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2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9" r:id="rId1"/>
  </p:sldMasterIdLst>
  <p:notesMasterIdLst>
    <p:notesMasterId r:id="rId87"/>
  </p:notesMasterIdLst>
  <p:handoutMasterIdLst>
    <p:handoutMasterId r:id="rId88"/>
  </p:handoutMasterIdLst>
  <p:sldIdLst>
    <p:sldId id="1179" r:id="rId2"/>
    <p:sldId id="1383" r:id="rId3"/>
    <p:sldId id="1194" r:id="rId4"/>
    <p:sldId id="1233" r:id="rId5"/>
    <p:sldId id="1361" r:id="rId6"/>
    <p:sldId id="1400" r:id="rId7"/>
    <p:sldId id="1236" r:id="rId8"/>
    <p:sldId id="1252" r:id="rId9"/>
    <p:sldId id="1246" r:id="rId10"/>
    <p:sldId id="1422" r:id="rId11"/>
    <p:sldId id="1180" r:id="rId12"/>
    <p:sldId id="1214" r:id="rId13"/>
    <p:sldId id="1342" r:id="rId14"/>
    <p:sldId id="1373" r:id="rId15"/>
    <p:sldId id="1332" r:id="rId16"/>
    <p:sldId id="1253" r:id="rId17"/>
    <p:sldId id="1254" r:id="rId18"/>
    <p:sldId id="1255" r:id="rId19"/>
    <p:sldId id="1183" r:id="rId20"/>
    <p:sldId id="1387" r:id="rId21"/>
    <p:sldId id="1244" r:id="rId22"/>
    <p:sldId id="1264" r:id="rId23"/>
    <p:sldId id="1269" r:id="rId24"/>
    <p:sldId id="1366" r:id="rId25"/>
    <p:sldId id="1294" r:id="rId26"/>
    <p:sldId id="1188" r:id="rId27"/>
    <p:sldId id="1381" r:id="rId28"/>
    <p:sldId id="1287" r:id="rId29"/>
    <p:sldId id="1384" r:id="rId30"/>
    <p:sldId id="1423" r:id="rId31"/>
    <p:sldId id="1425" r:id="rId32"/>
    <p:sldId id="1365" r:id="rId33"/>
    <p:sldId id="1265" r:id="rId34"/>
    <p:sldId id="1430" r:id="rId35"/>
    <p:sldId id="1427" r:id="rId36"/>
    <p:sldId id="1227" r:id="rId37"/>
    <p:sldId id="1228" r:id="rId38"/>
    <p:sldId id="1232" r:id="rId39"/>
    <p:sldId id="1237" r:id="rId40"/>
    <p:sldId id="1248" r:id="rId41"/>
    <p:sldId id="1382" r:id="rId42"/>
    <p:sldId id="1208" r:id="rId43"/>
    <p:sldId id="1210" r:id="rId44"/>
    <p:sldId id="1235" r:id="rId45"/>
    <p:sldId id="1213" r:id="rId46"/>
    <p:sldId id="1266" r:id="rId47"/>
    <p:sldId id="1198" r:id="rId48"/>
    <p:sldId id="1219" r:id="rId49"/>
    <p:sldId id="1218" r:id="rId50"/>
    <p:sldId id="1343" r:id="rId51"/>
    <p:sldId id="1329" r:id="rId52"/>
    <p:sldId id="1385" r:id="rId53"/>
    <p:sldId id="1291" r:id="rId54"/>
    <p:sldId id="1270" r:id="rId55"/>
    <p:sldId id="1230" r:id="rId56"/>
    <p:sldId id="1333" r:id="rId57"/>
    <p:sldId id="1195" r:id="rId58"/>
    <p:sldId id="1199" r:id="rId59"/>
    <p:sldId id="1182" r:id="rId60"/>
    <p:sldId id="1185" r:id="rId61"/>
    <p:sldId id="1196" r:id="rId62"/>
    <p:sldId id="1204" r:id="rId63"/>
    <p:sldId id="1200" r:id="rId64"/>
    <p:sldId id="1186" r:id="rId65"/>
    <p:sldId id="1212" r:id="rId66"/>
    <p:sldId id="1205" r:id="rId67"/>
    <p:sldId id="1184" r:id="rId68"/>
    <p:sldId id="1229" r:id="rId69"/>
    <p:sldId id="1243" r:id="rId70"/>
    <p:sldId id="1247" r:id="rId71"/>
    <p:sldId id="1245" r:id="rId72"/>
    <p:sldId id="1249" r:id="rId73"/>
    <p:sldId id="1250" r:id="rId74"/>
    <p:sldId id="1346" r:id="rId75"/>
    <p:sldId id="1334" r:id="rId76"/>
    <p:sldId id="1267" r:id="rId77"/>
    <p:sldId id="1377" r:id="rId78"/>
    <p:sldId id="1345" r:id="rId79"/>
    <p:sldId id="1378" r:id="rId80"/>
    <p:sldId id="1211" r:id="rId81"/>
    <p:sldId id="1357" r:id="rId82"/>
    <p:sldId id="1396" r:id="rId83"/>
    <p:sldId id="1251" r:id="rId84"/>
    <p:sldId id="1364" r:id="rId85"/>
    <p:sldId id="1386" r:id="rId86"/>
  </p:sldIdLst>
  <p:sldSz cx="9906000" cy="6858000" type="A4"/>
  <p:notesSz cx="7099300" cy="10236200"/>
  <p:custDataLst>
    <p:tags r:id="rId89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3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3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3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3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" id="{B0121BFC-740F-4193-976E-AD044EA66DB0}">
          <p14:sldIdLst>
            <p14:sldId id="1179"/>
          </p14:sldIdLst>
        </p14:section>
        <p14:section name="Dividers" id="{E409FB07-DA52-40E9-A523-18987F8C7181}">
          <p14:sldIdLst>
            <p14:sldId id="1383"/>
          </p14:sldIdLst>
        </p14:section>
        <p14:section name="Opening &amp; Context-Setting" id="{50FD7D5C-FEA9-40EE-8C10-2B1081CEBE63}">
          <p14:sldIdLst>
            <p14:sldId id="1194"/>
            <p14:sldId id="1233"/>
            <p14:sldId id="1361"/>
            <p14:sldId id="1400"/>
            <p14:sldId id="1236"/>
          </p14:sldIdLst>
        </p14:section>
        <p14:section name="Introduction to Team &amp; Motivation" id="{38811699-FF00-43F0-84D0-5D6F34C935B5}">
          <p14:sldIdLst>
            <p14:sldId id="1252"/>
            <p14:sldId id="1246"/>
            <p14:sldId id="1422"/>
          </p14:sldIdLst>
        </p14:section>
        <p14:section name="Table of Contents" id="{3B4DDC32-83F6-43BE-AA15-6768204A06EC}">
          <p14:sldIdLst>
            <p14:sldId id="1180"/>
            <p14:sldId id="1214"/>
          </p14:sldIdLst>
        </p14:section>
        <p14:section name="Expectation-Setting" id="{BECAFE70-29E1-47ED-BC18-9CBC0541799B}">
          <p14:sldIdLst>
            <p14:sldId id="1342"/>
          </p14:sldIdLst>
        </p14:section>
        <p14:section name="Illustrating Sequences &amp; Processes" id="{A5B5D2A2-9655-4E22-B344-41AAFFFA8D63}">
          <p14:sldIdLst>
            <p14:sldId id="1373"/>
            <p14:sldId id="1332"/>
            <p14:sldId id="1253"/>
            <p14:sldId id="1254"/>
            <p14:sldId id="1255"/>
            <p14:sldId id="1183"/>
            <p14:sldId id="1387"/>
            <p14:sldId id="1244"/>
            <p14:sldId id="1264"/>
            <p14:sldId id="1269"/>
            <p14:sldId id="1366"/>
            <p14:sldId id="1294"/>
          </p14:sldIdLst>
        </p14:section>
        <p14:section name="Illustrating Options" id="{2106A3B4-C916-49A8-A7B2-1A9750FC3973}">
          <p14:sldIdLst>
            <p14:sldId id="1188"/>
          </p14:sldIdLst>
        </p14:section>
        <p14:section name="Illustrating Products" id="{45C373F5-7680-4FD4-B92D-89F48F47B626}">
          <p14:sldIdLst>
            <p14:sldId id="1381"/>
            <p14:sldId id="1287"/>
            <p14:sldId id="1384"/>
            <p14:sldId id="1423"/>
            <p14:sldId id="1425"/>
            <p14:sldId id="1365"/>
            <p14:sldId id="1265"/>
            <p14:sldId id="1430"/>
            <p14:sldId id="1427"/>
          </p14:sldIdLst>
        </p14:section>
        <p14:section name="Simple Columns" id="{F1DF81F1-B569-4AA7-9A44-F4AC738C5163}">
          <p14:sldIdLst>
            <p14:sldId id="1227"/>
            <p14:sldId id="1228"/>
            <p14:sldId id="1232"/>
            <p14:sldId id="1237"/>
            <p14:sldId id="1248"/>
          </p14:sldIdLst>
        </p14:section>
        <p14:section name="Simple Tables" id="{B4C91024-BCFD-4C70-99A3-8F2ADB292828}">
          <p14:sldIdLst>
            <p14:sldId id="1382"/>
            <p14:sldId id="1208"/>
            <p14:sldId id="1210"/>
            <p14:sldId id="1235"/>
            <p14:sldId id="1213"/>
            <p14:sldId id="1266"/>
            <p14:sldId id="1198"/>
          </p14:sldIdLst>
        </p14:section>
        <p14:section name="Lists with Graphical Exergue" id="{B201337B-9CFB-42B0-B926-8544D5BD9CF0}">
          <p14:sldIdLst>
            <p14:sldId id="1219"/>
            <p14:sldId id="1218"/>
            <p14:sldId id="1343"/>
            <p14:sldId id="1329"/>
            <p14:sldId id="1385"/>
            <p14:sldId id="1291"/>
          </p14:sldIdLst>
        </p14:section>
        <p14:section name="Other Structured Content" id="{0934EDA4-9522-4FB8-8CD5-C56BCF1E51BB}">
          <p14:sldIdLst>
            <p14:sldId id="1270"/>
            <p14:sldId id="1230"/>
          </p14:sldIdLst>
        </p14:section>
        <p14:section name="Gantt-like Charts" id="{4B39AE33-3EAC-445B-864A-2C1832BE678F}">
          <p14:sldIdLst>
            <p14:sldId id="1333"/>
            <p14:sldId id="1195"/>
            <p14:sldId id="1199"/>
          </p14:sldIdLst>
        </p14:section>
        <p14:section name="Tracking Progress &amp; Timelines" id="{9E92E5AF-4740-47D9-ABFA-469BF35909B5}">
          <p14:sldIdLst>
            <p14:sldId id="1182"/>
            <p14:sldId id="1185"/>
            <p14:sldId id="1196"/>
            <p14:sldId id="1204"/>
            <p14:sldId id="1200"/>
            <p14:sldId id="1186"/>
            <p14:sldId id="1212"/>
            <p14:sldId id="1205"/>
          </p14:sldIdLst>
        </p14:section>
        <p14:section name="Waterfall Charts" id="{DEF8E28E-1CF8-44FC-9336-AF7DC337C6E2}">
          <p14:sldIdLst>
            <p14:sldId id="1184"/>
            <p14:sldId id="1229"/>
          </p14:sldIdLst>
        </p14:section>
        <p14:section name="Illustrative Assessment &amp; Scoring" id="{3C34F508-F309-4C25-BC01-72D68EA815B6}">
          <p14:sldIdLst>
            <p14:sldId id="1243"/>
            <p14:sldId id="1247"/>
            <p14:sldId id="1245"/>
            <p14:sldId id="1249"/>
            <p14:sldId id="1250"/>
          </p14:sldIdLst>
        </p14:section>
        <p14:section name="Concluding &amp; Final-Thoughts" id="{5E160126-2F8D-407E-8E67-D33DA3AB2AA7}">
          <p14:sldIdLst>
            <p14:sldId id="1346"/>
            <p14:sldId id="1334"/>
          </p14:sldIdLst>
        </p14:section>
        <p14:section name="Highlighted Case Study" id="{64FAC596-F5C4-449A-AB50-BF8E91EE33B0}">
          <p14:sldIdLst>
            <p14:sldId id="1267"/>
            <p14:sldId id="1377"/>
            <p14:sldId id="1345"/>
            <p14:sldId id="1378"/>
          </p14:sldIdLst>
        </p14:section>
        <p14:section name="Others" id="{49B1B093-BB9D-4224-81F3-57CD5E732D44}">
          <p14:sldIdLst>
            <p14:sldId id="1211"/>
            <p14:sldId id="1357"/>
            <p14:sldId id="1396"/>
            <p14:sldId id="1251"/>
          </p14:sldIdLst>
        </p14:section>
        <p14:section name="Back Cover &amp; Thank You" id="{241805A6-1D8E-488C-B01D-4D7556920AF7}">
          <p14:sldIdLst>
            <p14:sldId id="1364"/>
            <p14:sldId id="13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orient="horz" pos="1525">
          <p15:clr>
            <a:srgbClr val="A4A3A4"/>
          </p15:clr>
        </p15:guide>
        <p15:guide id="3" orient="horz" pos="2523">
          <p15:clr>
            <a:srgbClr val="A4A3A4"/>
          </p15:clr>
        </p15:guide>
        <p15:guide id="4" orient="horz" pos="3249">
          <p15:clr>
            <a:srgbClr val="A4A3A4"/>
          </p15:clr>
        </p15:guide>
        <p15:guide id="5" pos="5842">
          <p15:clr>
            <a:srgbClr val="A4A3A4"/>
          </p15:clr>
        </p15:guide>
        <p15:guide id="6" pos="535">
          <p15:clr>
            <a:srgbClr val="A4A3A4"/>
          </p15:clr>
        </p15:guide>
        <p15:guide id="7" pos="3438">
          <p15:clr>
            <a:srgbClr val="A4A3A4"/>
          </p15:clr>
        </p15:guide>
        <p15:guide id="8" pos="2893">
          <p15:clr>
            <a:srgbClr val="A4A3A4"/>
          </p15:clr>
        </p15:guide>
        <p15:guide id="9" pos="31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5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288"/>
    <a:srgbClr val="33586B"/>
    <a:srgbClr val="293D4E"/>
    <a:srgbClr val="1F2432"/>
    <a:srgbClr val="306796"/>
    <a:srgbClr val="2B4860"/>
    <a:srgbClr val="1E202D"/>
    <a:srgbClr val="3C688F"/>
    <a:srgbClr val="2A415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2" autoAdjust="0"/>
    <p:restoredTop sz="95677" autoAdjust="0"/>
  </p:normalViewPr>
  <p:slideViewPr>
    <p:cSldViewPr>
      <p:cViewPr>
        <p:scale>
          <a:sx n="100" d="100"/>
          <a:sy n="100" d="100"/>
        </p:scale>
        <p:origin x="1644" y="312"/>
      </p:cViewPr>
      <p:guideLst>
        <p:guide orient="horz" pos="3974"/>
        <p:guide orient="horz" pos="1525"/>
        <p:guide orient="horz" pos="2523"/>
        <p:guide orient="horz" pos="3249"/>
        <p:guide pos="5842"/>
        <p:guide pos="535"/>
        <p:guide pos="3438"/>
        <p:guide pos="2893"/>
        <p:guide pos="3165"/>
      </p:guideLst>
    </p:cSldViewPr>
  </p:slideViewPr>
  <p:outlineViewPr>
    <p:cViewPr>
      <p:scale>
        <a:sx n="33" d="100"/>
        <a:sy n="33" d="100"/>
      </p:scale>
      <p:origin x="0" y="-1024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4220"/>
    </p:cViewPr>
  </p:sorterViewPr>
  <p:notesViewPr>
    <p:cSldViewPr>
      <p:cViewPr>
        <p:scale>
          <a:sx n="100" d="100"/>
          <a:sy n="100" d="100"/>
        </p:scale>
        <p:origin x="2764" y="-1152"/>
      </p:cViewPr>
      <p:guideLst>
        <p:guide orient="horz" pos="3225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gs" Target="tags/tag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SB MED 1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92</c:v>
                </c:pt>
                <c:pt idx="1">
                  <c:v>26</c:v>
                </c:pt>
                <c:pt idx="2">
                  <c:v>84</c:v>
                </c:pt>
                <c:pt idx="3">
                  <c:v>10</c:v>
                </c:pt>
                <c:pt idx="4">
                  <c:v>5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AB-44D3-B344-524A66F1D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160816"/>
        <c:axId val="311158848"/>
      </c:radarChart>
      <c:catAx>
        <c:axId val="31116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/>
                </a:solidFill>
                <a:latin typeface="Helvetica" panose="020B0604020202030204" pitchFamily="34" charset="0"/>
                <a:ea typeface="+mn-ea"/>
                <a:cs typeface="+mn-cs"/>
              </a:defRPr>
            </a:pPr>
            <a:endParaRPr lang="en-US"/>
          </a:p>
        </c:txPr>
        <c:crossAx val="311158848"/>
        <c:crosses val="autoZero"/>
        <c:auto val="1"/>
        <c:lblAlgn val="ctr"/>
        <c:lblOffset val="100"/>
        <c:noMultiLvlLbl val="0"/>
      </c:catAx>
      <c:valAx>
        <c:axId val="311158848"/>
        <c:scaling>
          <c:orientation val="minMax"/>
          <c:max val="100"/>
          <c:min val="0"/>
        </c:scaling>
        <c:delete val="1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1160816"/>
        <c:crosses val="autoZero"/>
        <c:crossBetween val="between"/>
        <c:majorUnit val="3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Helvetica" panose="020B060402020203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NES GOLD 1</c:v>
                </c:pt>
              </c:strCache>
            </c:strRef>
          </c:tx>
          <c:spPr>
            <a:solidFill>
              <a:schemeClr val="accent2">
                <a:alpha val="50196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92</c:v>
                </c:pt>
                <c:pt idx="1">
                  <c:v>86</c:v>
                </c:pt>
                <c:pt idx="2">
                  <c:v>85</c:v>
                </c:pt>
                <c:pt idx="3">
                  <c:v>45</c:v>
                </c:pt>
                <c:pt idx="4">
                  <c:v>12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2-491C-BFFE-960A96BEF1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NES GOLD 2</c:v>
                </c:pt>
              </c:strCache>
            </c:strRef>
          </c:tx>
          <c:spPr>
            <a:solidFill>
              <a:schemeClr val="accent2">
                <a:alpha val="50196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92</c:v>
                </c:pt>
                <c:pt idx="1">
                  <c:v>71</c:v>
                </c:pt>
                <c:pt idx="2">
                  <c:v>82</c:v>
                </c:pt>
                <c:pt idx="3">
                  <c:v>37</c:v>
                </c:pt>
                <c:pt idx="4">
                  <c:v>11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2-491C-BFFE-960A96BEF1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NES GOLD 3</c:v>
                </c:pt>
              </c:strCache>
            </c:strRef>
          </c:tx>
          <c:spPr>
            <a:solidFill>
              <a:schemeClr val="accent2">
                <a:alpha val="50196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89</c:v>
                </c:pt>
                <c:pt idx="1">
                  <c:v>83</c:v>
                </c:pt>
                <c:pt idx="2">
                  <c:v>64</c:v>
                </c:pt>
                <c:pt idx="3">
                  <c:v>60</c:v>
                </c:pt>
                <c:pt idx="4">
                  <c:v>14</c:v>
                </c:pt>
                <c:pt idx="5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22-491C-BFFE-960A96BEF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160816"/>
        <c:axId val="311158848"/>
      </c:radarChart>
      <c:catAx>
        <c:axId val="31116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/>
                </a:solidFill>
                <a:latin typeface="Helvetica" panose="020B0604020202030204" pitchFamily="34" charset="0"/>
                <a:ea typeface="+mn-ea"/>
                <a:cs typeface="+mn-cs"/>
              </a:defRPr>
            </a:pPr>
            <a:endParaRPr lang="en-US"/>
          </a:p>
        </c:txPr>
        <c:crossAx val="311158848"/>
        <c:crosses val="autoZero"/>
        <c:auto val="1"/>
        <c:lblAlgn val="ctr"/>
        <c:lblOffset val="100"/>
        <c:noMultiLvlLbl val="0"/>
      </c:catAx>
      <c:valAx>
        <c:axId val="311158848"/>
        <c:scaling>
          <c:orientation val="minMax"/>
          <c:max val="100"/>
          <c:min val="0"/>
        </c:scaling>
        <c:delete val="1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1160816"/>
        <c:crosses val="autoZero"/>
        <c:crossBetween val="between"/>
        <c:majorUnit val="3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anose="020B0604020202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3076664" cy="510864"/>
          </a:xfrm>
          <a:prstGeom prst="rect">
            <a:avLst/>
          </a:prstGeom>
        </p:spPr>
        <p:txBody>
          <a:bodyPr vert="horz" lIns="93856" tIns="46927" rIns="93856" bIns="46927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722976"/>
            <a:ext cx="3076664" cy="510864"/>
          </a:xfrm>
          <a:prstGeom prst="rect">
            <a:avLst/>
          </a:prstGeom>
        </p:spPr>
        <p:txBody>
          <a:bodyPr vert="horz" lIns="93856" tIns="46927" rIns="93856" bIns="46927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517" y="9722976"/>
            <a:ext cx="3076664" cy="510864"/>
          </a:xfrm>
          <a:prstGeom prst="rect">
            <a:avLst/>
          </a:prstGeom>
        </p:spPr>
        <p:txBody>
          <a:bodyPr vert="horz" lIns="93856" tIns="46927" rIns="93856" bIns="46927" rtlCol="0" anchor="b"/>
          <a:lstStyle>
            <a:lvl1pPr algn="r">
              <a:defRPr sz="1200"/>
            </a:lvl1pPr>
          </a:lstStyle>
          <a:p>
            <a:fld id="{95AAA226-8BDC-42FB-A786-9388EDF3418B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AC376AA-AD60-4B6E-8F39-73ECB5ED9F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62E28-F10C-4DCA-87E2-2CC7425F78A1}" type="datetimeFigureOut">
              <a:rPr lang="en-US" smtClean="0"/>
              <a:t>Jun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42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076897" cy="510847"/>
          </a:xfrm>
          <a:prstGeom prst="rect">
            <a:avLst/>
          </a:prstGeom>
        </p:spPr>
        <p:txBody>
          <a:bodyPr vert="horz" lIns="93856" tIns="46927" rIns="93856" bIns="46927" rtlCol="0"/>
          <a:lstStyle>
            <a:lvl1pPr algn="l">
              <a:defRPr sz="1200">
                <a:latin typeface="Arial Narrow"/>
                <a:sym typeface="Arial Narrow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69" y="1"/>
            <a:ext cx="3076897" cy="510847"/>
          </a:xfrm>
          <a:prstGeom prst="rect">
            <a:avLst/>
          </a:prstGeom>
        </p:spPr>
        <p:txBody>
          <a:bodyPr vert="horz" lIns="93856" tIns="46927" rIns="93856" bIns="46927" rtlCol="0"/>
          <a:lstStyle>
            <a:lvl1pPr algn="r">
              <a:defRPr sz="1200">
                <a:latin typeface="Arial Narrow"/>
              </a:defRPr>
            </a:lvl1pPr>
          </a:lstStyle>
          <a:p>
            <a:fld id="{53D44952-D7F3-4AE3-81CE-B584131C7355}" type="datetimeFigureOut">
              <a:rPr lang="fr-FR" smtClean="0"/>
              <a:pPr/>
              <a:t>19/06/2020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9938"/>
            <a:ext cx="554037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56" tIns="46927" rIns="93856" bIns="46927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707" y="4862686"/>
            <a:ext cx="5679897" cy="4604846"/>
          </a:xfrm>
          <a:prstGeom prst="rect">
            <a:avLst/>
          </a:prstGeom>
        </p:spPr>
        <p:txBody>
          <a:bodyPr vert="horz" lIns="93856" tIns="46927" rIns="93856" bIns="4692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722946"/>
            <a:ext cx="3076897" cy="510847"/>
          </a:xfrm>
          <a:prstGeom prst="rect">
            <a:avLst/>
          </a:prstGeom>
        </p:spPr>
        <p:txBody>
          <a:bodyPr vert="horz" lIns="93856" tIns="46927" rIns="93856" bIns="46927" rtlCol="0" anchor="b"/>
          <a:lstStyle>
            <a:lvl1pPr algn="l">
              <a:defRPr sz="1200">
                <a:latin typeface="Arial Narrow"/>
                <a:sym typeface="Arial Narrow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69" y="9722946"/>
            <a:ext cx="3076897" cy="510847"/>
          </a:xfrm>
          <a:prstGeom prst="rect">
            <a:avLst/>
          </a:prstGeom>
        </p:spPr>
        <p:txBody>
          <a:bodyPr vert="horz" lIns="93856" tIns="46927" rIns="93856" bIns="46927" rtlCol="0" anchor="b"/>
          <a:lstStyle>
            <a:lvl1pPr algn="r">
              <a:defRPr sz="1200">
                <a:latin typeface="Arial Narrow"/>
              </a:defRPr>
            </a:lvl1pPr>
          </a:lstStyle>
          <a:p>
            <a:fld id="{D21F26A9-E0E4-41E6-B1B8-422F93A89F0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535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Narrow"/>
        <a:ea typeface="+mn-ea"/>
        <a:cs typeface="+mn-cs"/>
        <a:sym typeface="Arial Narrow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Narrow"/>
        <a:ea typeface="+mn-ea"/>
        <a:cs typeface="+mn-cs"/>
        <a:sym typeface="Arial Narrow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Narrow"/>
        <a:ea typeface="+mn-ea"/>
        <a:cs typeface="+mn-cs"/>
        <a:sym typeface="Arial Narrow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Narrow"/>
        <a:ea typeface="+mn-ea"/>
        <a:cs typeface="+mn-cs"/>
        <a:sym typeface="Arial Narrow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Narrow"/>
        <a:ea typeface="+mn-ea"/>
        <a:cs typeface="+mn-cs"/>
        <a:sym typeface="Arial Narrow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F26A9-E0E4-41E6-B1B8-422F93A89F0C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828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3231395-C653-4382-9082-C6A4C2C264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63" y="630330"/>
            <a:ext cx="8595360" cy="4834890"/>
          </a:xfrm>
          <a:prstGeom prst="rect">
            <a:avLst/>
          </a:prstGeom>
        </p:spPr>
      </p:pic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5542501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7865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14" name="Object 1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DA2C290-C60C-4F09-B9D5-8E72FF0BFC63}"/>
              </a:ext>
            </a:extLst>
          </p:cNvPr>
          <p:cNvGrpSpPr/>
          <p:nvPr userDrawn="1"/>
        </p:nvGrpSpPr>
        <p:grpSpPr>
          <a:xfrm>
            <a:off x="569933" y="569969"/>
            <a:ext cx="8771938" cy="4976936"/>
            <a:chOff x="569933" y="1052736"/>
            <a:chExt cx="8771938" cy="497693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246331E-E4E0-4AA2-BC1B-847B8265642A}"/>
                </a:ext>
              </a:extLst>
            </p:cNvPr>
            <p:cNvSpPr/>
            <p:nvPr/>
          </p:nvSpPr>
          <p:spPr>
            <a:xfrm>
              <a:off x="569933" y="1052736"/>
              <a:ext cx="182880" cy="4976936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CCA3DA-E73F-4D40-93B2-812BAF3955D0}"/>
                </a:ext>
              </a:extLst>
            </p:cNvPr>
            <p:cNvSpPr/>
            <p:nvPr/>
          </p:nvSpPr>
          <p:spPr>
            <a:xfrm>
              <a:off x="9158991" y="1052736"/>
              <a:ext cx="182880" cy="4976936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2D9B937-87FF-46D1-B64D-ABA22851ABA7}"/>
                </a:ext>
              </a:extLst>
            </p:cNvPr>
            <p:cNvSpPr/>
            <p:nvPr/>
          </p:nvSpPr>
          <p:spPr>
            <a:xfrm>
              <a:off x="659389" y="1052736"/>
              <a:ext cx="8595360" cy="182880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CDDBBB6-0634-4502-B173-7FEDBE789158}"/>
                </a:ext>
              </a:extLst>
            </p:cNvPr>
            <p:cNvSpPr/>
            <p:nvPr/>
          </p:nvSpPr>
          <p:spPr>
            <a:xfrm>
              <a:off x="659389" y="5846792"/>
              <a:ext cx="8595360" cy="182880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98A8D6A-BF42-4DA6-8FB8-449310285B1B}"/>
              </a:ext>
            </a:extLst>
          </p:cNvPr>
          <p:cNvSpPr/>
          <p:nvPr userDrawn="1"/>
        </p:nvSpPr>
        <p:spPr>
          <a:xfrm>
            <a:off x="696687" y="1412776"/>
            <a:ext cx="4760370" cy="2088232"/>
          </a:xfrm>
          <a:prstGeom prst="rect">
            <a:avLst/>
          </a:prstGeom>
          <a:gradFill>
            <a:gsLst>
              <a:gs pos="75000">
                <a:srgbClr val="1D1E2B">
                  <a:alpha val="67000"/>
                </a:srgbClr>
              </a:gs>
              <a:gs pos="50000">
                <a:srgbClr val="1D1E2B">
                  <a:alpha val="78000"/>
                </a:srgbClr>
              </a:gs>
              <a:gs pos="0">
                <a:schemeClr val="tx1"/>
              </a:gs>
              <a:gs pos="100000">
                <a:schemeClr val="tx1">
                  <a:alpha val="55000"/>
                </a:schemeClr>
              </a:gs>
            </a:gsLst>
            <a:lin ang="0" scaled="0"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3C9F9-3E36-4973-8E53-A9684BEA36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811" y="1864136"/>
            <a:ext cx="4480560" cy="801501"/>
          </a:xfrm>
        </p:spPr>
        <p:txBody>
          <a:bodyPr lIns="182880"/>
          <a:lstStyle>
            <a:lvl1pPr>
              <a:defRPr sz="2800" b="0">
                <a:solidFill>
                  <a:schemeClr val="accent6"/>
                </a:solidFill>
                <a:latin typeface="Helvetica LT Std" panose="020B0504020202020204" pitchFamily="34" charset="0"/>
              </a:defRPr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6F939FF-A0DC-48C5-A371-8BB3E6271F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2811" y="1572046"/>
            <a:ext cx="4480560" cy="214674"/>
          </a:xfrm>
        </p:spPr>
        <p:txBody>
          <a:bodyPr lIns="182880"/>
          <a:lstStyle>
            <a:lvl1pPr>
              <a:defRPr sz="1500" b="0">
                <a:solidFill>
                  <a:schemeClr val="accent6"/>
                </a:solidFill>
                <a:latin typeface="Helvetica LT Std" panose="020B0504020202020204" pitchFamily="34" charset="0"/>
              </a:defRPr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location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0016E2B-AB08-4878-823E-280D883839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2811" y="3082165"/>
            <a:ext cx="4480560" cy="214674"/>
          </a:xfrm>
        </p:spPr>
        <p:txBody>
          <a:bodyPr lIns="182880"/>
          <a:lstStyle>
            <a:lvl1pPr algn="r">
              <a:defRPr sz="1500" b="0">
                <a:solidFill>
                  <a:schemeClr val="accent6"/>
                </a:solidFill>
                <a:latin typeface="Helvetica LT Std" panose="020B0504020202020204" pitchFamily="34" charset="0"/>
              </a:defRPr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EE1D12-E70F-49A2-8481-42FBCC11AF23}"/>
              </a:ext>
            </a:extLst>
          </p:cNvPr>
          <p:cNvSpPr/>
          <p:nvPr userDrawn="1"/>
        </p:nvSpPr>
        <p:spPr>
          <a:xfrm>
            <a:off x="7185248" y="5805263"/>
            <a:ext cx="2156623" cy="3962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2100" b="1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358917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22F400-5A58-460C-B2B1-3E23F5BC02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251" y="656514"/>
            <a:ext cx="8595360" cy="3348550"/>
          </a:xfrm>
          <a:prstGeom prst="rect">
            <a:avLst/>
          </a:prstGeom>
        </p:spPr>
      </p:pic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2225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14" name="Object 1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ED032CB7-0D85-4A44-9148-227E1C6398F6}"/>
              </a:ext>
            </a:extLst>
          </p:cNvPr>
          <p:cNvGrpSpPr/>
          <p:nvPr userDrawn="1"/>
        </p:nvGrpSpPr>
        <p:grpSpPr>
          <a:xfrm>
            <a:off x="569933" y="569969"/>
            <a:ext cx="8771938" cy="3540247"/>
            <a:chOff x="569933" y="569969"/>
            <a:chExt cx="8771938" cy="379513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246331E-E4E0-4AA2-BC1B-847B8265642A}"/>
                </a:ext>
              </a:extLst>
            </p:cNvPr>
            <p:cNvSpPr/>
            <p:nvPr/>
          </p:nvSpPr>
          <p:spPr>
            <a:xfrm>
              <a:off x="569933" y="569969"/>
              <a:ext cx="182880" cy="3795135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CCA3DA-E73F-4D40-93B2-812BAF3955D0}"/>
                </a:ext>
              </a:extLst>
            </p:cNvPr>
            <p:cNvSpPr/>
            <p:nvPr/>
          </p:nvSpPr>
          <p:spPr>
            <a:xfrm>
              <a:off x="9158991" y="569969"/>
              <a:ext cx="182880" cy="3795135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2D9B937-87FF-46D1-B64D-ABA22851ABA7}"/>
              </a:ext>
            </a:extLst>
          </p:cNvPr>
          <p:cNvSpPr/>
          <p:nvPr userDrawn="1"/>
        </p:nvSpPr>
        <p:spPr>
          <a:xfrm>
            <a:off x="659389" y="569969"/>
            <a:ext cx="8595360" cy="18288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DDBBB6-0634-4502-B173-7FEDBE789158}"/>
              </a:ext>
            </a:extLst>
          </p:cNvPr>
          <p:cNvSpPr/>
          <p:nvPr userDrawn="1"/>
        </p:nvSpPr>
        <p:spPr>
          <a:xfrm>
            <a:off x="659389" y="3927336"/>
            <a:ext cx="8595360" cy="18288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986012-57DD-4A76-BC45-210E3F8B571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52813" y="4509120"/>
            <a:ext cx="5784363" cy="40075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02FADA-97E6-44BB-AA13-2B1B871989E9}"/>
              </a:ext>
            </a:extLst>
          </p:cNvPr>
          <p:cNvSpPr/>
          <p:nvPr userDrawn="1"/>
        </p:nvSpPr>
        <p:spPr>
          <a:xfrm>
            <a:off x="7185248" y="5805263"/>
            <a:ext cx="2156623" cy="3962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2100" b="1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2627467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Contents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9055357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01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Banderole Bottom"/>
          <p:cNvSpPr>
            <a:spLocks/>
          </p:cNvSpPr>
          <p:nvPr/>
        </p:nvSpPr>
        <p:spPr>
          <a:xfrm>
            <a:off x="0" y="6525344"/>
            <a:ext cx="9906000" cy="340339"/>
          </a:xfrm>
          <a:prstGeom prst="rect">
            <a:avLst/>
          </a:prstGeom>
          <a:solidFill>
            <a:schemeClr val="accent6">
              <a:lumMod val="9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0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Banderole Top"/>
          <p:cNvSpPr>
            <a:spLocks/>
          </p:cNvSpPr>
          <p:nvPr/>
        </p:nvSpPr>
        <p:spPr>
          <a:xfrm>
            <a:off x="0" y="-780"/>
            <a:ext cx="9905999" cy="467441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sz="1300" b="0" kern="1200" dirty="0">
              <a:solidFill>
                <a:schemeClr val="tx1"/>
              </a:solidFill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Slide Number"/>
          <p:cNvSpPr txBox="1">
            <a:spLocks noChangeArrowheads="1"/>
          </p:cNvSpPr>
          <p:nvPr/>
        </p:nvSpPr>
        <p:spPr bwMode="auto">
          <a:xfrm>
            <a:off x="9189256" y="6618569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A7B471-74A3-4F5F-8955-6C99E2375C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Slide Number Line"/>
          <p:cNvSpPr>
            <a:spLocks noChangeShapeType="1"/>
          </p:cNvSpPr>
          <p:nvPr/>
        </p:nvSpPr>
        <p:spPr bwMode="auto">
          <a:xfrm>
            <a:off x="9073369" y="6633601"/>
            <a:ext cx="0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000" dirty="0">
              <a:solidFill>
                <a:schemeClr val="tx2"/>
              </a:solidFill>
              <a:latin typeface="Helvetica LT Std" panose="020B05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83" name="FileName" descr="casecode"/>
          <p:cNvSpPr txBox="1">
            <a:spLocks noChangeArrowheads="1"/>
          </p:cNvSpPr>
          <p:nvPr/>
        </p:nvSpPr>
        <p:spPr bwMode="auto">
          <a:xfrm>
            <a:off x="7620561" y="6618569"/>
            <a:ext cx="13385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t>Christian's Slide Library</a:t>
            </a:r>
          </a:p>
        </p:txBody>
      </p:sp>
      <p:grpSp>
        <p:nvGrpSpPr>
          <p:cNvPr id="22" name="Frame0">
            <a:extLst>
              <a:ext uri="{FF2B5EF4-FFF2-40B4-BE49-F238E27FC236}">
                <a16:creationId xmlns:a16="http://schemas.microsoft.com/office/drawing/2014/main" id="{BCB5B022-8D0C-49AF-BFFB-F76F3D06CFAB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D39FEF-E34E-41A9-A15D-2B56815FF3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0143FB-9AFB-45A6-9A14-AC51C42DE17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76872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E10A80-FFCD-4863-A2A7-9DB8432D7FB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CC9BF-A33E-4971-8E42-2CECA3C73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4EE8DA1-2D33-40A1-9861-5D7F10BCE8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1844824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DAB7CDD-3FE6-42A9-891D-76BF3A054DB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1412776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FC77D6-EB1F-41DE-9106-DCAD4135A1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BCC0F-3D3A-4134-8A66-E7EA0F80FA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9635" y="582560"/>
            <a:ext cx="8769096" cy="214674"/>
          </a:xfrm>
        </p:spPr>
        <p:txBody>
          <a:bodyPr/>
          <a:lstStyle>
            <a:lvl1pPr>
              <a:defRPr sz="1500" b="1">
                <a:solidFill>
                  <a:schemeClr val="accent2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navigator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63FAC2-505C-443F-95C6-888CC256DD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9635" y="1844824"/>
            <a:ext cx="8769096" cy="271934"/>
          </a:xfrm>
        </p:spPr>
        <p:txBody>
          <a:bodyPr/>
          <a:lstStyle>
            <a:lvl1pPr>
              <a:defRPr sz="1900" b="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7F5728-2DE1-49B0-ADE3-6CB7344607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635" y="864486"/>
            <a:ext cx="8769096" cy="400751"/>
          </a:xfrm>
        </p:spPr>
        <p:txBody>
          <a:bodyPr/>
          <a:lstStyle>
            <a:lvl1pPr>
              <a:defRPr sz="28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action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7BF8ED-4CD3-441C-B329-05390B6BD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635" y="6623955"/>
            <a:ext cx="6400800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FE86667-42FA-4117-AB9B-876CE63C4F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9635" y="6165304"/>
            <a:ext cx="8769096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notes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A510CA9-51A8-46DD-845C-80EE5B667525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281813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Highlight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D0E992B-2091-4194-A9C0-F2B549313945}"/>
              </a:ext>
            </a:extLst>
          </p:cNvPr>
          <p:cNvSpPr/>
          <p:nvPr userDrawn="1"/>
        </p:nvSpPr>
        <p:spPr>
          <a:xfrm>
            <a:off x="0" y="-780"/>
            <a:ext cx="9899650" cy="6520737"/>
          </a:xfrm>
          <a:prstGeom prst="rect">
            <a:avLst/>
          </a:pr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26" name="Banderole Bottom">
            <a:extLst>
              <a:ext uri="{FF2B5EF4-FFF2-40B4-BE49-F238E27FC236}">
                <a16:creationId xmlns:a16="http://schemas.microsoft.com/office/drawing/2014/main" id="{9BFDB789-CE15-41DF-8F98-4B0179B83E5B}"/>
              </a:ext>
            </a:extLst>
          </p:cNvPr>
          <p:cNvSpPr>
            <a:spLocks/>
          </p:cNvSpPr>
          <p:nvPr userDrawn="1"/>
        </p:nvSpPr>
        <p:spPr>
          <a:xfrm>
            <a:off x="0" y="6525344"/>
            <a:ext cx="9906000" cy="340339"/>
          </a:xfrm>
          <a:prstGeom prst="rect">
            <a:avLst/>
          </a:prstGeom>
          <a:solidFill>
            <a:schemeClr val="accent6">
              <a:lumMod val="9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0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285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lide Number"/>
          <p:cNvSpPr txBox="1">
            <a:spLocks noChangeArrowheads="1"/>
          </p:cNvSpPr>
          <p:nvPr/>
        </p:nvSpPr>
        <p:spPr bwMode="auto">
          <a:xfrm>
            <a:off x="9189256" y="6618569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A7B471-74A3-4F5F-8955-6C99E2375C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Slide Number Line"/>
          <p:cNvSpPr>
            <a:spLocks noChangeShapeType="1"/>
          </p:cNvSpPr>
          <p:nvPr/>
        </p:nvSpPr>
        <p:spPr bwMode="auto">
          <a:xfrm>
            <a:off x="9073369" y="6633601"/>
            <a:ext cx="0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00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83" name="FileName" descr="casecode"/>
          <p:cNvSpPr txBox="1">
            <a:spLocks noChangeArrowheads="1"/>
          </p:cNvSpPr>
          <p:nvPr/>
        </p:nvSpPr>
        <p:spPr bwMode="auto">
          <a:xfrm>
            <a:off x="7620561" y="6618569"/>
            <a:ext cx="13385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t>Christian's Slide Library</a:t>
            </a:r>
          </a:p>
        </p:txBody>
      </p:sp>
      <p:grpSp>
        <p:nvGrpSpPr>
          <p:cNvPr id="22" name="Frame0">
            <a:extLst>
              <a:ext uri="{FF2B5EF4-FFF2-40B4-BE49-F238E27FC236}">
                <a16:creationId xmlns:a16="http://schemas.microsoft.com/office/drawing/2014/main" id="{BCB5B022-8D0C-49AF-BFFB-F76F3D06CFAB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D39FEF-E34E-41A9-A15D-2B56815FF3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0143FB-9AFB-45A6-9A14-AC51C42DE17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76872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E10A80-FFCD-4863-A2A7-9DB8432D7FB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CC9BF-A33E-4971-8E42-2CECA3C73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4EE8DA1-2D33-40A1-9861-5D7F10BCE8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1844824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DAB7CDD-3FE6-42A9-891D-76BF3A054DB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1412776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FC77D6-EB1F-41DE-9106-DCAD4135A1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BCC0F-3D3A-4134-8A66-E7EA0F80FA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9635" y="582560"/>
            <a:ext cx="8769096" cy="214674"/>
          </a:xfrm>
        </p:spPr>
        <p:txBody>
          <a:bodyPr/>
          <a:lstStyle>
            <a:lvl1pPr>
              <a:defRPr sz="1500" b="1">
                <a:solidFill>
                  <a:schemeClr val="accent2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navigator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63FAC2-505C-443F-95C6-888CC256DD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9635" y="1844824"/>
            <a:ext cx="8769096" cy="271934"/>
          </a:xfrm>
        </p:spPr>
        <p:txBody>
          <a:bodyPr/>
          <a:lstStyle>
            <a:lvl1pPr>
              <a:defRPr sz="1900" b="0">
                <a:solidFill>
                  <a:schemeClr val="accent6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7F5728-2DE1-49B0-ADE3-6CB7344607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635" y="864486"/>
            <a:ext cx="8769096" cy="400751"/>
          </a:xfrm>
        </p:spPr>
        <p:txBody>
          <a:bodyPr/>
          <a:lstStyle>
            <a:lvl1pPr>
              <a:defRPr sz="2800" b="0">
                <a:solidFill>
                  <a:schemeClr val="accent6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action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7BF8ED-4CD3-441C-B329-05390B6BD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635" y="6623955"/>
            <a:ext cx="6400800" cy="143116"/>
          </a:xfr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FE86667-42FA-4117-AB9B-876CE63C4F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9635" y="6165304"/>
            <a:ext cx="8769096" cy="143116"/>
          </a:xfrm>
        </p:spPr>
        <p:txBody>
          <a:bodyPr/>
          <a:lstStyle>
            <a:lvl1pPr>
              <a:defRPr sz="1000" b="0">
                <a:solidFill>
                  <a:schemeClr val="accent6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notes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BF7851-F0A2-49B7-928E-576DD3CA35DA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246499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Highlight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nderole Top"/>
          <p:cNvSpPr>
            <a:spLocks/>
          </p:cNvSpPr>
          <p:nvPr/>
        </p:nvSpPr>
        <p:spPr>
          <a:xfrm>
            <a:off x="0" y="-780"/>
            <a:ext cx="9905999" cy="3429780"/>
          </a:xfrm>
          <a:prstGeom prst="rect">
            <a:avLst/>
          </a:pr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endParaRPr lang="de-DE" dirty="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3793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Banderole Bottom"/>
          <p:cNvSpPr>
            <a:spLocks/>
          </p:cNvSpPr>
          <p:nvPr/>
        </p:nvSpPr>
        <p:spPr>
          <a:xfrm>
            <a:off x="0" y="6525344"/>
            <a:ext cx="9906000" cy="340339"/>
          </a:xfrm>
          <a:prstGeom prst="rect">
            <a:avLst/>
          </a:prstGeom>
          <a:solidFill>
            <a:schemeClr val="accent6">
              <a:lumMod val="9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0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Slide Number"/>
          <p:cNvSpPr txBox="1">
            <a:spLocks noChangeArrowheads="1"/>
          </p:cNvSpPr>
          <p:nvPr/>
        </p:nvSpPr>
        <p:spPr bwMode="auto">
          <a:xfrm>
            <a:off x="9189256" y="6618569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A7B471-74A3-4F5F-8955-6C99E2375C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Slide Number Line"/>
          <p:cNvSpPr>
            <a:spLocks noChangeShapeType="1"/>
          </p:cNvSpPr>
          <p:nvPr/>
        </p:nvSpPr>
        <p:spPr bwMode="auto">
          <a:xfrm>
            <a:off x="9073369" y="6633601"/>
            <a:ext cx="0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000" dirty="0">
              <a:solidFill>
                <a:schemeClr val="tx2"/>
              </a:solidFill>
              <a:latin typeface="Helvetica LT Std" panose="020B05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83" name="FileName" descr="casecode"/>
          <p:cNvSpPr txBox="1">
            <a:spLocks noChangeArrowheads="1"/>
          </p:cNvSpPr>
          <p:nvPr/>
        </p:nvSpPr>
        <p:spPr bwMode="auto">
          <a:xfrm>
            <a:off x="7620561" y="6618569"/>
            <a:ext cx="13385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t>Christian's Slide Library</a:t>
            </a:r>
          </a:p>
        </p:txBody>
      </p:sp>
      <p:grpSp>
        <p:nvGrpSpPr>
          <p:cNvPr id="22" name="Frame0">
            <a:extLst>
              <a:ext uri="{FF2B5EF4-FFF2-40B4-BE49-F238E27FC236}">
                <a16:creationId xmlns:a16="http://schemas.microsoft.com/office/drawing/2014/main" id="{BCB5B022-8D0C-49AF-BFFB-F76F3D06CFAB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D39FEF-E34E-41A9-A15D-2B56815FF3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E10A80-FFCD-4863-A2A7-9DB8432D7FB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CC9BF-A33E-4971-8E42-2CECA3C73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FC77D6-EB1F-41DE-9106-DCAD4135A1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0B9A65-0E12-445A-9AA0-DCFE0EFA3B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69459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7BF8ED-4CD3-441C-B329-05390B6BD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635" y="6623955"/>
            <a:ext cx="6400800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FE86667-42FA-4117-AB9B-876CE63C4F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9635" y="6165304"/>
            <a:ext cx="8769096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notes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99AB6C7-5E91-4CB4-A684-5F77BA3730C2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74477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Highligh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441C0FE-02A1-4B23-A76F-E22EA0F6724A}"/>
              </a:ext>
            </a:extLst>
          </p:cNvPr>
          <p:cNvSpPr/>
          <p:nvPr userDrawn="1"/>
        </p:nvSpPr>
        <p:spPr>
          <a:xfrm>
            <a:off x="-14514" y="-29029"/>
            <a:ext cx="9927771" cy="3497943"/>
          </a:xfrm>
          <a:custGeom>
            <a:avLst/>
            <a:gdLst>
              <a:gd name="connsiteX0" fmla="*/ 0 w 9927771"/>
              <a:gd name="connsiteY0" fmla="*/ 2496458 h 3497943"/>
              <a:gd name="connsiteX1" fmla="*/ 0 w 9927771"/>
              <a:gd name="connsiteY1" fmla="*/ 29029 h 3497943"/>
              <a:gd name="connsiteX2" fmla="*/ 9927771 w 9927771"/>
              <a:gd name="connsiteY2" fmla="*/ 0 h 3497943"/>
              <a:gd name="connsiteX3" fmla="*/ 9927771 w 9927771"/>
              <a:gd name="connsiteY3" fmla="*/ 3497943 h 3497943"/>
              <a:gd name="connsiteX4" fmla="*/ 0 w 9927771"/>
              <a:gd name="connsiteY4" fmla="*/ 2496458 h 3497943"/>
              <a:gd name="connsiteX0" fmla="*/ 0 w 9927771"/>
              <a:gd name="connsiteY0" fmla="*/ 2496458 h 3497943"/>
              <a:gd name="connsiteX1" fmla="*/ 0 w 9927771"/>
              <a:gd name="connsiteY1" fmla="*/ 29029 h 3497943"/>
              <a:gd name="connsiteX2" fmla="*/ 9927771 w 9927771"/>
              <a:gd name="connsiteY2" fmla="*/ 0 h 3497943"/>
              <a:gd name="connsiteX3" fmla="*/ 9927771 w 9927771"/>
              <a:gd name="connsiteY3" fmla="*/ 3497943 h 3497943"/>
              <a:gd name="connsiteX4" fmla="*/ 0 w 9927771"/>
              <a:gd name="connsiteY4" fmla="*/ 2496458 h 3497943"/>
              <a:gd name="connsiteX0" fmla="*/ 0 w 9927771"/>
              <a:gd name="connsiteY0" fmla="*/ 2496458 h 3497943"/>
              <a:gd name="connsiteX1" fmla="*/ 0 w 9927771"/>
              <a:gd name="connsiteY1" fmla="*/ 29029 h 3497943"/>
              <a:gd name="connsiteX2" fmla="*/ 9927771 w 9927771"/>
              <a:gd name="connsiteY2" fmla="*/ 0 h 3497943"/>
              <a:gd name="connsiteX3" fmla="*/ 9927771 w 9927771"/>
              <a:gd name="connsiteY3" fmla="*/ 3497943 h 3497943"/>
              <a:gd name="connsiteX4" fmla="*/ 0 w 9927771"/>
              <a:gd name="connsiteY4" fmla="*/ 2496458 h 349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27771" h="3497943">
                <a:moveTo>
                  <a:pt x="0" y="2496458"/>
                </a:moveTo>
                <a:lnTo>
                  <a:pt x="0" y="29029"/>
                </a:lnTo>
                <a:lnTo>
                  <a:pt x="9927771" y="0"/>
                </a:lnTo>
                <a:lnTo>
                  <a:pt x="9927771" y="3497943"/>
                </a:lnTo>
                <a:cubicBezTo>
                  <a:pt x="6604000" y="2902858"/>
                  <a:pt x="5181599" y="2786743"/>
                  <a:pt x="0" y="2496458"/>
                </a:cubicBezTo>
                <a:close/>
              </a:path>
            </a:pathLst>
          </a:cu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endParaRPr lang="en-US" dirty="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213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Frame0">
            <a:extLst>
              <a:ext uri="{FF2B5EF4-FFF2-40B4-BE49-F238E27FC236}">
                <a16:creationId xmlns:a16="http://schemas.microsoft.com/office/drawing/2014/main" id="{BCB5B022-8D0C-49AF-BFFB-F76F3D06CFAB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D39FEF-E34E-41A9-A15D-2B56815FF3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E10A80-FFCD-4863-A2A7-9DB8432D7FB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CC9BF-A33E-4971-8E42-2CECA3C73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FC77D6-EB1F-41DE-9106-DCAD4135A1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0B9A65-0E12-445A-9AA0-DCFE0EFA3B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69459"/>
              <a:ext cx="9899650" cy="0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CB6AD89-116B-4E1D-88C9-EBB7B4FBEADD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  <p:sp>
        <p:nvSpPr>
          <p:cNvPr id="25" name="Banderole Bottom">
            <a:extLst>
              <a:ext uri="{FF2B5EF4-FFF2-40B4-BE49-F238E27FC236}">
                <a16:creationId xmlns:a16="http://schemas.microsoft.com/office/drawing/2014/main" id="{7755CF47-3D60-49CD-911E-1503B5F5D759}"/>
              </a:ext>
            </a:extLst>
          </p:cNvPr>
          <p:cNvSpPr>
            <a:spLocks/>
          </p:cNvSpPr>
          <p:nvPr userDrawn="1"/>
        </p:nvSpPr>
        <p:spPr>
          <a:xfrm>
            <a:off x="0" y="6525344"/>
            <a:ext cx="9906000" cy="340339"/>
          </a:xfrm>
          <a:prstGeom prst="rect">
            <a:avLst/>
          </a:prstGeom>
          <a:solidFill>
            <a:schemeClr val="accent6">
              <a:lumMod val="9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0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">
            <a:extLst>
              <a:ext uri="{FF2B5EF4-FFF2-40B4-BE49-F238E27FC236}">
                <a16:creationId xmlns:a16="http://schemas.microsoft.com/office/drawing/2014/main" id="{CC66BE61-6672-4DFB-9DA9-30F24AFC7F7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89256" y="6618569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A7B471-74A3-4F5F-8955-6C99E2375C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Slide Number Line">
            <a:extLst>
              <a:ext uri="{FF2B5EF4-FFF2-40B4-BE49-F238E27FC236}">
                <a16:creationId xmlns:a16="http://schemas.microsoft.com/office/drawing/2014/main" id="{39968CB9-C915-4478-82CD-F3608048762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073369" y="6633601"/>
            <a:ext cx="0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000" dirty="0">
              <a:solidFill>
                <a:schemeClr val="tx2"/>
              </a:solidFill>
              <a:latin typeface="Helvetica LT Std" panose="020B05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30" name="FileName" descr="casecode">
            <a:extLst>
              <a:ext uri="{FF2B5EF4-FFF2-40B4-BE49-F238E27FC236}">
                <a16:creationId xmlns:a16="http://schemas.microsoft.com/office/drawing/2014/main" id="{9A1E9535-41CE-48B9-9476-A7B6349E992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20561" y="6618569"/>
            <a:ext cx="13385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t>Christian's Slide Library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38EF324F-C135-40C8-92A4-98BAE5F9B3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635" y="6623955"/>
            <a:ext cx="6400800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32" name="Text Placeholder 34">
            <a:extLst>
              <a:ext uri="{FF2B5EF4-FFF2-40B4-BE49-F238E27FC236}">
                <a16:creationId xmlns:a16="http://schemas.microsoft.com/office/drawing/2014/main" id="{F5AAE5D2-B7DE-42A8-AA63-3F5F464462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9635" y="6165304"/>
            <a:ext cx="4248000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notes</a:t>
            </a:r>
          </a:p>
        </p:txBody>
      </p:sp>
      <p:grpSp>
        <p:nvGrpSpPr>
          <p:cNvPr id="47" name="Frame0">
            <a:extLst>
              <a:ext uri="{FF2B5EF4-FFF2-40B4-BE49-F238E27FC236}">
                <a16:creationId xmlns:a16="http://schemas.microsoft.com/office/drawing/2014/main" id="{ECA374D2-DFF9-416F-AFF6-C378C947E912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86955D7-4B36-4D89-8EEF-C0830891D9BD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EE4F03-C8D7-414E-884F-8B174C4062E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CCF0C92-7A76-4DA8-9178-971791CB89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1D37DBD-550E-4D00-8387-AA0B5DFA52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72E1290-1C09-4D1A-BD6D-10DBF0B3B5B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69459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305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Highlight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nderole Top"/>
          <p:cNvSpPr>
            <a:spLocks/>
          </p:cNvSpPr>
          <p:nvPr/>
        </p:nvSpPr>
        <p:spPr>
          <a:xfrm>
            <a:off x="5385050" y="-780"/>
            <a:ext cx="4520949" cy="6858780"/>
          </a:xfrm>
          <a:prstGeom prst="rect">
            <a:avLst/>
          </a:pr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endParaRPr lang="de-DE" dirty="0"/>
          </a:p>
        </p:txBody>
      </p:sp>
      <p:sp>
        <p:nvSpPr>
          <p:cNvPr id="10" name="Banderole Bottom"/>
          <p:cNvSpPr>
            <a:spLocks/>
          </p:cNvSpPr>
          <p:nvPr userDrawn="1"/>
        </p:nvSpPr>
        <p:spPr>
          <a:xfrm>
            <a:off x="0" y="6525344"/>
            <a:ext cx="9906000" cy="340339"/>
          </a:xfrm>
          <a:prstGeom prst="rect">
            <a:avLst/>
          </a:prstGeom>
          <a:solidFill>
            <a:schemeClr val="accent6">
              <a:lumMod val="9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0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4810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lide Number"/>
          <p:cNvSpPr txBox="1">
            <a:spLocks noChangeArrowheads="1"/>
          </p:cNvSpPr>
          <p:nvPr/>
        </p:nvSpPr>
        <p:spPr bwMode="auto">
          <a:xfrm>
            <a:off x="9189256" y="6618569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A7B471-74A3-4F5F-8955-6C99E2375C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Slide Number Line"/>
          <p:cNvSpPr>
            <a:spLocks noChangeShapeType="1"/>
          </p:cNvSpPr>
          <p:nvPr/>
        </p:nvSpPr>
        <p:spPr bwMode="auto">
          <a:xfrm>
            <a:off x="9073369" y="6633601"/>
            <a:ext cx="0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000" dirty="0">
              <a:solidFill>
                <a:schemeClr val="tx2"/>
              </a:solidFill>
              <a:latin typeface="Helvetica LT Std" panose="020B05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83" name="FileName" descr="casecode"/>
          <p:cNvSpPr txBox="1">
            <a:spLocks noChangeArrowheads="1"/>
          </p:cNvSpPr>
          <p:nvPr/>
        </p:nvSpPr>
        <p:spPr bwMode="auto">
          <a:xfrm>
            <a:off x="7620561" y="6618569"/>
            <a:ext cx="13385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t>Christian's Slide Library</a:t>
            </a:r>
          </a:p>
        </p:txBody>
      </p:sp>
      <p:grpSp>
        <p:nvGrpSpPr>
          <p:cNvPr id="22" name="Frame0">
            <a:extLst>
              <a:ext uri="{FF2B5EF4-FFF2-40B4-BE49-F238E27FC236}">
                <a16:creationId xmlns:a16="http://schemas.microsoft.com/office/drawing/2014/main" id="{BCB5B022-8D0C-49AF-BFFB-F76F3D06CFAB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D39FEF-E34E-41A9-A15D-2B56815FF3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E10A80-FFCD-4863-A2A7-9DB8432D7FB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CC9BF-A33E-4971-8E42-2CECA3C73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FC77D6-EB1F-41DE-9106-DCAD4135A1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0B9A65-0E12-445A-9AA0-DCFE0EFA3B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69459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7BF8ED-4CD3-441C-B329-05390B6BD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635" y="6623955"/>
            <a:ext cx="6400800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FE86667-42FA-4117-AB9B-876CE63C4F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9635" y="6165304"/>
            <a:ext cx="4248000" cy="143116"/>
          </a:xfrm>
        </p:spPr>
        <p:txBody>
          <a:bodyPr/>
          <a:lstStyle>
            <a:lvl1pPr>
              <a:defRPr sz="1000" b="0"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notes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42570C6-EBA1-4704-9F78-3EA20C48CEF3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2886794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Highlight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80676B-DA63-454A-B3FB-155923EE17A3}"/>
              </a:ext>
            </a:extLst>
          </p:cNvPr>
          <p:cNvSpPr/>
          <p:nvPr userDrawn="1"/>
        </p:nvSpPr>
        <p:spPr>
          <a:xfrm>
            <a:off x="5782056" y="-5216"/>
            <a:ext cx="4123944" cy="6863216"/>
          </a:xfrm>
          <a:prstGeom prst="rect">
            <a:avLst/>
          </a:pr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endParaRPr lang="en-US" noProof="0" dirty="0">
              <a:solidFill>
                <a:schemeClr val="lt1"/>
              </a:solidFill>
              <a:latin typeface="+mn-lt"/>
            </a:endParaRPr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435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lide Number"/>
          <p:cNvSpPr txBox="1">
            <a:spLocks noChangeArrowheads="1"/>
          </p:cNvSpPr>
          <p:nvPr/>
        </p:nvSpPr>
        <p:spPr bwMode="auto">
          <a:xfrm>
            <a:off x="9189256" y="6618569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A7B471-74A3-4F5F-8955-6C99E2375C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Slide Number Line"/>
          <p:cNvSpPr>
            <a:spLocks noChangeShapeType="1"/>
          </p:cNvSpPr>
          <p:nvPr/>
        </p:nvSpPr>
        <p:spPr bwMode="auto">
          <a:xfrm>
            <a:off x="9073369" y="6633601"/>
            <a:ext cx="0" cy="123825"/>
          </a:xfrm>
          <a:prstGeom prst="line">
            <a:avLst/>
          </a:prstGeom>
          <a:noFill/>
          <a:ln w="9525">
            <a:solidFill>
              <a:schemeClr val="accent6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000" dirty="0">
              <a:solidFill>
                <a:schemeClr val="accent6"/>
              </a:solidFill>
              <a:latin typeface="Helvetica LT Std" panose="020B05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grpSp>
        <p:nvGrpSpPr>
          <p:cNvPr id="22" name="Frame0">
            <a:extLst>
              <a:ext uri="{FF2B5EF4-FFF2-40B4-BE49-F238E27FC236}">
                <a16:creationId xmlns:a16="http://schemas.microsoft.com/office/drawing/2014/main" id="{BCB5B022-8D0C-49AF-BFFB-F76F3D06CFAB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D39FEF-E34E-41A9-A15D-2B56815FF3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0143FB-9AFB-45A6-9A14-AC51C42DE17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76872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E10A80-FFCD-4863-A2A7-9DB8432D7FBC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CC9BF-A33E-4971-8E42-2CECA3C73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021288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4EE8DA1-2D33-40A1-9861-5D7F10BCE8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1844824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DAB7CDD-3FE6-42A9-891D-76BF3A054DB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1412776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6FC77D6-EB1F-41DE-9106-DCAD4135A1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7BF8ED-4CD3-441C-B329-05390B6BD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635" y="6623955"/>
            <a:ext cx="6400800" cy="143116"/>
          </a:xfr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Helvetica LT Std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sp>
        <p:nvSpPr>
          <p:cNvPr id="19" name="FileName" descr="casecode">
            <a:extLst>
              <a:ext uri="{FF2B5EF4-FFF2-40B4-BE49-F238E27FC236}">
                <a16:creationId xmlns:a16="http://schemas.microsoft.com/office/drawing/2014/main" id="{99CCFC89-92C1-49E9-8CA2-4DAE587BDAD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20561" y="6618569"/>
            <a:ext cx="13385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anose="020B0604020202020204" pitchFamily="34" charset="0"/>
              </a:rPr>
              <a:t>Christian's Slide Library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7F3FE7-6736-4DB9-A401-654A482904BD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101393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Cover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3731" name="Picture 4553730">
            <a:extLst>
              <a:ext uri="{FF2B5EF4-FFF2-40B4-BE49-F238E27FC236}">
                <a16:creationId xmlns:a16="http://schemas.microsoft.com/office/drawing/2014/main" id="{E7A89A82-7151-4589-87E2-7F9B7075D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0"/>
            <a:ext cx="4124280" cy="6858000"/>
          </a:xfrm>
          <a:prstGeom prst="rect">
            <a:avLst/>
          </a:prstGeom>
        </p:spPr>
      </p:pic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8867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C662AB5-AC98-42C0-B40E-372D4B9CCEEC}"/>
              </a:ext>
            </a:extLst>
          </p:cNvPr>
          <p:cNvSpPr txBox="1"/>
          <p:nvPr userDrawn="1"/>
        </p:nvSpPr>
        <p:spPr>
          <a:xfrm>
            <a:off x="7388572" y="6623955"/>
            <a:ext cx="1952458" cy="138499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SG" sz="1000" b="0" dirty="0">
                <a:solidFill>
                  <a:schemeClr val="tx1"/>
                </a:solidFill>
                <a:latin typeface="Roboto"/>
                <a:cs typeface="Arial" pitchFamily="34" charset="0"/>
              </a:rPr>
              <a:t>Copyright © Company Name 2018</a:t>
            </a:r>
          </a:p>
        </p:txBody>
      </p:sp>
      <p:grpSp>
        <p:nvGrpSpPr>
          <p:cNvPr id="21" name="Frame0">
            <a:extLst>
              <a:ext uri="{FF2B5EF4-FFF2-40B4-BE49-F238E27FC236}">
                <a16:creationId xmlns:a16="http://schemas.microsoft.com/office/drawing/2014/main" id="{C6EDCE6B-FDBC-45EA-96E4-8B50574B0CF3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2BDF4C-F008-4487-8AD8-D1042A23607D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745FB1-4F3D-4175-8E8F-CA35E743B399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35492D0-8570-4D33-AF1D-F75D18A4A93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71A0E5-3039-4D1C-B414-B1F35D44AC1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69459"/>
              <a:ext cx="9899650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75832F6-F6D0-4EE2-AFFB-B913985BD0EF}"/>
              </a:ext>
            </a:extLst>
          </p:cNvPr>
          <p:cNvSpPr/>
          <p:nvPr userDrawn="1"/>
        </p:nvSpPr>
        <p:spPr>
          <a:xfrm>
            <a:off x="4798849" y="1484784"/>
            <a:ext cx="4538012" cy="5400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2300" b="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49D71E-806E-415A-A8AB-E9539328ED41}"/>
              </a:ext>
            </a:extLst>
          </p:cNvPr>
          <p:cNvSpPr/>
          <p:nvPr userDrawn="1"/>
        </p:nvSpPr>
        <p:spPr>
          <a:xfrm>
            <a:off x="4798849" y="2111012"/>
            <a:ext cx="4538012" cy="5400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2300" b="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A4B44F-EF34-463D-AE35-658C087A7011}"/>
              </a:ext>
            </a:extLst>
          </p:cNvPr>
          <p:cNvSpPr/>
          <p:nvPr userDrawn="1"/>
        </p:nvSpPr>
        <p:spPr>
          <a:xfrm>
            <a:off x="4798849" y="2737240"/>
            <a:ext cx="4538012" cy="5400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2300" b="0" spc="0" baseline="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BFB1BC-DB02-451F-8777-101D1C47CCDB}"/>
              </a:ext>
            </a:extLst>
          </p:cNvPr>
          <p:cNvSpPr/>
          <p:nvPr userDrawn="1"/>
        </p:nvSpPr>
        <p:spPr>
          <a:xfrm>
            <a:off x="4798849" y="3363468"/>
            <a:ext cx="4538012" cy="5400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2450" b="0" spc="30" baseline="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B7A239-7404-43C6-A40C-A777BA590886}"/>
              </a:ext>
            </a:extLst>
          </p:cNvPr>
          <p:cNvSpPr/>
          <p:nvPr userDrawn="1"/>
        </p:nvSpPr>
        <p:spPr>
          <a:xfrm>
            <a:off x="5942357" y="4205718"/>
            <a:ext cx="2250998" cy="375410"/>
          </a:xfrm>
          <a:prstGeom prst="rect">
            <a:avLst/>
          </a:prstGeom>
          <a:solidFill>
            <a:srgbClr val="00B0F0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spc="30" baseline="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DF32340-DB91-455E-8B5B-9648A5CC2264}"/>
              </a:ext>
            </a:extLst>
          </p:cNvPr>
          <p:cNvSpPr/>
          <p:nvPr userDrawn="1"/>
        </p:nvSpPr>
        <p:spPr>
          <a:xfrm>
            <a:off x="4798849" y="5142192"/>
            <a:ext cx="4538012" cy="5400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3500" b="1" spc="30" baseline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221F40-9065-4C43-B7BC-E0C4EDBD580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798849" y="1595509"/>
            <a:ext cx="4539600" cy="318549"/>
          </a:xfr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algn="ctr">
              <a:defRPr lang="en-SG" sz="2300" b="0" dirty="0">
                <a:solidFill>
                  <a:schemeClr val="accent6"/>
                </a:solidFill>
                <a:latin typeface="Helvetica" panose="020B0604020202030204" pitchFamily="34" charset="0"/>
              </a:defRPr>
            </a:lvl1pPr>
          </a:lstStyle>
          <a:p>
            <a:pPr lvl="0"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dirty="0"/>
              <a:t>Click here to edit line 1</a:t>
            </a:r>
            <a:endParaRPr lang="en-SG" dirty="0"/>
          </a:p>
        </p:txBody>
      </p:sp>
      <p:sp>
        <p:nvSpPr>
          <p:cNvPr id="60" name="Text Placeholder 6">
            <a:extLst>
              <a:ext uri="{FF2B5EF4-FFF2-40B4-BE49-F238E27FC236}">
                <a16:creationId xmlns:a16="http://schemas.microsoft.com/office/drawing/2014/main" id="{093360F0-5991-4D48-A2A4-81F1D26EA4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8849" y="2221737"/>
            <a:ext cx="4539600" cy="318549"/>
          </a:xfr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defRPr lang="en-SG" sz="2300" b="0" dirty="0">
                <a:solidFill>
                  <a:schemeClr val="accent6"/>
                </a:solidFill>
                <a:latin typeface="Helvetica" panose="020B0604020202030204" pitchFamily="34" charset="0"/>
              </a:defRPr>
            </a:lvl1pPr>
          </a:lstStyle>
          <a:p>
            <a:pPr lvl="0"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dirty="0"/>
              <a:t>Click here to edit line 2</a:t>
            </a:r>
            <a:endParaRPr lang="en-SG" dirty="0"/>
          </a:p>
        </p:txBody>
      </p:sp>
      <p:sp>
        <p:nvSpPr>
          <p:cNvPr id="61" name="Text Placeholder 6">
            <a:extLst>
              <a:ext uri="{FF2B5EF4-FFF2-40B4-BE49-F238E27FC236}">
                <a16:creationId xmlns:a16="http://schemas.microsoft.com/office/drawing/2014/main" id="{3B0AFDFC-8D07-488A-BDDD-4A4E5A8FE5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8849" y="2847965"/>
            <a:ext cx="4539600" cy="318549"/>
          </a:xfr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defRPr lang="en-SG" sz="2300" b="0" dirty="0">
                <a:solidFill>
                  <a:schemeClr val="accent6"/>
                </a:solidFill>
                <a:latin typeface="Helvetica" panose="020B0604020202030204" pitchFamily="34" charset="0"/>
              </a:defRPr>
            </a:lvl1pPr>
          </a:lstStyle>
          <a:p>
            <a:pPr lvl="0"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dirty="0"/>
              <a:t>Click here to edit line 3</a:t>
            </a:r>
            <a:endParaRPr lang="en-SG" dirty="0"/>
          </a:p>
        </p:txBody>
      </p:sp>
      <p:sp>
        <p:nvSpPr>
          <p:cNvPr id="62" name="Text Placeholder 6">
            <a:extLst>
              <a:ext uri="{FF2B5EF4-FFF2-40B4-BE49-F238E27FC236}">
                <a16:creationId xmlns:a16="http://schemas.microsoft.com/office/drawing/2014/main" id="{7726AAE2-BCA8-487B-8540-725C3A3E29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8849" y="3474193"/>
            <a:ext cx="4539600" cy="318549"/>
          </a:xfr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defRPr lang="en-SG" sz="2300" b="0" dirty="0">
                <a:solidFill>
                  <a:schemeClr val="accent6"/>
                </a:solidFill>
                <a:latin typeface="Helvetica" panose="020B0604020202030204" pitchFamily="34" charset="0"/>
              </a:defRPr>
            </a:lvl1pPr>
          </a:lstStyle>
          <a:p>
            <a:pPr lvl="0"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dirty="0"/>
              <a:t>Click here to edit line 4</a:t>
            </a:r>
            <a:endParaRPr lang="en-SG" dirty="0"/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id="{D251C53F-826E-4F91-8EBF-5425588974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9958" y="4289549"/>
            <a:ext cx="2243392" cy="207749"/>
          </a:xfr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defRPr lang="en-SG" sz="1500" b="0" dirty="0">
                <a:solidFill>
                  <a:schemeClr val="accent6"/>
                </a:solidFill>
                <a:latin typeface="Helvetica" panose="020B0604020202030204" pitchFamily="34" charset="0"/>
              </a:defRPr>
            </a:lvl1pPr>
          </a:lstStyle>
          <a:p>
            <a:pPr lvl="0" algn="ctr" fontAlgn="base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dirty="0"/>
              <a:t>Click to edit attribution</a:t>
            </a:r>
            <a:endParaRPr lang="en-SG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7E7451A-9F3D-4A70-AF80-03846B97925C}"/>
              </a:ext>
            </a:extLst>
          </p:cNvPr>
          <p:cNvSpPr/>
          <p:nvPr userDrawn="1"/>
        </p:nvSpPr>
        <p:spPr>
          <a:xfrm>
            <a:off x="8229920" y="130721"/>
            <a:ext cx="1115568" cy="201168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000" b="1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1AE748-F803-44F7-8793-F5C5ECE7EF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-1"/>
            <a:ext cx="4124280" cy="68656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EA11B54-384E-4C47-B57F-1FBD69B616B6}"/>
              </a:ext>
            </a:extLst>
          </p:cNvPr>
          <p:cNvSpPr/>
          <p:nvPr userDrawn="1"/>
        </p:nvSpPr>
        <p:spPr>
          <a:xfrm>
            <a:off x="-6350" y="482"/>
            <a:ext cx="4125600" cy="6865200"/>
          </a:xfrm>
          <a:prstGeom prst="rect">
            <a:avLst/>
          </a:prstGeom>
          <a:gradFill flip="none" rotWithShape="1">
            <a:gsLst>
              <a:gs pos="80000">
                <a:srgbClr val="000000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06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Cov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4872E94-68F9-4D05-BE05-3F61F554B95F}"/>
              </a:ext>
            </a:extLst>
          </p:cNvPr>
          <p:cNvSpPr/>
          <p:nvPr userDrawn="1"/>
        </p:nvSpPr>
        <p:spPr>
          <a:xfrm>
            <a:off x="-6350" y="482"/>
            <a:ext cx="4123944" cy="6867144"/>
          </a:xfrm>
          <a:prstGeom prst="rect">
            <a:avLst/>
          </a:pr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endParaRPr lang="en-SG" dirty="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3133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Frame0">
            <a:extLst>
              <a:ext uri="{FF2B5EF4-FFF2-40B4-BE49-F238E27FC236}">
                <a16:creationId xmlns:a16="http://schemas.microsoft.com/office/drawing/2014/main" id="{C6EDCE6B-FDBC-45EA-96E4-8B50574B0CF3}"/>
              </a:ext>
            </a:extLst>
          </p:cNvPr>
          <p:cNvGrpSpPr/>
          <p:nvPr userDrawn="1"/>
        </p:nvGrpSpPr>
        <p:grpSpPr>
          <a:xfrm>
            <a:off x="0" y="0"/>
            <a:ext cx="9899650" cy="6865683"/>
            <a:chOff x="0" y="0"/>
            <a:chExt cx="9899650" cy="686568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2BDF4C-F008-4487-8AD8-D1042A23607D}"/>
                </a:ext>
              </a:extLst>
            </p:cNvPr>
            <p:cNvCxnSpPr>
              <a:cxnSpLocks/>
            </p:cNvCxnSpPr>
            <p:nvPr/>
          </p:nvCxnSpPr>
          <p:spPr>
            <a:xfrm>
              <a:off x="567387" y="0"/>
              <a:ext cx="0" cy="6865683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745FB1-4F3D-4175-8E8F-CA35E743B399}"/>
                </a:ext>
              </a:extLst>
            </p:cNvPr>
            <p:cNvCxnSpPr>
              <a:cxnSpLocks/>
            </p:cNvCxnSpPr>
            <p:nvPr/>
          </p:nvCxnSpPr>
          <p:spPr>
            <a:xfrm>
              <a:off x="9341871" y="0"/>
              <a:ext cx="0" cy="6865683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35492D0-8570-4D33-AF1D-F75D18A4A93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08420"/>
              <a:ext cx="9899650" cy="0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71A0E5-3039-4D1C-B414-B1F35D44AC1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69459"/>
              <a:ext cx="9899650" cy="0"/>
            </a:xfrm>
            <a:prstGeom prst="line">
              <a:avLst/>
            </a:prstGeom>
            <a:noFill/>
            <a:ln w="12700" cap="flat" cmpd="sng" algn="ctr">
              <a:noFill/>
              <a:prstDash val="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DF32340-DB91-455E-8B5B-9648A5CC2264}"/>
              </a:ext>
            </a:extLst>
          </p:cNvPr>
          <p:cNvSpPr/>
          <p:nvPr userDrawn="1"/>
        </p:nvSpPr>
        <p:spPr>
          <a:xfrm>
            <a:off x="4798849" y="3159000"/>
            <a:ext cx="4538012" cy="5400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3500" b="1" spc="30" baseline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thank you.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D08B06-643C-4A88-9F1F-25AD24136B10}"/>
              </a:ext>
            </a:extLst>
          </p:cNvPr>
          <p:cNvSpPr/>
          <p:nvPr userDrawn="1"/>
        </p:nvSpPr>
        <p:spPr>
          <a:xfrm>
            <a:off x="722279" y="5846380"/>
            <a:ext cx="266669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0" u="none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info@christiankaas.com</a:t>
            </a:r>
            <a:endParaRPr lang="en-US" sz="1500" b="0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1500" b="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http://www.christiankaas.com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70031D-6EE6-40BE-8788-90CE806B6D1E}"/>
              </a:ext>
            </a:extLst>
          </p:cNvPr>
          <p:cNvSpPr/>
          <p:nvPr userDrawn="1"/>
        </p:nvSpPr>
        <p:spPr>
          <a:xfrm>
            <a:off x="977311" y="1592617"/>
            <a:ext cx="2156623" cy="396223"/>
          </a:xfrm>
          <a:prstGeom prst="rect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2100" b="1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46955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Object 41" hidden="1"/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313644717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089" name="think-cell Slide" r:id="rId14" imgW="360" imgH="360" progId="TCLayout.ActiveDocument.1">
                  <p:embed/>
                </p:oleObj>
              </mc:Choice>
              <mc:Fallback>
                <p:oleObj name="think-cell Slide" r:id="rId14" imgW="360" imgH="360" progId="TCLayout.ActiveDocument.1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733425" y="1996700"/>
            <a:ext cx="8535988" cy="143295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 – Level 0</a:t>
            </a:r>
          </a:p>
          <a:p>
            <a:pPr lvl="1"/>
            <a:r>
              <a:rPr lang="en-US" dirty="0"/>
              <a:t>Level 1</a:t>
            </a:r>
          </a:p>
          <a:p>
            <a:pPr lvl="2"/>
            <a:r>
              <a:rPr lang="en-US" dirty="0"/>
              <a:t>Level 2</a:t>
            </a:r>
          </a:p>
          <a:p>
            <a:pPr lvl="3"/>
            <a:r>
              <a:rPr lang="en-US" dirty="0"/>
              <a:t>Level 3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733425" y="857475"/>
            <a:ext cx="8535988" cy="7727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Drawing grid" hidden="1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cxnSp>
          <p:nvCxnSpPr>
            <p:cNvPr id="27" name="!!!Do not delete!!!" hidden="1"/>
            <p:cNvCxnSpPr/>
            <p:nvPr/>
          </p:nvCxnSpPr>
          <p:spPr>
            <a:xfrm>
              <a:off x="738000" y="0"/>
              <a:ext cx="0" cy="685800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!!!Do not delete!!!" hidden="1"/>
            <p:cNvCxnSpPr/>
            <p:nvPr/>
          </p:nvCxnSpPr>
          <p:spPr>
            <a:xfrm>
              <a:off x="1347787" y="0"/>
              <a:ext cx="0" cy="74930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!!!Do not delete!!!" hidden="1"/>
            <p:cNvCxnSpPr/>
            <p:nvPr/>
          </p:nvCxnSpPr>
          <p:spPr>
            <a:xfrm>
              <a:off x="7740969" y="0"/>
              <a:ext cx="0" cy="74930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!!!Do not delete!!!" hidden="1"/>
            <p:cNvCxnSpPr/>
            <p:nvPr/>
          </p:nvCxnSpPr>
          <p:spPr>
            <a:xfrm>
              <a:off x="8128319" y="0"/>
              <a:ext cx="0" cy="74930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!!!Do not delete!!!" hidden="1"/>
            <p:cNvCxnSpPr/>
            <p:nvPr/>
          </p:nvCxnSpPr>
          <p:spPr>
            <a:xfrm>
              <a:off x="9271000" y="0"/>
              <a:ext cx="0" cy="685800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!!!Do not delete!!!" hidden="1"/>
            <p:cNvCxnSpPr/>
            <p:nvPr/>
          </p:nvCxnSpPr>
          <p:spPr>
            <a:xfrm>
              <a:off x="0" y="221454"/>
              <a:ext cx="9906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!!!Do not delete!!!" hidden="1"/>
            <p:cNvCxnSpPr/>
            <p:nvPr/>
          </p:nvCxnSpPr>
          <p:spPr>
            <a:xfrm>
              <a:off x="0" y="496092"/>
              <a:ext cx="9906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!!!Do not delete!!!" hidden="1"/>
            <p:cNvCxnSpPr/>
            <p:nvPr/>
          </p:nvCxnSpPr>
          <p:spPr>
            <a:xfrm>
              <a:off x="0" y="856800"/>
              <a:ext cx="9906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!!!Do not delete!!!" hidden="1"/>
            <p:cNvCxnSpPr/>
            <p:nvPr/>
          </p:nvCxnSpPr>
          <p:spPr>
            <a:xfrm>
              <a:off x="0" y="741599"/>
              <a:ext cx="144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!!!Do not delete!!!" hidden="1"/>
            <p:cNvCxnSpPr/>
            <p:nvPr/>
          </p:nvCxnSpPr>
          <p:spPr>
            <a:xfrm>
              <a:off x="0" y="6416675"/>
              <a:ext cx="9906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!!!Do not delete!!!" hidden="1"/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!!!Do not delete!!!" hidden="1"/>
            <p:cNvCxnSpPr/>
            <p:nvPr/>
          </p:nvCxnSpPr>
          <p:spPr>
            <a:xfrm>
              <a:off x="0" y="1995488"/>
              <a:ext cx="9271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!!!Do not delete!!!" hidden="1"/>
            <p:cNvCxnSpPr/>
            <p:nvPr/>
          </p:nvCxnSpPr>
          <p:spPr>
            <a:xfrm>
              <a:off x="0" y="3032125"/>
              <a:ext cx="7366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!!!Do not delete!!!" hidden="1"/>
            <p:cNvCxnSpPr/>
            <p:nvPr/>
          </p:nvCxnSpPr>
          <p:spPr>
            <a:xfrm>
              <a:off x="0" y="1763999"/>
              <a:ext cx="144000" cy="0"/>
            </a:xfrm>
            <a:prstGeom prst="line">
              <a:avLst/>
            </a:prstGeom>
            <a:ln w="3175" cap="sq">
              <a:solidFill>
                <a:srgbClr val="C00000"/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ormatted_text" hidden="1"/>
          <p:cNvSpPr txBox="1">
            <a:spLocks/>
          </p:cNvSpPr>
          <p:nvPr/>
        </p:nvSpPr>
        <p:spPr>
          <a:xfrm>
            <a:off x="738189" y="2621661"/>
            <a:ext cx="1980000" cy="103823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sz="1500" b="1" dirty="0">
                <a:latin typeface="+mn-lt"/>
                <a:cs typeface="Arial" pitchFamily="34" charset="0"/>
              </a:rPr>
              <a:t>15 Point Text : Level 0</a:t>
            </a:r>
            <a:endParaRPr lang="de-DE" sz="1500" b="0" dirty="0">
              <a:latin typeface="+mn-lt"/>
              <a:cs typeface="Arial" pitchFamily="34" charset="0"/>
            </a:endParaRPr>
          </a:p>
          <a:p>
            <a:pPr marL="164571" lvl="1" indent="-164571">
              <a:lnSpc>
                <a:spcPct val="93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 Narrow"/>
              <a:buChar char="&gt;"/>
            </a:pPr>
            <a:r>
              <a:rPr lang="de-DE" sz="1500" b="0" dirty="0">
                <a:latin typeface="+mn-lt"/>
                <a:cs typeface="Arial" pitchFamily="34" charset="0"/>
              </a:rPr>
              <a:t>Level 1</a:t>
            </a:r>
          </a:p>
          <a:p>
            <a:pPr marL="344571" lvl="2" indent="-167142">
              <a:lnSpc>
                <a:spcPct val="93000"/>
              </a:lnSpc>
              <a:spcBef>
                <a:spcPts val="400"/>
              </a:spcBef>
              <a:buClr>
                <a:schemeClr val="tx1"/>
              </a:buClr>
              <a:buSzPct val="100000"/>
              <a:buFont typeface="Arial Narrow"/>
              <a:buChar char="–"/>
            </a:pPr>
            <a:r>
              <a:rPr lang="de-DE" sz="1500" b="0" dirty="0">
                <a:latin typeface="+mn-lt"/>
                <a:cs typeface="Arial" pitchFamily="34" charset="0"/>
              </a:rPr>
              <a:t>Level 2</a:t>
            </a:r>
          </a:p>
          <a:p>
            <a:pPr marL="498857" lvl="3" indent="-144000">
              <a:lnSpc>
                <a:spcPct val="93000"/>
              </a:lnSpc>
              <a:spcBef>
                <a:spcPts val="200"/>
              </a:spcBef>
              <a:buClr>
                <a:schemeClr val="tx1"/>
              </a:buClr>
              <a:buSzPct val="100000"/>
              <a:buFont typeface="Arial Narrow"/>
              <a:buChar char="-"/>
            </a:pPr>
            <a:r>
              <a:rPr lang="de-DE" sz="1500" b="0" dirty="0">
                <a:latin typeface="+mn-lt"/>
                <a:cs typeface="Arial" pitchFamily="34" charset="0"/>
              </a:rPr>
              <a:t>Level 3</a:t>
            </a:r>
          </a:p>
        </p:txBody>
      </p:sp>
      <p:sp>
        <p:nvSpPr>
          <p:cNvPr id="46" name="Source" hidden="1"/>
          <p:cNvSpPr txBox="1"/>
          <p:nvPr/>
        </p:nvSpPr>
        <p:spPr>
          <a:xfrm>
            <a:off x="738189" y="6710121"/>
            <a:ext cx="519373" cy="128818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0" tIns="0" rIns="0" bIns="0" rtlCol="0" anchor="b" anchorCtr="0">
            <a:spAutoFit/>
          </a:bodyPr>
          <a:lstStyle/>
          <a:p>
            <a:pPr marL="371475" indent="-371475"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sz="900" b="0" dirty="0">
                <a:latin typeface="+mn-lt"/>
                <a:cs typeface="Arial" pitchFamily="34" charset="0"/>
              </a:rPr>
              <a:t>Source:	</a:t>
            </a:r>
            <a:r>
              <a:rPr lang="de-DE" sz="900" b="0" dirty="0" err="1">
                <a:latin typeface="+mn-lt"/>
                <a:cs typeface="Arial" pitchFamily="34" charset="0"/>
              </a:rPr>
              <a:t>xxx</a:t>
            </a:r>
            <a:endParaRPr lang="de-DE" sz="900" b="0" dirty="0">
              <a:latin typeface="+mn-lt"/>
              <a:cs typeface="Arial" pitchFamily="34" charset="0"/>
            </a:endParaRPr>
          </a:p>
        </p:txBody>
      </p:sp>
      <p:sp>
        <p:nvSpPr>
          <p:cNvPr id="47" name="Notes" hidden="1"/>
          <p:cNvSpPr txBox="1"/>
          <p:nvPr/>
        </p:nvSpPr>
        <p:spPr>
          <a:xfrm>
            <a:off x="738189" y="6417474"/>
            <a:ext cx="322204" cy="143116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0" tIns="0" rIns="0" bIns="0" rtlCol="0" anchor="b" anchorCtr="0">
            <a:spAutoFit/>
          </a:bodyPr>
          <a:lstStyle/>
          <a:p>
            <a:pPr marL="161925" indent="-161925"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sz="1000" b="0" dirty="0">
                <a:latin typeface="+mn-lt"/>
                <a:cs typeface="Arial" pitchFamily="34" charset="0"/>
              </a:rPr>
              <a:t>1)	</a:t>
            </a:r>
            <a:r>
              <a:rPr lang="de-DE" sz="1000" b="0" dirty="0" err="1">
                <a:latin typeface="+mn-lt"/>
                <a:cs typeface="Arial" pitchFamily="34" charset="0"/>
              </a:rPr>
              <a:t>xxx</a:t>
            </a:r>
            <a:endParaRPr lang="de-DE" sz="1000" b="0" dirty="0">
              <a:latin typeface="+mn-lt"/>
              <a:cs typeface="Arial" pitchFamily="34" charset="0"/>
            </a:endParaRPr>
          </a:p>
        </p:txBody>
      </p:sp>
      <p:grpSp>
        <p:nvGrpSpPr>
          <p:cNvPr id="5" name="Legend" hidden="1"/>
          <p:cNvGrpSpPr/>
          <p:nvPr/>
        </p:nvGrpSpPr>
        <p:grpSpPr>
          <a:xfrm>
            <a:off x="738189" y="6195219"/>
            <a:ext cx="644699" cy="146131"/>
            <a:chOff x="736600" y="6157119"/>
            <a:chExt cx="644699" cy="146131"/>
          </a:xfrm>
        </p:grpSpPr>
        <p:sp>
          <p:nvSpPr>
            <p:cNvPr id="49" name="LegendIcon"/>
            <p:cNvSpPr/>
            <p:nvPr/>
          </p:nvSpPr>
          <p:spPr>
            <a:xfrm>
              <a:off x="736600" y="6157119"/>
              <a:ext cx="215900" cy="146050"/>
            </a:xfrm>
            <a:prstGeom prst="rect">
              <a:avLst/>
            </a:prstGeom>
            <a:noFill/>
            <a:ln w="9525" cap="flat" cmpd="sng" algn="ctr">
              <a:solidFill>
                <a:srgbClr val="003F56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0" name="LegendText"/>
            <p:cNvSpPr txBox="1"/>
            <p:nvPr/>
          </p:nvSpPr>
          <p:spPr>
            <a:xfrm>
              <a:off x="1035050" y="6160134"/>
              <a:ext cx="346249" cy="14311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/>
              </a:pPr>
              <a:r>
                <a:rPr kumimoji="0" lang="de-DE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cs typeface="Arial" pitchFamily="34" charset="0"/>
                </a:rPr>
                <a:t>Legend</a:t>
              </a:r>
            </a:p>
          </p:txBody>
        </p:sp>
      </p:grpSp>
      <p:sp>
        <p:nvSpPr>
          <p:cNvPr id="51" name="Subtitle" hidden="1"/>
          <p:cNvSpPr txBox="1">
            <a:spLocks/>
          </p:cNvSpPr>
          <p:nvPr/>
        </p:nvSpPr>
        <p:spPr>
          <a:xfrm>
            <a:off x="738189" y="2005019"/>
            <a:ext cx="8533217" cy="30053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sz="2100" b="0" dirty="0" err="1">
                <a:latin typeface="+mn-lt"/>
                <a:cs typeface="Arial" pitchFamily="34" charset="0"/>
              </a:rPr>
              <a:t>Subtitle</a:t>
            </a:r>
            <a:endParaRPr lang="de-DE" sz="2100" b="0" dirty="0">
              <a:latin typeface="+mn-lt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29" r:id="rId3"/>
    <p:sldLayoutId id="2147484335" r:id="rId4"/>
    <p:sldLayoutId id="2147484336" r:id="rId5"/>
    <p:sldLayoutId id="2147484345" r:id="rId6"/>
    <p:sldLayoutId id="2147484337" r:id="rId7"/>
    <p:sldLayoutId id="2147484353" r:id="rId8"/>
    <p:sldLayoutId id="2147484338" r:id="rId9"/>
    <p:sldLayoutId id="2147484346" r:id="rId10"/>
  </p:sldLayoutIdLst>
  <p:hf hdr="0" dt="0"/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lang="en-US" sz="2700" b="0" kern="1200" dirty="0">
          <a:solidFill>
            <a:schemeClr val="tx1"/>
          </a:solidFill>
          <a:latin typeface="Helvetica LT Std" panose="020B05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3000"/>
        </a:lnSpc>
        <a:spcBef>
          <a:spcPts val="0"/>
        </a:spcBef>
        <a:buFont typeface="Arial" pitchFamily="34" charset="0"/>
        <a:buNone/>
        <a:defRPr lang="en-US" sz="2100" b="1" kern="1200" dirty="0" smtClean="0">
          <a:solidFill>
            <a:schemeClr val="tx1"/>
          </a:solidFill>
          <a:latin typeface="Helvetica LT Std" panose="020B0504020202020204" pitchFamily="34" charset="0"/>
          <a:ea typeface="+mn-ea"/>
          <a:cs typeface="Arial" panose="020B0604020202020204" pitchFamily="34" charset="0"/>
        </a:defRPr>
      </a:lvl1pPr>
      <a:lvl2pPr marL="230400" indent="-230400" algn="l" defTabSz="914400" rtl="0" eaLnBrk="1" latinLnBrk="0" hangingPunct="1">
        <a:lnSpc>
          <a:spcPct val="93000"/>
        </a:lnSpc>
        <a:spcBef>
          <a:spcPts val="1200"/>
        </a:spcBef>
        <a:buFont typeface="Arial Narrow" pitchFamily="34" charset="0"/>
        <a:buChar char="&gt;"/>
        <a:defRPr lang="en-US" sz="2100" b="0" kern="1200" dirty="0" smtClean="0">
          <a:solidFill>
            <a:schemeClr val="tx1"/>
          </a:solidFill>
          <a:latin typeface="Helvetica LT Std" panose="020B0504020202020204" pitchFamily="34" charset="0"/>
          <a:ea typeface="+mn-ea"/>
          <a:cs typeface="Arial" panose="020B0604020202020204" pitchFamily="34" charset="0"/>
        </a:defRPr>
      </a:lvl2pPr>
      <a:lvl3pPr marL="482400" indent="-234000" algn="l" defTabSz="914400" rtl="0" eaLnBrk="1" latinLnBrk="0" hangingPunct="1">
        <a:lnSpc>
          <a:spcPct val="93000"/>
        </a:lnSpc>
        <a:spcBef>
          <a:spcPts val="400"/>
        </a:spcBef>
        <a:buFont typeface="Arial Narrow" pitchFamily="34" charset="0"/>
        <a:buChar char="–"/>
        <a:defRPr lang="en-US" sz="2100" b="0" kern="1200" dirty="0" smtClean="0">
          <a:solidFill>
            <a:schemeClr val="tx1"/>
          </a:solidFill>
          <a:latin typeface="Helvetica LT Std" panose="020B0504020202020204" pitchFamily="34" charset="0"/>
          <a:ea typeface="+mn-ea"/>
          <a:cs typeface="Arial" panose="020B0604020202020204" pitchFamily="34" charset="0"/>
        </a:defRPr>
      </a:lvl3pPr>
      <a:lvl4pPr marL="698400" indent="-201600" algn="l" defTabSz="914400" rtl="0" eaLnBrk="1" latinLnBrk="0" hangingPunct="1">
        <a:lnSpc>
          <a:spcPct val="93000"/>
        </a:lnSpc>
        <a:spcBef>
          <a:spcPts val="200"/>
        </a:spcBef>
        <a:buFont typeface="Arial Narrow" pitchFamily="34" charset="0"/>
        <a:buChar char="-"/>
        <a:defRPr lang="en-US" sz="2100" b="0" kern="1200" dirty="0">
          <a:solidFill>
            <a:schemeClr val="tx1"/>
          </a:solidFill>
          <a:latin typeface="Helvetica LT Std" panose="020B0504020202020204" pitchFamily="34" charset="0"/>
          <a:ea typeface="+mn-ea"/>
          <a:cs typeface="Arial" panose="020B0604020202020204" pitchFamily="34" charset="0"/>
        </a:defRPr>
      </a:lvl4pPr>
      <a:lvl5pPr marL="698400" indent="0" algn="l" defTabSz="914400" rtl="0" eaLnBrk="1" latinLnBrk="0" hangingPunct="1">
        <a:lnSpc>
          <a:spcPct val="93000"/>
        </a:lnSpc>
        <a:spcBef>
          <a:spcPts val="0"/>
        </a:spcBef>
        <a:buFont typeface="Arial" pitchFamily="34" charset="0"/>
        <a:buNone/>
        <a:defRPr sz="17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.jpe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jpeg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.jpeg"/><Relationship Id="rId5" Type="http://schemas.openxmlformats.org/officeDocument/2006/relationships/image" Target="../media/image6.emf"/><Relationship Id="rId10" Type="http://schemas.openxmlformats.org/officeDocument/2006/relationships/image" Target="../media/image13.jpe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9.png"/><Relationship Id="rId2" Type="http://schemas.openxmlformats.org/officeDocument/2006/relationships/tags" Target="../tags/tag3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8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9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0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1.bin"/><Relationship Id="rId4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6.png"/><Relationship Id="rId34" Type="http://schemas.openxmlformats.org/officeDocument/2006/relationships/image" Target="../media/image5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33" Type="http://schemas.openxmlformats.org/officeDocument/2006/relationships/image" Target="../media/image58.png"/><Relationship Id="rId2" Type="http://schemas.openxmlformats.org/officeDocument/2006/relationships/tags" Target="../tags/tag35.xml"/><Relationship Id="rId16" Type="http://schemas.openxmlformats.org/officeDocument/2006/relationships/image" Target="../media/image41.tiff"/><Relationship Id="rId20" Type="http://schemas.openxmlformats.org/officeDocument/2006/relationships/image" Target="../media/image45.png"/><Relationship Id="rId29" Type="http://schemas.openxmlformats.org/officeDocument/2006/relationships/image" Target="../media/image54.png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tiff"/><Relationship Id="rId32" Type="http://schemas.openxmlformats.org/officeDocument/2006/relationships/image" Target="../media/image57.png"/><Relationship Id="rId5" Type="http://schemas.openxmlformats.org/officeDocument/2006/relationships/image" Target="../media/image6.emf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56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tiff"/><Relationship Id="rId27" Type="http://schemas.openxmlformats.org/officeDocument/2006/relationships/image" Target="../media/image52.png"/><Relationship Id="rId30" Type="http://schemas.openxmlformats.org/officeDocument/2006/relationships/image" Target="../media/image55.png"/><Relationship Id="rId35" Type="http://schemas.openxmlformats.org/officeDocument/2006/relationships/image" Target="../media/image60.png"/><Relationship Id="rId8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6" Type="http://schemas.openxmlformats.org/officeDocument/2006/relationships/tags" Target="../tags/tag64.xml"/><Relationship Id="rId21" Type="http://schemas.openxmlformats.org/officeDocument/2006/relationships/tags" Target="../tags/tag59.xml"/><Relationship Id="rId42" Type="http://schemas.openxmlformats.org/officeDocument/2006/relationships/tags" Target="../tags/tag80.xml"/><Relationship Id="rId47" Type="http://schemas.openxmlformats.org/officeDocument/2006/relationships/tags" Target="../tags/tag85.xml"/><Relationship Id="rId63" Type="http://schemas.openxmlformats.org/officeDocument/2006/relationships/tags" Target="../tags/tag101.xml"/><Relationship Id="rId68" Type="http://schemas.openxmlformats.org/officeDocument/2006/relationships/tags" Target="../tags/tag106.xml"/><Relationship Id="rId2" Type="http://schemas.openxmlformats.org/officeDocument/2006/relationships/tags" Target="../tags/tag40.xml"/><Relationship Id="rId16" Type="http://schemas.openxmlformats.org/officeDocument/2006/relationships/tags" Target="../tags/tag54.xml"/><Relationship Id="rId29" Type="http://schemas.openxmlformats.org/officeDocument/2006/relationships/tags" Target="../tags/tag67.xml"/><Relationship Id="rId11" Type="http://schemas.openxmlformats.org/officeDocument/2006/relationships/tags" Target="../tags/tag49.xml"/><Relationship Id="rId24" Type="http://schemas.openxmlformats.org/officeDocument/2006/relationships/tags" Target="../tags/tag62.xml"/><Relationship Id="rId32" Type="http://schemas.openxmlformats.org/officeDocument/2006/relationships/tags" Target="../tags/tag70.xml"/><Relationship Id="rId37" Type="http://schemas.openxmlformats.org/officeDocument/2006/relationships/tags" Target="../tags/tag75.xml"/><Relationship Id="rId40" Type="http://schemas.openxmlformats.org/officeDocument/2006/relationships/tags" Target="../tags/tag78.xml"/><Relationship Id="rId45" Type="http://schemas.openxmlformats.org/officeDocument/2006/relationships/tags" Target="../tags/tag83.xml"/><Relationship Id="rId53" Type="http://schemas.openxmlformats.org/officeDocument/2006/relationships/tags" Target="../tags/tag91.xml"/><Relationship Id="rId58" Type="http://schemas.openxmlformats.org/officeDocument/2006/relationships/tags" Target="../tags/tag96.xml"/><Relationship Id="rId66" Type="http://schemas.openxmlformats.org/officeDocument/2006/relationships/tags" Target="../tags/tag104.xml"/><Relationship Id="rId74" Type="http://schemas.openxmlformats.org/officeDocument/2006/relationships/image" Target="../media/image6.emf"/><Relationship Id="rId5" Type="http://schemas.openxmlformats.org/officeDocument/2006/relationships/tags" Target="../tags/tag43.xml"/><Relationship Id="rId61" Type="http://schemas.openxmlformats.org/officeDocument/2006/relationships/tags" Target="../tags/tag99.xml"/><Relationship Id="rId19" Type="http://schemas.openxmlformats.org/officeDocument/2006/relationships/tags" Target="../tags/tag57.xml"/><Relationship Id="rId14" Type="http://schemas.openxmlformats.org/officeDocument/2006/relationships/tags" Target="../tags/tag52.xml"/><Relationship Id="rId22" Type="http://schemas.openxmlformats.org/officeDocument/2006/relationships/tags" Target="../tags/tag60.xml"/><Relationship Id="rId27" Type="http://schemas.openxmlformats.org/officeDocument/2006/relationships/tags" Target="../tags/tag65.xml"/><Relationship Id="rId30" Type="http://schemas.openxmlformats.org/officeDocument/2006/relationships/tags" Target="../tags/tag68.xml"/><Relationship Id="rId35" Type="http://schemas.openxmlformats.org/officeDocument/2006/relationships/tags" Target="../tags/tag73.xml"/><Relationship Id="rId43" Type="http://schemas.openxmlformats.org/officeDocument/2006/relationships/tags" Target="../tags/tag81.xml"/><Relationship Id="rId48" Type="http://schemas.openxmlformats.org/officeDocument/2006/relationships/tags" Target="../tags/tag86.xml"/><Relationship Id="rId56" Type="http://schemas.openxmlformats.org/officeDocument/2006/relationships/tags" Target="../tags/tag94.xml"/><Relationship Id="rId64" Type="http://schemas.openxmlformats.org/officeDocument/2006/relationships/tags" Target="../tags/tag102.xml"/><Relationship Id="rId69" Type="http://schemas.openxmlformats.org/officeDocument/2006/relationships/tags" Target="../tags/tag107.xml"/><Relationship Id="rId8" Type="http://schemas.openxmlformats.org/officeDocument/2006/relationships/tags" Target="../tags/tag46.xml"/><Relationship Id="rId51" Type="http://schemas.openxmlformats.org/officeDocument/2006/relationships/tags" Target="../tags/tag89.xml"/><Relationship Id="rId72" Type="http://schemas.openxmlformats.org/officeDocument/2006/relationships/slideLayout" Target="../slideLayouts/slideLayout3.xml"/><Relationship Id="rId3" Type="http://schemas.openxmlformats.org/officeDocument/2006/relationships/tags" Target="../tags/tag41.xml"/><Relationship Id="rId12" Type="http://schemas.openxmlformats.org/officeDocument/2006/relationships/tags" Target="../tags/tag50.xml"/><Relationship Id="rId17" Type="http://schemas.openxmlformats.org/officeDocument/2006/relationships/tags" Target="../tags/tag55.xml"/><Relationship Id="rId25" Type="http://schemas.openxmlformats.org/officeDocument/2006/relationships/tags" Target="../tags/tag63.xml"/><Relationship Id="rId33" Type="http://schemas.openxmlformats.org/officeDocument/2006/relationships/tags" Target="../tags/tag71.xml"/><Relationship Id="rId38" Type="http://schemas.openxmlformats.org/officeDocument/2006/relationships/tags" Target="../tags/tag76.xml"/><Relationship Id="rId46" Type="http://schemas.openxmlformats.org/officeDocument/2006/relationships/tags" Target="../tags/tag84.xml"/><Relationship Id="rId59" Type="http://schemas.openxmlformats.org/officeDocument/2006/relationships/tags" Target="../tags/tag97.xml"/><Relationship Id="rId67" Type="http://schemas.openxmlformats.org/officeDocument/2006/relationships/tags" Target="../tags/tag105.xml"/><Relationship Id="rId20" Type="http://schemas.openxmlformats.org/officeDocument/2006/relationships/tags" Target="../tags/tag58.xml"/><Relationship Id="rId41" Type="http://schemas.openxmlformats.org/officeDocument/2006/relationships/tags" Target="../tags/tag79.xml"/><Relationship Id="rId54" Type="http://schemas.openxmlformats.org/officeDocument/2006/relationships/tags" Target="../tags/tag92.xml"/><Relationship Id="rId62" Type="http://schemas.openxmlformats.org/officeDocument/2006/relationships/tags" Target="../tags/tag100.xml"/><Relationship Id="rId70" Type="http://schemas.openxmlformats.org/officeDocument/2006/relationships/tags" Target="../tags/tag108.xml"/><Relationship Id="rId1" Type="http://schemas.openxmlformats.org/officeDocument/2006/relationships/vmlDrawing" Target="../drawings/vmlDrawing25.vml"/><Relationship Id="rId6" Type="http://schemas.openxmlformats.org/officeDocument/2006/relationships/tags" Target="../tags/tag44.xml"/><Relationship Id="rId15" Type="http://schemas.openxmlformats.org/officeDocument/2006/relationships/tags" Target="../tags/tag53.xml"/><Relationship Id="rId23" Type="http://schemas.openxmlformats.org/officeDocument/2006/relationships/tags" Target="../tags/tag61.xml"/><Relationship Id="rId28" Type="http://schemas.openxmlformats.org/officeDocument/2006/relationships/tags" Target="../tags/tag66.xml"/><Relationship Id="rId36" Type="http://schemas.openxmlformats.org/officeDocument/2006/relationships/tags" Target="../tags/tag74.xml"/><Relationship Id="rId49" Type="http://schemas.openxmlformats.org/officeDocument/2006/relationships/tags" Target="../tags/tag87.xml"/><Relationship Id="rId57" Type="http://schemas.openxmlformats.org/officeDocument/2006/relationships/tags" Target="../tags/tag95.xml"/><Relationship Id="rId10" Type="http://schemas.openxmlformats.org/officeDocument/2006/relationships/tags" Target="../tags/tag48.xml"/><Relationship Id="rId31" Type="http://schemas.openxmlformats.org/officeDocument/2006/relationships/tags" Target="../tags/tag69.xml"/><Relationship Id="rId44" Type="http://schemas.openxmlformats.org/officeDocument/2006/relationships/tags" Target="../tags/tag82.xml"/><Relationship Id="rId52" Type="http://schemas.openxmlformats.org/officeDocument/2006/relationships/tags" Target="../tags/tag90.xml"/><Relationship Id="rId60" Type="http://schemas.openxmlformats.org/officeDocument/2006/relationships/tags" Target="../tags/tag98.xml"/><Relationship Id="rId65" Type="http://schemas.openxmlformats.org/officeDocument/2006/relationships/tags" Target="../tags/tag103.xml"/><Relationship Id="rId73" Type="http://schemas.openxmlformats.org/officeDocument/2006/relationships/oleObject" Target="../embeddings/oleObject23.bin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3" Type="http://schemas.openxmlformats.org/officeDocument/2006/relationships/tags" Target="../tags/tag51.xml"/><Relationship Id="rId18" Type="http://schemas.openxmlformats.org/officeDocument/2006/relationships/tags" Target="../tags/tag56.xml"/><Relationship Id="rId39" Type="http://schemas.openxmlformats.org/officeDocument/2006/relationships/tags" Target="../tags/tag77.xml"/><Relationship Id="rId34" Type="http://schemas.openxmlformats.org/officeDocument/2006/relationships/tags" Target="../tags/tag72.xml"/><Relationship Id="rId50" Type="http://schemas.openxmlformats.org/officeDocument/2006/relationships/tags" Target="../tags/tag88.xml"/><Relationship Id="rId55" Type="http://schemas.openxmlformats.org/officeDocument/2006/relationships/tags" Target="../tags/tag93.xml"/><Relationship Id="rId7" Type="http://schemas.openxmlformats.org/officeDocument/2006/relationships/tags" Target="../tags/tag45.xml"/><Relationship Id="rId71" Type="http://schemas.openxmlformats.org/officeDocument/2006/relationships/tags" Target="../tags/tag109.xml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9" Type="http://schemas.openxmlformats.org/officeDocument/2006/relationships/tags" Target="../tags/tag147.xml"/><Relationship Id="rId21" Type="http://schemas.openxmlformats.org/officeDocument/2006/relationships/tags" Target="../tags/tag129.xml"/><Relationship Id="rId34" Type="http://schemas.openxmlformats.org/officeDocument/2006/relationships/tags" Target="../tags/tag142.xml"/><Relationship Id="rId42" Type="http://schemas.openxmlformats.org/officeDocument/2006/relationships/tags" Target="../tags/tag150.xml"/><Relationship Id="rId47" Type="http://schemas.openxmlformats.org/officeDocument/2006/relationships/tags" Target="../tags/tag155.xml"/><Relationship Id="rId50" Type="http://schemas.openxmlformats.org/officeDocument/2006/relationships/tags" Target="../tags/tag158.xml"/><Relationship Id="rId55" Type="http://schemas.openxmlformats.org/officeDocument/2006/relationships/tags" Target="../tags/tag163.xml"/><Relationship Id="rId7" Type="http://schemas.openxmlformats.org/officeDocument/2006/relationships/tags" Target="../tags/tag115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9" Type="http://schemas.openxmlformats.org/officeDocument/2006/relationships/tags" Target="../tags/tag137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tags" Target="../tags/tag140.xml"/><Relationship Id="rId37" Type="http://schemas.openxmlformats.org/officeDocument/2006/relationships/tags" Target="../tags/tag145.xml"/><Relationship Id="rId40" Type="http://schemas.openxmlformats.org/officeDocument/2006/relationships/tags" Target="../tags/tag148.xml"/><Relationship Id="rId45" Type="http://schemas.openxmlformats.org/officeDocument/2006/relationships/tags" Target="../tags/tag153.xml"/><Relationship Id="rId53" Type="http://schemas.openxmlformats.org/officeDocument/2006/relationships/tags" Target="../tags/tag161.xml"/><Relationship Id="rId58" Type="http://schemas.openxmlformats.org/officeDocument/2006/relationships/slideLayout" Target="../slideLayouts/slideLayout3.xml"/><Relationship Id="rId5" Type="http://schemas.openxmlformats.org/officeDocument/2006/relationships/tags" Target="../tags/tag113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tags" Target="../tags/tag138.xml"/><Relationship Id="rId35" Type="http://schemas.openxmlformats.org/officeDocument/2006/relationships/tags" Target="../tags/tag143.xml"/><Relationship Id="rId43" Type="http://schemas.openxmlformats.org/officeDocument/2006/relationships/tags" Target="../tags/tag151.xml"/><Relationship Id="rId48" Type="http://schemas.openxmlformats.org/officeDocument/2006/relationships/tags" Target="../tags/tag156.xml"/><Relationship Id="rId56" Type="http://schemas.openxmlformats.org/officeDocument/2006/relationships/tags" Target="../tags/tag164.xml"/><Relationship Id="rId8" Type="http://schemas.openxmlformats.org/officeDocument/2006/relationships/tags" Target="../tags/tag116.xml"/><Relationship Id="rId51" Type="http://schemas.openxmlformats.org/officeDocument/2006/relationships/tags" Target="../tags/tag159.xml"/><Relationship Id="rId3" Type="http://schemas.openxmlformats.org/officeDocument/2006/relationships/tags" Target="../tags/tag111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tags" Target="../tags/tag141.xml"/><Relationship Id="rId38" Type="http://schemas.openxmlformats.org/officeDocument/2006/relationships/tags" Target="../tags/tag146.xml"/><Relationship Id="rId46" Type="http://schemas.openxmlformats.org/officeDocument/2006/relationships/tags" Target="../tags/tag154.xml"/><Relationship Id="rId59" Type="http://schemas.openxmlformats.org/officeDocument/2006/relationships/oleObject" Target="../embeddings/oleObject24.bin"/><Relationship Id="rId20" Type="http://schemas.openxmlformats.org/officeDocument/2006/relationships/tags" Target="../tags/tag128.xml"/><Relationship Id="rId41" Type="http://schemas.openxmlformats.org/officeDocument/2006/relationships/tags" Target="../tags/tag149.xml"/><Relationship Id="rId54" Type="http://schemas.openxmlformats.org/officeDocument/2006/relationships/tags" Target="../tags/tag162.xml"/><Relationship Id="rId1" Type="http://schemas.openxmlformats.org/officeDocument/2006/relationships/vmlDrawing" Target="../drawings/vmlDrawing26.vml"/><Relationship Id="rId6" Type="http://schemas.openxmlformats.org/officeDocument/2006/relationships/tags" Target="../tags/tag114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tags" Target="../tags/tag136.xml"/><Relationship Id="rId36" Type="http://schemas.openxmlformats.org/officeDocument/2006/relationships/tags" Target="../tags/tag144.xml"/><Relationship Id="rId49" Type="http://schemas.openxmlformats.org/officeDocument/2006/relationships/tags" Target="../tags/tag157.xml"/><Relationship Id="rId57" Type="http://schemas.openxmlformats.org/officeDocument/2006/relationships/tags" Target="../tags/tag165.xml"/><Relationship Id="rId10" Type="http://schemas.openxmlformats.org/officeDocument/2006/relationships/tags" Target="../tags/tag118.xml"/><Relationship Id="rId31" Type="http://schemas.openxmlformats.org/officeDocument/2006/relationships/tags" Target="../tags/tag139.xml"/><Relationship Id="rId44" Type="http://schemas.openxmlformats.org/officeDocument/2006/relationships/tags" Target="../tags/tag152.xml"/><Relationship Id="rId52" Type="http://schemas.openxmlformats.org/officeDocument/2006/relationships/tags" Target="../tags/tag160.xml"/><Relationship Id="rId60" Type="http://schemas.openxmlformats.org/officeDocument/2006/relationships/image" Target="../media/image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1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5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8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7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9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8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9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0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1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3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2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tags" Target="../tags/tag190.xml"/><Relationship Id="rId3" Type="http://schemas.openxmlformats.org/officeDocument/2006/relationships/tags" Target="../tags/tag175.xml"/><Relationship Id="rId21" Type="http://schemas.openxmlformats.org/officeDocument/2006/relationships/oleObject" Target="../embeddings/oleObject33.bin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tags" Target="../tags/tag189.xml"/><Relationship Id="rId2" Type="http://schemas.openxmlformats.org/officeDocument/2006/relationships/tags" Target="../tags/tag174.xml"/><Relationship Id="rId16" Type="http://schemas.openxmlformats.org/officeDocument/2006/relationships/tags" Target="../tags/tag188.xml"/><Relationship Id="rId20" Type="http://schemas.openxmlformats.org/officeDocument/2006/relationships/slideLayout" Target="../slideLayouts/slideLayout3.xml"/><Relationship Id="rId1" Type="http://schemas.openxmlformats.org/officeDocument/2006/relationships/vmlDrawing" Target="../drawings/vmlDrawing35.v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24" Type="http://schemas.openxmlformats.org/officeDocument/2006/relationships/image" Target="../media/image62.emf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23" Type="http://schemas.openxmlformats.org/officeDocument/2006/relationships/oleObject" Target="../embeddings/oleObject34.bin"/><Relationship Id="rId10" Type="http://schemas.openxmlformats.org/officeDocument/2006/relationships/tags" Target="../tags/tag182.xml"/><Relationship Id="rId19" Type="http://schemas.openxmlformats.org/officeDocument/2006/relationships/tags" Target="../tags/tag191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Relationship Id="rId22" Type="http://schemas.openxmlformats.org/officeDocument/2006/relationships/image" Target="../media/image6.e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tags" Target="../tags/tag208.xml"/><Relationship Id="rId3" Type="http://schemas.openxmlformats.org/officeDocument/2006/relationships/tags" Target="../tags/tag193.xml"/><Relationship Id="rId21" Type="http://schemas.openxmlformats.org/officeDocument/2006/relationships/oleObject" Target="../embeddings/oleObject35.bin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tags" Target="../tags/tag207.xml"/><Relationship Id="rId2" Type="http://schemas.openxmlformats.org/officeDocument/2006/relationships/tags" Target="../tags/tag192.xml"/><Relationship Id="rId16" Type="http://schemas.openxmlformats.org/officeDocument/2006/relationships/tags" Target="../tags/tag206.xml"/><Relationship Id="rId20" Type="http://schemas.openxmlformats.org/officeDocument/2006/relationships/slideLayout" Target="../slideLayouts/slideLayout3.xml"/><Relationship Id="rId1" Type="http://schemas.openxmlformats.org/officeDocument/2006/relationships/vmlDrawing" Target="../drawings/vmlDrawing36.v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24" Type="http://schemas.openxmlformats.org/officeDocument/2006/relationships/image" Target="../media/image63.emf"/><Relationship Id="rId5" Type="http://schemas.openxmlformats.org/officeDocument/2006/relationships/tags" Target="../tags/tag195.xml"/><Relationship Id="rId15" Type="http://schemas.openxmlformats.org/officeDocument/2006/relationships/tags" Target="../tags/tag205.xml"/><Relationship Id="rId23" Type="http://schemas.openxmlformats.org/officeDocument/2006/relationships/oleObject" Target="../embeddings/oleObject36.bin"/><Relationship Id="rId10" Type="http://schemas.openxmlformats.org/officeDocument/2006/relationships/tags" Target="../tags/tag200.xml"/><Relationship Id="rId19" Type="http://schemas.openxmlformats.org/officeDocument/2006/relationships/tags" Target="../tags/tag209.xml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image" Target="../media/image6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7" Type="http://schemas.openxmlformats.org/officeDocument/2006/relationships/image" Target="../media/image6.emf"/><Relationship Id="rId2" Type="http://schemas.openxmlformats.org/officeDocument/2006/relationships/tags" Target="../tags/tag210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37.bin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6.emf"/><Relationship Id="rId2" Type="http://schemas.openxmlformats.org/officeDocument/2006/relationships/tags" Target="../tags/tag213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38.bin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tags" Target="../tags/tag229.xml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tags" Target="../tags/tag228.xml"/><Relationship Id="rId5" Type="http://schemas.openxmlformats.org/officeDocument/2006/relationships/tags" Target="../tags/tag222.xml"/><Relationship Id="rId10" Type="http://schemas.openxmlformats.org/officeDocument/2006/relationships/tags" Target="../tags/tag227.xml"/><Relationship Id="rId4" Type="http://schemas.openxmlformats.org/officeDocument/2006/relationships/tags" Target="../tags/tag221.xml"/><Relationship Id="rId9" Type="http://schemas.openxmlformats.org/officeDocument/2006/relationships/tags" Target="../tags/tag226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233.xml"/><Relationship Id="rId9" Type="http://schemas.openxmlformats.org/officeDocument/2006/relationships/tags" Target="../tags/tag23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7.jpeg"/><Relationship Id="rId2" Type="http://schemas.openxmlformats.org/officeDocument/2006/relationships/tags" Target="../tags/tag239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0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0.bin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9563D105-E698-4502-985F-671E58373AF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081761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9879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31" name="Object 30" hidden="1">
                        <a:extLst>
                          <a:ext uri="{FF2B5EF4-FFF2-40B4-BE49-F238E27FC236}">
                            <a16:creationId xmlns:a16="http://schemas.microsoft.com/office/drawing/2014/main" id="{9563D105-E698-4502-985F-671E58373A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CEAFD4C-F05F-40CD-9B1D-DB95F35322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811" y="1864136"/>
            <a:ext cx="4480560" cy="801501"/>
          </a:xfrm>
        </p:spPr>
        <p:txBody>
          <a:bodyPr/>
          <a:lstStyle/>
          <a:p>
            <a:r>
              <a:rPr lang="en-US" dirty="0"/>
              <a:t>Christian’s Slide Library Version 8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A5217CF-CD03-4151-89D5-0ADE299008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Cambridge, MA</a:t>
            </a:r>
            <a:endParaRPr lang="en-US" dirty="0"/>
          </a:p>
        </p:txBody>
      </p:sp>
      <p:sp>
        <p:nvSpPr>
          <p:cNvPr id="3" name="CoverDate">
            <a:extLst>
              <a:ext uri="{FF2B5EF4-FFF2-40B4-BE49-F238E27FC236}">
                <a16:creationId xmlns:a16="http://schemas.microsoft.com/office/drawing/2014/main" id="{1702C333-21FA-4351-B38D-EEDFF2859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2020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43973618-81C0-4F0C-9084-B20EFDDAB59C}"/>
              </a:ext>
            </a:extLst>
          </p:cNvPr>
          <p:cNvSpPr txBox="1">
            <a:spLocks/>
          </p:cNvSpPr>
          <p:nvPr/>
        </p:nvSpPr>
        <p:spPr>
          <a:xfrm>
            <a:off x="752811" y="3087368"/>
            <a:ext cx="2468880" cy="207749"/>
          </a:xfrm>
          <a:prstGeom prst="rect">
            <a:avLst/>
          </a:prstGeom>
        </p:spPr>
        <p:txBody>
          <a:bodyPr vert="horz" wrap="square" lIns="18288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8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7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7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7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2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</a:pPr>
            <a:r>
              <a:rPr lang="en-US" sz="1500" b="1" i="1" dirty="0">
                <a:latin typeface="Helvetica LT Std" panose="020B0504020202020204" pitchFamily="34" charset="0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897069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2EACA9-144D-4157-A185-31CFE146B4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1630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F94D8-C7F7-4F5F-BAC1-39F772F561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DCC5C7-EE55-408B-8853-4923D3E915F5}"/>
              </a:ext>
            </a:extLst>
          </p:cNvPr>
          <p:cNvSpPr txBox="1"/>
          <p:nvPr/>
        </p:nvSpPr>
        <p:spPr>
          <a:xfrm>
            <a:off x="569635" y="1751847"/>
            <a:ext cx="8769095" cy="150656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500" dirty="0"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500" b="0" dirty="0">
              <a:latin typeface="Helvetica LT Std" panose="020B0504020202020204" pitchFamily="34" charset="0"/>
              <a:cs typeface="Arial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b="0" dirty="0">
              <a:latin typeface="Helvetica LT Std" panose="020B050402020202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dirty="0"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400" b="0" dirty="0">
              <a:latin typeface="Helvetica LT Std" panose="020B0504020202020204" pitchFamily="34" charset="0"/>
              <a:cs typeface="Arial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b="0" dirty="0"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649D3A-DF1A-4720-BEF3-1F6370742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9635" y="6165304"/>
            <a:ext cx="8769096" cy="143116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6A4690-1264-4345-B1F2-579F2285F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68DC08-3339-45EE-AFAD-B5D031A91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75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5B443-EC6A-4810-8582-17B41EDAD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EEDEAE-8771-4CBA-9C36-C953ED31B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F22D247-1D2E-49FE-B340-4570A326CC1A}"/>
              </a:ext>
            </a:extLst>
          </p:cNvPr>
          <p:cNvSpPr txBox="1">
            <a:spLocks/>
          </p:cNvSpPr>
          <p:nvPr/>
        </p:nvSpPr>
        <p:spPr>
          <a:xfrm>
            <a:off x="569635" y="864486"/>
            <a:ext cx="8769096" cy="40075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800" b="0" kern="120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Context and Requirements Slide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285C82-7730-47B0-ABBC-31C14212DE0F}"/>
              </a:ext>
            </a:extLst>
          </p:cNvPr>
          <p:cNvSpPr/>
          <p:nvPr/>
        </p:nvSpPr>
        <p:spPr>
          <a:xfrm>
            <a:off x="569634" y="2277087"/>
            <a:ext cx="4206240" cy="4572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Context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116C98-64C4-4509-B8B5-2D940AB16C66}"/>
              </a:ext>
            </a:extLst>
          </p:cNvPr>
          <p:cNvSpPr/>
          <p:nvPr/>
        </p:nvSpPr>
        <p:spPr>
          <a:xfrm>
            <a:off x="5132491" y="2277087"/>
            <a:ext cx="4206240" cy="4572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Requirements</a:t>
            </a:r>
          </a:p>
        </p:txBody>
      </p:sp>
      <p:sp>
        <p:nvSpPr>
          <p:cNvPr id="11" name="Joined 169">
            <a:extLst>
              <a:ext uri="{FF2B5EF4-FFF2-40B4-BE49-F238E27FC236}">
                <a16:creationId xmlns:a16="http://schemas.microsoft.com/office/drawing/2014/main" id="{475FA684-C756-465C-A1A8-666B191B7DC5}"/>
              </a:ext>
            </a:extLst>
          </p:cNvPr>
          <p:cNvSpPr txBox="1"/>
          <p:nvPr/>
        </p:nvSpPr>
        <p:spPr>
          <a:xfrm>
            <a:off x="569634" y="2924944"/>
            <a:ext cx="4206240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0" rtlCol="0">
            <a:spAutoFit/>
          </a:bodyPr>
          <a:lstStyle/>
          <a:p>
            <a:pPr marL="227013" lvl="1" indent="-227013">
              <a:lnSpc>
                <a:spcPct val="91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" name="Joined 169">
            <a:extLst>
              <a:ext uri="{FF2B5EF4-FFF2-40B4-BE49-F238E27FC236}">
                <a16:creationId xmlns:a16="http://schemas.microsoft.com/office/drawing/2014/main" id="{74D4D5FB-1F3C-47E5-8DEE-6B01B09E6149}"/>
              </a:ext>
            </a:extLst>
          </p:cNvPr>
          <p:cNvSpPr txBox="1"/>
          <p:nvPr/>
        </p:nvSpPr>
        <p:spPr>
          <a:xfrm>
            <a:off x="5132491" y="2924944"/>
            <a:ext cx="4206240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0" bIns="0" rtlCol="0">
            <a:spAutoFit/>
          </a:bodyPr>
          <a:lstStyle>
            <a:defPPr>
              <a:defRPr lang="de-DE"/>
            </a:defPPr>
            <a:lvl2pPr marL="227013" lvl="1" indent="-227013">
              <a:lnSpc>
                <a:spcPct val="91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b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defRPr>
            </a:lvl2pPr>
          </a:lstStyle>
          <a:p>
            <a:pPr lvl="1"/>
            <a:r>
              <a:rPr lang="en-US" altLang="zh-CN" dirty="0"/>
              <a:t>xxx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A97157B7-9546-480C-BA53-1FB4F1B07C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9635" y="1844824"/>
            <a:ext cx="8769096" cy="271934"/>
          </a:xfrm>
        </p:spPr>
        <p:txBody>
          <a:bodyPr/>
          <a:lstStyle/>
          <a:p>
            <a:r>
              <a:rPr lang="en-US" dirty="0"/>
              <a:t>Why this discussion?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0BE27-BABF-40C1-AB1D-ECA7FB6796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1924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4F03D7-C5D7-45B5-BB24-AEE8CE9713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634BA9-8C2F-40C1-B30C-FB86B214C992}"/>
              </a:ext>
            </a:extLst>
          </p:cNvPr>
          <p:cNvSpPr/>
          <p:nvPr/>
        </p:nvSpPr>
        <p:spPr>
          <a:xfrm>
            <a:off x="569634" y="908720"/>
            <a:ext cx="4167341" cy="419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</a:pPr>
            <a:r>
              <a:rPr lang="en-US" sz="23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Context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85335F-5E43-4D5A-8F0D-F86A6D9BEC22}"/>
              </a:ext>
            </a:extLst>
          </p:cNvPr>
          <p:cNvSpPr/>
          <p:nvPr/>
        </p:nvSpPr>
        <p:spPr>
          <a:xfrm>
            <a:off x="6537176" y="1582192"/>
            <a:ext cx="2826636" cy="419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288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300"/>
              </a:spcBef>
            </a:pPr>
            <a:r>
              <a:rPr lang="en-US" sz="23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Requirements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8C3C92-461E-4F6F-BABC-FE3567E9CCC2}"/>
              </a:ext>
            </a:extLst>
          </p:cNvPr>
          <p:cNvGrpSpPr/>
          <p:nvPr/>
        </p:nvGrpSpPr>
        <p:grpSpPr>
          <a:xfrm>
            <a:off x="6339840" y="908720"/>
            <a:ext cx="2999298" cy="343050"/>
            <a:chOff x="848544" y="1196752"/>
            <a:chExt cx="1080120" cy="343050"/>
          </a:xfrm>
          <a:solidFill>
            <a:schemeClr val="accent6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20DAA0-639B-4C6F-A843-385C6F033AED}"/>
                </a:ext>
              </a:extLst>
            </p:cNvPr>
            <p:cNvSpPr/>
            <p:nvPr/>
          </p:nvSpPr>
          <p:spPr>
            <a:xfrm>
              <a:off x="848544" y="1215802"/>
              <a:ext cx="22583" cy="32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F2ECE2C-ADB0-432B-A066-15BB3BB55912}"/>
                </a:ext>
              </a:extLst>
            </p:cNvPr>
            <p:cNvSpPr/>
            <p:nvPr/>
          </p:nvSpPr>
          <p:spPr>
            <a:xfrm>
              <a:off x="1906081" y="1215802"/>
              <a:ext cx="22583" cy="32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576616-B094-482F-B07F-AB34BEF47DD4}"/>
                </a:ext>
              </a:extLst>
            </p:cNvPr>
            <p:cNvSpPr/>
            <p:nvPr/>
          </p:nvSpPr>
          <p:spPr>
            <a:xfrm rot="5400000">
              <a:off x="1356600" y="688696"/>
              <a:ext cx="64008" cy="108012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3" name="AutoShape 2" descr="Related image">
            <a:extLst>
              <a:ext uri="{FF2B5EF4-FFF2-40B4-BE49-F238E27FC236}">
                <a16:creationId xmlns:a16="http://schemas.microsoft.com/office/drawing/2014/main" id="{D4E3E9DB-B5B0-42AF-9905-1071E0D69E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831ADD-7DAF-4161-8981-23BA19094B61}"/>
              </a:ext>
            </a:extLst>
          </p:cNvPr>
          <p:cNvSpPr/>
          <p:nvPr/>
        </p:nvSpPr>
        <p:spPr>
          <a:xfrm>
            <a:off x="6590649" y="2156868"/>
            <a:ext cx="2764454" cy="3224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288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300"/>
              </a:spcBef>
            </a:pP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Lorem ipsum dolor sit </a:t>
            </a:r>
            <a:r>
              <a:rPr lang="en-US" sz="23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nam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sed </a:t>
            </a:r>
            <a:r>
              <a:rPr lang="en-US" sz="23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amet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23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consectetur</a:t>
            </a:r>
            <a:r>
              <a:rPr lang="en-US" sz="23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23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adipiscing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23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elit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. Donec </a:t>
            </a:r>
            <a:r>
              <a:rPr lang="en-US" sz="23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volutpat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lacinia nisi, et </a:t>
            </a:r>
            <a:r>
              <a:rPr lang="en-US" sz="23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condimentum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23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purus</a:t>
            </a:r>
            <a:r>
              <a:rPr lang="en-US" sz="23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23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lobortis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vitae </a:t>
            </a:r>
            <a:r>
              <a:rPr lang="en-US" sz="23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nam</a:t>
            </a:r>
            <a:r>
              <a:rPr lang="en-US" sz="23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sed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F9A519-912D-4E27-8758-4AA4E26F220C}"/>
              </a:ext>
            </a:extLst>
          </p:cNvPr>
          <p:cNvSpPr/>
          <p:nvPr/>
        </p:nvSpPr>
        <p:spPr>
          <a:xfrm>
            <a:off x="569634" y="1582192"/>
            <a:ext cx="4095334" cy="4080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23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Splashy-looking context and requirements slide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23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23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4AB0DF1-7BA6-485B-8139-A23738DC7615}"/>
              </a:ext>
            </a:extLst>
          </p:cNvPr>
          <p:cNvGrpSpPr/>
          <p:nvPr/>
        </p:nvGrpSpPr>
        <p:grpSpPr>
          <a:xfrm flipV="1">
            <a:off x="6339840" y="5671135"/>
            <a:ext cx="2999298" cy="343050"/>
            <a:chOff x="848544" y="1196752"/>
            <a:chExt cx="1080120" cy="343050"/>
          </a:xfrm>
          <a:solidFill>
            <a:schemeClr val="accent6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0FC0482-9A7B-4557-825E-5F1B1023D270}"/>
                </a:ext>
              </a:extLst>
            </p:cNvPr>
            <p:cNvSpPr/>
            <p:nvPr/>
          </p:nvSpPr>
          <p:spPr>
            <a:xfrm>
              <a:off x="848544" y="1215802"/>
              <a:ext cx="22583" cy="32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D013B86-402B-495C-9579-11668E92B6B5}"/>
                </a:ext>
              </a:extLst>
            </p:cNvPr>
            <p:cNvSpPr/>
            <p:nvPr/>
          </p:nvSpPr>
          <p:spPr>
            <a:xfrm>
              <a:off x="1906081" y="1215802"/>
              <a:ext cx="22583" cy="32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C9B75E6-4607-470E-BAC9-A1D7CB5F30B7}"/>
                </a:ext>
              </a:extLst>
            </p:cNvPr>
            <p:cNvSpPr/>
            <p:nvPr/>
          </p:nvSpPr>
          <p:spPr>
            <a:xfrm rot="5400000">
              <a:off x="1356600" y="688696"/>
              <a:ext cx="64008" cy="108012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9654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6F9DE62-BAED-4229-93D5-6C28D1F5F7DC}"/>
              </a:ext>
            </a:extLst>
          </p:cNvPr>
          <p:cNvSpPr/>
          <p:nvPr/>
        </p:nvSpPr>
        <p:spPr>
          <a:xfrm>
            <a:off x="5782056" y="-5216"/>
            <a:ext cx="4123944" cy="6863216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548640" tIns="0" rIns="54864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xxx is the physical xxx promising 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xxx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AC144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for xxx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If these challenges resonate, then xxx</a:t>
            </a:r>
            <a:b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</a:b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is 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for you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7AA7FE4-9BCD-4534-908C-AC53BD482A5B}"/>
              </a:ext>
            </a:extLst>
          </p:cNvPr>
          <p:cNvGrpSpPr/>
          <p:nvPr/>
        </p:nvGrpSpPr>
        <p:grpSpPr>
          <a:xfrm>
            <a:off x="590104" y="4828028"/>
            <a:ext cx="4684020" cy="541928"/>
            <a:chOff x="4661468" y="4104010"/>
            <a:chExt cx="4684020" cy="541928"/>
          </a:xfrm>
        </p:grpSpPr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196E9143-9308-47E4-83A0-33F8392AB5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1468" y="4206317"/>
              <a:ext cx="352703" cy="352703"/>
            </a:xfrm>
            <a:custGeom>
              <a:avLst/>
              <a:gdLst>
                <a:gd name="T0" fmla="*/ 2010 w 5320"/>
                <a:gd name="T1" fmla="*/ 67 h 5320"/>
                <a:gd name="T2" fmla="*/ 1626 w 5320"/>
                <a:gd name="T3" fmla="*/ 201 h 5320"/>
                <a:gd name="T4" fmla="*/ 1096 w 5320"/>
                <a:gd name="T5" fmla="*/ 505 h 5320"/>
                <a:gd name="T6" fmla="*/ 736 w 5320"/>
                <a:gd name="T7" fmla="*/ 820 h 5320"/>
                <a:gd name="T8" fmla="*/ 475 w 5320"/>
                <a:gd name="T9" fmla="*/ 1136 h 5320"/>
                <a:gd name="T10" fmla="*/ 321 w 5320"/>
                <a:gd name="T11" fmla="*/ 1384 h 5320"/>
                <a:gd name="T12" fmla="*/ 143 w 5320"/>
                <a:gd name="T13" fmla="*/ 1790 h 5320"/>
                <a:gd name="T14" fmla="*/ 36 w 5320"/>
                <a:gd name="T15" fmla="*/ 2221 h 5320"/>
                <a:gd name="T16" fmla="*/ 0 w 5320"/>
                <a:gd name="T17" fmla="*/ 2663 h 5320"/>
                <a:gd name="T18" fmla="*/ 37 w 5320"/>
                <a:gd name="T19" fmla="*/ 3107 h 5320"/>
                <a:gd name="T20" fmla="*/ 128 w 5320"/>
                <a:gd name="T21" fmla="*/ 3469 h 5320"/>
                <a:gd name="T22" fmla="*/ 308 w 5320"/>
                <a:gd name="T23" fmla="*/ 3899 h 5320"/>
                <a:gd name="T24" fmla="*/ 612 w 5320"/>
                <a:gd name="T25" fmla="*/ 4356 h 5320"/>
                <a:gd name="T26" fmla="*/ 997 w 5320"/>
                <a:gd name="T27" fmla="*/ 4736 h 5320"/>
                <a:gd name="T28" fmla="*/ 1451 w 5320"/>
                <a:gd name="T29" fmla="*/ 5032 h 5320"/>
                <a:gd name="T30" fmla="*/ 1963 w 5320"/>
                <a:gd name="T31" fmla="*/ 5228 h 5320"/>
                <a:gd name="T32" fmla="*/ 2346 w 5320"/>
                <a:gd name="T33" fmla="*/ 5303 h 5320"/>
                <a:gd name="T34" fmla="*/ 3004 w 5320"/>
                <a:gd name="T35" fmla="*/ 5300 h 5320"/>
                <a:gd name="T36" fmla="*/ 3641 w 5320"/>
                <a:gd name="T37" fmla="*/ 5141 h 5320"/>
                <a:gd name="T38" fmla="*/ 4029 w 5320"/>
                <a:gd name="T39" fmla="*/ 4952 h 5320"/>
                <a:gd name="T40" fmla="*/ 4504 w 5320"/>
                <a:gd name="T41" fmla="*/ 4584 h 5320"/>
                <a:gd name="T42" fmla="*/ 4761 w 5320"/>
                <a:gd name="T43" fmla="*/ 4308 h 5320"/>
                <a:gd name="T44" fmla="*/ 5036 w 5320"/>
                <a:gd name="T45" fmla="*/ 3888 h 5320"/>
                <a:gd name="T46" fmla="*/ 5230 w 5320"/>
                <a:gd name="T47" fmla="*/ 3404 h 5320"/>
                <a:gd name="T48" fmla="*/ 5290 w 5320"/>
                <a:gd name="T49" fmla="*/ 3132 h 5320"/>
                <a:gd name="T50" fmla="*/ 5320 w 5320"/>
                <a:gd name="T51" fmla="*/ 2644 h 5320"/>
                <a:gd name="T52" fmla="*/ 5289 w 5320"/>
                <a:gd name="T53" fmla="*/ 2178 h 5320"/>
                <a:gd name="T54" fmla="*/ 5202 w 5320"/>
                <a:gd name="T55" fmla="*/ 1835 h 5320"/>
                <a:gd name="T56" fmla="*/ 4967 w 5320"/>
                <a:gd name="T57" fmla="*/ 1311 h 5320"/>
                <a:gd name="T58" fmla="*/ 4629 w 5320"/>
                <a:gd name="T59" fmla="*/ 852 h 5320"/>
                <a:gd name="T60" fmla="*/ 4203 w 5320"/>
                <a:gd name="T61" fmla="*/ 475 h 5320"/>
                <a:gd name="T62" fmla="*/ 3704 w 5320"/>
                <a:gd name="T63" fmla="*/ 195 h 5320"/>
                <a:gd name="T64" fmla="*/ 3244 w 5320"/>
                <a:gd name="T65" fmla="*/ 46 h 5320"/>
                <a:gd name="T66" fmla="*/ 2577 w 5320"/>
                <a:gd name="T67" fmla="*/ 0 h 5320"/>
                <a:gd name="T68" fmla="*/ 2208 w 5320"/>
                <a:gd name="T69" fmla="*/ 24 h 5320"/>
                <a:gd name="T70" fmla="*/ 3169 w 5320"/>
                <a:gd name="T71" fmla="*/ 1676 h 5320"/>
                <a:gd name="T72" fmla="*/ 3684 w 5320"/>
                <a:gd name="T73" fmla="*/ 1186 h 5320"/>
                <a:gd name="T74" fmla="*/ 3860 w 5320"/>
                <a:gd name="T75" fmla="*/ 1339 h 5320"/>
                <a:gd name="T76" fmla="*/ 4193 w 5320"/>
                <a:gd name="T77" fmla="*/ 1696 h 5320"/>
                <a:gd name="T78" fmla="*/ 4004 w 5320"/>
                <a:gd name="T79" fmla="*/ 1926 h 5320"/>
                <a:gd name="T80" fmla="*/ 3254 w 5320"/>
                <a:gd name="T81" fmla="*/ 2709 h 5320"/>
                <a:gd name="T82" fmla="*/ 3727 w 5320"/>
                <a:gd name="T83" fmla="*/ 3212 h 5320"/>
                <a:gd name="T84" fmla="*/ 3678 w 5320"/>
                <a:gd name="T85" fmla="*/ 4247 h 5320"/>
                <a:gd name="T86" fmla="*/ 2715 w 5320"/>
                <a:gd name="T87" fmla="*/ 3315 h 5320"/>
                <a:gd name="T88" fmla="*/ 2367 w 5320"/>
                <a:gd name="T89" fmla="*/ 3578 h 5320"/>
                <a:gd name="T90" fmla="*/ 1422 w 5320"/>
                <a:gd name="T91" fmla="*/ 3992 h 5320"/>
                <a:gd name="T92" fmla="*/ 1162 w 5320"/>
                <a:gd name="T93" fmla="*/ 3707 h 5320"/>
                <a:gd name="T94" fmla="*/ 1645 w 5320"/>
                <a:gd name="T95" fmla="*/ 3201 h 5320"/>
                <a:gd name="T96" fmla="*/ 1428 w 5320"/>
                <a:gd name="T97" fmla="*/ 2006 h 5320"/>
                <a:gd name="T98" fmla="*/ 1162 w 5320"/>
                <a:gd name="T99" fmla="*/ 1699 h 5320"/>
                <a:gd name="T100" fmla="*/ 1315 w 5320"/>
                <a:gd name="T101" fmla="*/ 1526 h 5320"/>
                <a:gd name="T102" fmla="*/ 1666 w 5320"/>
                <a:gd name="T103" fmla="*/ 1190 h 5320"/>
                <a:gd name="T104" fmla="*/ 1771 w 5320"/>
                <a:gd name="T105" fmla="*/ 1268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20" h="5320">
                  <a:moveTo>
                    <a:pt x="2208" y="24"/>
                  </a:moveTo>
                  <a:lnTo>
                    <a:pt x="2142" y="37"/>
                  </a:lnTo>
                  <a:lnTo>
                    <a:pt x="2010" y="67"/>
                  </a:lnTo>
                  <a:lnTo>
                    <a:pt x="1880" y="105"/>
                  </a:lnTo>
                  <a:lnTo>
                    <a:pt x="1752" y="149"/>
                  </a:lnTo>
                  <a:lnTo>
                    <a:pt x="1626" y="201"/>
                  </a:lnTo>
                  <a:lnTo>
                    <a:pt x="1503" y="258"/>
                  </a:lnTo>
                  <a:lnTo>
                    <a:pt x="1324" y="354"/>
                  </a:lnTo>
                  <a:lnTo>
                    <a:pt x="1096" y="505"/>
                  </a:lnTo>
                  <a:lnTo>
                    <a:pt x="935" y="632"/>
                  </a:lnTo>
                  <a:lnTo>
                    <a:pt x="833" y="724"/>
                  </a:lnTo>
                  <a:lnTo>
                    <a:pt x="736" y="820"/>
                  </a:lnTo>
                  <a:lnTo>
                    <a:pt x="644" y="921"/>
                  </a:lnTo>
                  <a:lnTo>
                    <a:pt x="556" y="1027"/>
                  </a:lnTo>
                  <a:lnTo>
                    <a:pt x="475" y="1136"/>
                  </a:lnTo>
                  <a:lnTo>
                    <a:pt x="436" y="1193"/>
                  </a:lnTo>
                  <a:lnTo>
                    <a:pt x="396" y="1255"/>
                  </a:lnTo>
                  <a:lnTo>
                    <a:pt x="321" y="1384"/>
                  </a:lnTo>
                  <a:lnTo>
                    <a:pt x="254" y="1516"/>
                  </a:lnTo>
                  <a:lnTo>
                    <a:pt x="195" y="1650"/>
                  </a:lnTo>
                  <a:lnTo>
                    <a:pt x="143" y="1790"/>
                  </a:lnTo>
                  <a:lnTo>
                    <a:pt x="99" y="1932"/>
                  </a:lnTo>
                  <a:lnTo>
                    <a:pt x="63" y="2075"/>
                  </a:lnTo>
                  <a:lnTo>
                    <a:pt x="36" y="2221"/>
                  </a:lnTo>
                  <a:lnTo>
                    <a:pt x="16" y="2367"/>
                  </a:lnTo>
                  <a:lnTo>
                    <a:pt x="4" y="2515"/>
                  </a:lnTo>
                  <a:lnTo>
                    <a:pt x="0" y="2663"/>
                  </a:lnTo>
                  <a:lnTo>
                    <a:pt x="4" y="2812"/>
                  </a:lnTo>
                  <a:lnTo>
                    <a:pt x="17" y="2960"/>
                  </a:lnTo>
                  <a:lnTo>
                    <a:pt x="37" y="3107"/>
                  </a:lnTo>
                  <a:lnTo>
                    <a:pt x="67" y="3252"/>
                  </a:lnTo>
                  <a:lnTo>
                    <a:pt x="105" y="3397"/>
                  </a:lnTo>
                  <a:lnTo>
                    <a:pt x="128" y="3469"/>
                  </a:lnTo>
                  <a:lnTo>
                    <a:pt x="158" y="3558"/>
                  </a:lnTo>
                  <a:lnTo>
                    <a:pt x="228" y="3733"/>
                  </a:lnTo>
                  <a:lnTo>
                    <a:pt x="308" y="3899"/>
                  </a:lnTo>
                  <a:lnTo>
                    <a:pt x="400" y="4060"/>
                  </a:lnTo>
                  <a:lnTo>
                    <a:pt x="500" y="4212"/>
                  </a:lnTo>
                  <a:lnTo>
                    <a:pt x="612" y="4356"/>
                  </a:lnTo>
                  <a:lnTo>
                    <a:pt x="731" y="4493"/>
                  </a:lnTo>
                  <a:lnTo>
                    <a:pt x="860" y="4619"/>
                  </a:lnTo>
                  <a:lnTo>
                    <a:pt x="997" y="4736"/>
                  </a:lnTo>
                  <a:lnTo>
                    <a:pt x="1141" y="4845"/>
                  </a:lnTo>
                  <a:lnTo>
                    <a:pt x="1293" y="4943"/>
                  </a:lnTo>
                  <a:lnTo>
                    <a:pt x="1451" y="5032"/>
                  </a:lnTo>
                  <a:lnTo>
                    <a:pt x="1616" y="5108"/>
                  </a:lnTo>
                  <a:lnTo>
                    <a:pt x="1787" y="5174"/>
                  </a:lnTo>
                  <a:lnTo>
                    <a:pt x="1963" y="5228"/>
                  </a:lnTo>
                  <a:lnTo>
                    <a:pt x="2145" y="5271"/>
                  </a:lnTo>
                  <a:lnTo>
                    <a:pt x="2237" y="5287"/>
                  </a:lnTo>
                  <a:lnTo>
                    <a:pt x="2346" y="5303"/>
                  </a:lnTo>
                  <a:lnTo>
                    <a:pt x="2565" y="5320"/>
                  </a:lnTo>
                  <a:lnTo>
                    <a:pt x="2785" y="5319"/>
                  </a:lnTo>
                  <a:lnTo>
                    <a:pt x="3004" y="5300"/>
                  </a:lnTo>
                  <a:lnTo>
                    <a:pt x="3221" y="5264"/>
                  </a:lnTo>
                  <a:lnTo>
                    <a:pt x="3433" y="5211"/>
                  </a:lnTo>
                  <a:lnTo>
                    <a:pt x="3641" y="5141"/>
                  </a:lnTo>
                  <a:lnTo>
                    <a:pt x="3839" y="5055"/>
                  </a:lnTo>
                  <a:lnTo>
                    <a:pt x="3935" y="5005"/>
                  </a:lnTo>
                  <a:lnTo>
                    <a:pt x="4029" y="4952"/>
                  </a:lnTo>
                  <a:lnTo>
                    <a:pt x="4194" y="4847"/>
                  </a:lnTo>
                  <a:lnTo>
                    <a:pt x="4346" y="4728"/>
                  </a:lnTo>
                  <a:lnTo>
                    <a:pt x="4504" y="4584"/>
                  </a:lnTo>
                  <a:lnTo>
                    <a:pt x="4592" y="4496"/>
                  </a:lnTo>
                  <a:lnTo>
                    <a:pt x="4650" y="4435"/>
                  </a:lnTo>
                  <a:lnTo>
                    <a:pt x="4761" y="4308"/>
                  </a:lnTo>
                  <a:lnTo>
                    <a:pt x="4863" y="4173"/>
                  </a:lnTo>
                  <a:lnTo>
                    <a:pt x="4953" y="4034"/>
                  </a:lnTo>
                  <a:lnTo>
                    <a:pt x="5036" y="3888"/>
                  </a:lnTo>
                  <a:lnTo>
                    <a:pt x="5109" y="3734"/>
                  </a:lnTo>
                  <a:lnTo>
                    <a:pt x="5174" y="3573"/>
                  </a:lnTo>
                  <a:lnTo>
                    <a:pt x="5230" y="3404"/>
                  </a:lnTo>
                  <a:lnTo>
                    <a:pt x="5254" y="3318"/>
                  </a:lnTo>
                  <a:lnTo>
                    <a:pt x="5267" y="3264"/>
                  </a:lnTo>
                  <a:lnTo>
                    <a:pt x="5290" y="3132"/>
                  </a:lnTo>
                  <a:lnTo>
                    <a:pt x="5306" y="2980"/>
                  </a:lnTo>
                  <a:lnTo>
                    <a:pt x="5316" y="2815"/>
                  </a:lnTo>
                  <a:lnTo>
                    <a:pt x="5320" y="2644"/>
                  </a:lnTo>
                  <a:lnTo>
                    <a:pt x="5316" y="2476"/>
                  </a:lnTo>
                  <a:lnTo>
                    <a:pt x="5306" y="2319"/>
                  </a:lnTo>
                  <a:lnTo>
                    <a:pt x="5289" y="2178"/>
                  </a:lnTo>
                  <a:lnTo>
                    <a:pt x="5277" y="2118"/>
                  </a:lnTo>
                  <a:lnTo>
                    <a:pt x="5257" y="2022"/>
                  </a:lnTo>
                  <a:lnTo>
                    <a:pt x="5202" y="1835"/>
                  </a:lnTo>
                  <a:lnTo>
                    <a:pt x="5137" y="1653"/>
                  </a:lnTo>
                  <a:lnTo>
                    <a:pt x="5058" y="1478"/>
                  </a:lnTo>
                  <a:lnTo>
                    <a:pt x="4967" y="1311"/>
                  </a:lnTo>
                  <a:lnTo>
                    <a:pt x="4864" y="1150"/>
                  </a:lnTo>
                  <a:lnTo>
                    <a:pt x="4752" y="997"/>
                  </a:lnTo>
                  <a:lnTo>
                    <a:pt x="4629" y="852"/>
                  </a:lnTo>
                  <a:lnTo>
                    <a:pt x="4496" y="717"/>
                  </a:lnTo>
                  <a:lnTo>
                    <a:pt x="4354" y="591"/>
                  </a:lnTo>
                  <a:lnTo>
                    <a:pt x="4203" y="475"/>
                  </a:lnTo>
                  <a:lnTo>
                    <a:pt x="4044" y="370"/>
                  </a:lnTo>
                  <a:lnTo>
                    <a:pt x="3877" y="277"/>
                  </a:lnTo>
                  <a:lnTo>
                    <a:pt x="3704" y="195"/>
                  </a:lnTo>
                  <a:lnTo>
                    <a:pt x="3525" y="125"/>
                  </a:lnTo>
                  <a:lnTo>
                    <a:pt x="3338" y="69"/>
                  </a:lnTo>
                  <a:lnTo>
                    <a:pt x="3244" y="46"/>
                  </a:lnTo>
                  <a:lnTo>
                    <a:pt x="3149" y="29"/>
                  </a:lnTo>
                  <a:lnTo>
                    <a:pt x="2881" y="7"/>
                  </a:lnTo>
                  <a:lnTo>
                    <a:pt x="2577" y="0"/>
                  </a:lnTo>
                  <a:lnTo>
                    <a:pt x="2369" y="7"/>
                  </a:lnTo>
                  <a:lnTo>
                    <a:pt x="2254" y="17"/>
                  </a:lnTo>
                  <a:lnTo>
                    <a:pt x="2208" y="24"/>
                  </a:lnTo>
                  <a:close/>
                  <a:moveTo>
                    <a:pt x="2190" y="1676"/>
                  </a:moveTo>
                  <a:lnTo>
                    <a:pt x="2680" y="2165"/>
                  </a:lnTo>
                  <a:lnTo>
                    <a:pt x="3169" y="1676"/>
                  </a:lnTo>
                  <a:lnTo>
                    <a:pt x="3367" y="1480"/>
                  </a:lnTo>
                  <a:lnTo>
                    <a:pt x="3647" y="1213"/>
                  </a:lnTo>
                  <a:lnTo>
                    <a:pt x="3684" y="1186"/>
                  </a:lnTo>
                  <a:lnTo>
                    <a:pt x="3694" y="1190"/>
                  </a:lnTo>
                  <a:lnTo>
                    <a:pt x="3743" y="1230"/>
                  </a:lnTo>
                  <a:lnTo>
                    <a:pt x="3860" y="1339"/>
                  </a:lnTo>
                  <a:lnTo>
                    <a:pt x="4047" y="1527"/>
                  </a:lnTo>
                  <a:lnTo>
                    <a:pt x="4154" y="1646"/>
                  </a:lnTo>
                  <a:lnTo>
                    <a:pt x="4193" y="1696"/>
                  </a:lnTo>
                  <a:lnTo>
                    <a:pt x="4197" y="1706"/>
                  </a:lnTo>
                  <a:lnTo>
                    <a:pt x="4180" y="1732"/>
                  </a:lnTo>
                  <a:lnTo>
                    <a:pt x="4004" y="1926"/>
                  </a:lnTo>
                  <a:lnTo>
                    <a:pt x="3561" y="2388"/>
                  </a:lnTo>
                  <a:lnTo>
                    <a:pt x="3251" y="2699"/>
                  </a:lnTo>
                  <a:lnTo>
                    <a:pt x="3254" y="2709"/>
                  </a:lnTo>
                  <a:lnTo>
                    <a:pt x="3323" y="2792"/>
                  </a:lnTo>
                  <a:lnTo>
                    <a:pt x="3529" y="3013"/>
                  </a:lnTo>
                  <a:lnTo>
                    <a:pt x="3727" y="3212"/>
                  </a:lnTo>
                  <a:lnTo>
                    <a:pt x="4222" y="3707"/>
                  </a:lnTo>
                  <a:lnTo>
                    <a:pt x="3951" y="3978"/>
                  </a:lnTo>
                  <a:lnTo>
                    <a:pt x="3678" y="4247"/>
                  </a:lnTo>
                  <a:lnTo>
                    <a:pt x="3189" y="3770"/>
                  </a:lnTo>
                  <a:lnTo>
                    <a:pt x="2991" y="3576"/>
                  </a:lnTo>
                  <a:lnTo>
                    <a:pt x="2715" y="3315"/>
                  </a:lnTo>
                  <a:lnTo>
                    <a:pt x="2680" y="3290"/>
                  </a:lnTo>
                  <a:lnTo>
                    <a:pt x="2644" y="3317"/>
                  </a:lnTo>
                  <a:lnTo>
                    <a:pt x="2367" y="3578"/>
                  </a:lnTo>
                  <a:lnTo>
                    <a:pt x="2171" y="3770"/>
                  </a:lnTo>
                  <a:lnTo>
                    <a:pt x="1683" y="4252"/>
                  </a:lnTo>
                  <a:lnTo>
                    <a:pt x="1422" y="3992"/>
                  </a:lnTo>
                  <a:lnTo>
                    <a:pt x="1318" y="3886"/>
                  </a:lnTo>
                  <a:lnTo>
                    <a:pt x="1177" y="3733"/>
                  </a:lnTo>
                  <a:lnTo>
                    <a:pt x="1162" y="3707"/>
                  </a:lnTo>
                  <a:lnTo>
                    <a:pt x="1189" y="3671"/>
                  </a:lnTo>
                  <a:lnTo>
                    <a:pt x="1451" y="3396"/>
                  </a:lnTo>
                  <a:lnTo>
                    <a:pt x="1645" y="3201"/>
                  </a:lnTo>
                  <a:lnTo>
                    <a:pt x="2129" y="2716"/>
                  </a:lnTo>
                  <a:lnTo>
                    <a:pt x="1734" y="2316"/>
                  </a:lnTo>
                  <a:lnTo>
                    <a:pt x="1428" y="2006"/>
                  </a:lnTo>
                  <a:lnTo>
                    <a:pt x="1216" y="1781"/>
                  </a:lnTo>
                  <a:lnTo>
                    <a:pt x="1166" y="1714"/>
                  </a:lnTo>
                  <a:lnTo>
                    <a:pt x="1162" y="1699"/>
                  </a:lnTo>
                  <a:lnTo>
                    <a:pt x="1166" y="1691"/>
                  </a:lnTo>
                  <a:lnTo>
                    <a:pt x="1206" y="1642"/>
                  </a:lnTo>
                  <a:lnTo>
                    <a:pt x="1315" y="1526"/>
                  </a:lnTo>
                  <a:lnTo>
                    <a:pt x="1501" y="1338"/>
                  </a:lnTo>
                  <a:lnTo>
                    <a:pt x="1618" y="1229"/>
                  </a:lnTo>
                  <a:lnTo>
                    <a:pt x="1666" y="1190"/>
                  </a:lnTo>
                  <a:lnTo>
                    <a:pt x="1676" y="1186"/>
                  </a:lnTo>
                  <a:lnTo>
                    <a:pt x="1688" y="1193"/>
                  </a:lnTo>
                  <a:lnTo>
                    <a:pt x="1771" y="1268"/>
                  </a:lnTo>
                  <a:lnTo>
                    <a:pt x="1992" y="1480"/>
                  </a:lnTo>
                  <a:lnTo>
                    <a:pt x="2190" y="16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D5259E9-0A17-4282-8EE1-C5ABCCA9CB95}"/>
                </a:ext>
              </a:extLst>
            </p:cNvPr>
            <p:cNvSpPr/>
            <p:nvPr/>
          </p:nvSpPr>
          <p:spPr>
            <a:xfrm>
              <a:off x="5121573" y="4104010"/>
              <a:ext cx="482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E3DA064-497F-4B17-97C0-7238542B140F}"/>
                </a:ext>
              </a:extLst>
            </p:cNvPr>
            <p:cNvSpPr/>
            <p:nvPr/>
          </p:nvSpPr>
          <p:spPr>
            <a:xfrm>
              <a:off x="5121573" y="4353550"/>
              <a:ext cx="4223915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F917984-19CC-446F-915A-B4C5CDA2E171}"/>
              </a:ext>
            </a:extLst>
          </p:cNvPr>
          <p:cNvGrpSpPr/>
          <p:nvPr/>
        </p:nvGrpSpPr>
        <p:grpSpPr>
          <a:xfrm>
            <a:off x="590104" y="3588454"/>
            <a:ext cx="4684020" cy="541928"/>
            <a:chOff x="4661468" y="3141741"/>
            <a:chExt cx="4684020" cy="54192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1F7FF3C-AAF8-47C2-886E-33D702F5C403}"/>
                </a:ext>
              </a:extLst>
            </p:cNvPr>
            <p:cNvSpPr/>
            <p:nvPr/>
          </p:nvSpPr>
          <p:spPr>
            <a:xfrm>
              <a:off x="5121573" y="3141741"/>
              <a:ext cx="482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C8623A4-0A70-4EDF-96E5-3E1CC5B36E33}"/>
                </a:ext>
              </a:extLst>
            </p:cNvPr>
            <p:cNvSpPr/>
            <p:nvPr/>
          </p:nvSpPr>
          <p:spPr>
            <a:xfrm>
              <a:off x="5121573" y="3391281"/>
              <a:ext cx="4223915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3FEDEB98-8A7E-45BC-BDB2-B81817893C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1468" y="3244048"/>
              <a:ext cx="352703" cy="352703"/>
            </a:xfrm>
            <a:custGeom>
              <a:avLst/>
              <a:gdLst>
                <a:gd name="T0" fmla="*/ 2010 w 5320"/>
                <a:gd name="T1" fmla="*/ 67 h 5320"/>
                <a:gd name="T2" fmla="*/ 1626 w 5320"/>
                <a:gd name="T3" fmla="*/ 201 h 5320"/>
                <a:gd name="T4" fmla="*/ 1096 w 5320"/>
                <a:gd name="T5" fmla="*/ 505 h 5320"/>
                <a:gd name="T6" fmla="*/ 736 w 5320"/>
                <a:gd name="T7" fmla="*/ 820 h 5320"/>
                <a:gd name="T8" fmla="*/ 475 w 5320"/>
                <a:gd name="T9" fmla="*/ 1136 h 5320"/>
                <a:gd name="T10" fmla="*/ 321 w 5320"/>
                <a:gd name="T11" fmla="*/ 1384 h 5320"/>
                <a:gd name="T12" fmla="*/ 143 w 5320"/>
                <a:gd name="T13" fmla="*/ 1790 h 5320"/>
                <a:gd name="T14" fmla="*/ 36 w 5320"/>
                <a:gd name="T15" fmla="*/ 2221 h 5320"/>
                <a:gd name="T16" fmla="*/ 0 w 5320"/>
                <a:gd name="T17" fmla="*/ 2663 h 5320"/>
                <a:gd name="T18" fmla="*/ 37 w 5320"/>
                <a:gd name="T19" fmla="*/ 3107 h 5320"/>
                <a:gd name="T20" fmla="*/ 128 w 5320"/>
                <a:gd name="T21" fmla="*/ 3469 h 5320"/>
                <a:gd name="T22" fmla="*/ 308 w 5320"/>
                <a:gd name="T23" fmla="*/ 3899 h 5320"/>
                <a:gd name="T24" fmla="*/ 612 w 5320"/>
                <a:gd name="T25" fmla="*/ 4356 h 5320"/>
                <a:gd name="T26" fmla="*/ 997 w 5320"/>
                <a:gd name="T27" fmla="*/ 4736 h 5320"/>
                <a:gd name="T28" fmla="*/ 1451 w 5320"/>
                <a:gd name="T29" fmla="*/ 5032 h 5320"/>
                <a:gd name="T30" fmla="*/ 1963 w 5320"/>
                <a:gd name="T31" fmla="*/ 5228 h 5320"/>
                <a:gd name="T32" fmla="*/ 2346 w 5320"/>
                <a:gd name="T33" fmla="*/ 5303 h 5320"/>
                <a:gd name="T34" fmla="*/ 3004 w 5320"/>
                <a:gd name="T35" fmla="*/ 5300 h 5320"/>
                <a:gd name="T36" fmla="*/ 3641 w 5320"/>
                <a:gd name="T37" fmla="*/ 5141 h 5320"/>
                <a:gd name="T38" fmla="*/ 4029 w 5320"/>
                <a:gd name="T39" fmla="*/ 4952 h 5320"/>
                <a:gd name="T40" fmla="*/ 4504 w 5320"/>
                <a:gd name="T41" fmla="*/ 4584 h 5320"/>
                <a:gd name="T42" fmla="*/ 4761 w 5320"/>
                <a:gd name="T43" fmla="*/ 4308 h 5320"/>
                <a:gd name="T44" fmla="*/ 5036 w 5320"/>
                <a:gd name="T45" fmla="*/ 3888 h 5320"/>
                <a:gd name="T46" fmla="*/ 5230 w 5320"/>
                <a:gd name="T47" fmla="*/ 3404 h 5320"/>
                <a:gd name="T48" fmla="*/ 5290 w 5320"/>
                <a:gd name="T49" fmla="*/ 3132 h 5320"/>
                <a:gd name="T50" fmla="*/ 5320 w 5320"/>
                <a:gd name="T51" fmla="*/ 2644 h 5320"/>
                <a:gd name="T52" fmla="*/ 5289 w 5320"/>
                <a:gd name="T53" fmla="*/ 2178 h 5320"/>
                <a:gd name="T54" fmla="*/ 5202 w 5320"/>
                <a:gd name="T55" fmla="*/ 1835 h 5320"/>
                <a:gd name="T56" fmla="*/ 4967 w 5320"/>
                <a:gd name="T57" fmla="*/ 1311 h 5320"/>
                <a:gd name="T58" fmla="*/ 4629 w 5320"/>
                <a:gd name="T59" fmla="*/ 852 h 5320"/>
                <a:gd name="T60" fmla="*/ 4203 w 5320"/>
                <a:gd name="T61" fmla="*/ 475 h 5320"/>
                <a:gd name="T62" fmla="*/ 3704 w 5320"/>
                <a:gd name="T63" fmla="*/ 195 h 5320"/>
                <a:gd name="T64" fmla="*/ 3244 w 5320"/>
                <a:gd name="T65" fmla="*/ 46 h 5320"/>
                <a:gd name="T66" fmla="*/ 2577 w 5320"/>
                <a:gd name="T67" fmla="*/ 0 h 5320"/>
                <a:gd name="T68" fmla="*/ 2208 w 5320"/>
                <a:gd name="T69" fmla="*/ 24 h 5320"/>
                <a:gd name="T70" fmla="*/ 3169 w 5320"/>
                <a:gd name="T71" fmla="*/ 1676 h 5320"/>
                <a:gd name="T72" fmla="*/ 3684 w 5320"/>
                <a:gd name="T73" fmla="*/ 1186 h 5320"/>
                <a:gd name="T74" fmla="*/ 3860 w 5320"/>
                <a:gd name="T75" fmla="*/ 1339 h 5320"/>
                <a:gd name="T76" fmla="*/ 4193 w 5320"/>
                <a:gd name="T77" fmla="*/ 1696 h 5320"/>
                <a:gd name="T78" fmla="*/ 4004 w 5320"/>
                <a:gd name="T79" fmla="*/ 1926 h 5320"/>
                <a:gd name="T80" fmla="*/ 3254 w 5320"/>
                <a:gd name="T81" fmla="*/ 2709 h 5320"/>
                <a:gd name="T82" fmla="*/ 3727 w 5320"/>
                <a:gd name="T83" fmla="*/ 3212 h 5320"/>
                <a:gd name="T84" fmla="*/ 3678 w 5320"/>
                <a:gd name="T85" fmla="*/ 4247 h 5320"/>
                <a:gd name="T86" fmla="*/ 2715 w 5320"/>
                <a:gd name="T87" fmla="*/ 3315 h 5320"/>
                <a:gd name="T88" fmla="*/ 2367 w 5320"/>
                <a:gd name="T89" fmla="*/ 3578 h 5320"/>
                <a:gd name="T90" fmla="*/ 1422 w 5320"/>
                <a:gd name="T91" fmla="*/ 3992 h 5320"/>
                <a:gd name="T92" fmla="*/ 1162 w 5320"/>
                <a:gd name="T93" fmla="*/ 3707 h 5320"/>
                <a:gd name="T94" fmla="*/ 1645 w 5320"/>
                <a:gd name="T95" fmla="*/ 3201 h 5320"/>
                <a:gd name="T96" fmla="*/ 1428 w 5320"/>
                <a:gd name="T97" fmla="*/ 2006 h 5320"/>
                <a:gd name="T98" fmla="*/ 1162 w 5320"/>
                <a:gd name="T99" fmla="*/ 1699 h 5320"/>
                <a:gd name="T100" fmla="*/ 1315 w 5320"/>
                <a:gd name="T101" fmla="*/ 1526 h 5320"/>
                <a:gd name="T102" fmla="*/ 1666 w 5320"/>
                <a:gd name="T103" fmla="*/ 1190 h 5320"/>
                <a:gd name="T104" fmla="*/ 1771 w 5320"/>
                <a:gd name="T105" fmla="*/ 1268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20" h="5320">
                  <a:moveTo>
                    <a:pt x="2208" y="24"/>
                  </a:moveTo>
                  <a:lnTo>
                    <a:pt x="2142" y="37"/>
                  </a:lnTo>
                  <a:lnTo>
                    <a:pt x="2010" y="67"/>
                  </a:lnTo>
                  <a:lnTo>
                    <a:pt x="1880" y="105"/>
                  </a:lnTo>
                  <a:lnTo>
                    <a:pt x="1752" y="149"/>
                  </a:lnTo>
                  <a:lnTo>
                    <a:pt x="1626" y="201"/>
                  </a:lnTo>
                  <a:lnTo>
                    <a:pt x="1503" y="258"/>
                  </a:lnTo>
                  <a:lnTo>
                    <a:pt x="1324" y="354"/>
                  </a:lnTo>
                  <a:lnTo>
                    <a:pt x="1096" y="505"/>
                  </a:lnTo>
                  <a:lnTo>
                    <a:pt x="935" y="632"/>
                  </a:lnTo>
                  <a:lnTo>
                    <a:pt x="833" y="724"/>
                  </a:lnTo>
                  <a:lnTo>
                    <a:pt x="736" y="820"/>
                  </a:lnTo>
                  <a:lnTo>
                    <a:pt x="644" y="921"/>
                  </a:lnTo>
                  <a:lnTo>
                    <a:pt x="556" y="1027"/>
                  </a:lnTo>
                  <a:lnTo>
                    <a:pt x="475" y="1136"/>
                  </a:lnTo>
                  <a:lnTo>
                    <a:pt x="436" y="1193"/>
                  </a:lnTo>
                  <a:lnTo>
                    <a:pt x="396" y="1255"/>
                  </a:lnTo>
                  <a:lnTo>
                    <a:pt x="321" y="1384"/>
                  </a:lnTo>
                  <a:lnTo>
                    <a:pt x="254" y="1516"/>
                  </a:lnTo>
                  <a:lnTo>
                    <a:pt x="195" y="1650"/>
                  </a:lnTo>
                  <a:lnTo>
                    <a:pt x="143" y="1790"/>
                  </a:lnTo>
                  <a:lnTo>
                    <a:pt x="99" y="1932"/>
                  </a:lnTo>
                  <a:lnTo>
                    <a:pt x="63" y="2075"/>
                  </a:lnTo>
                  <a:lnTo>
                    <a:pt x="36" y="2221"/>
                  </a:lnTo>
                  <a:lnTo>
                    <a:pt x="16" y="2367"/>
                  </a:lnTo>
                  <a:lnTo>
                    <a:pt x="4" y="2515"/>
                  </a:lnTo>
                  <a:lnTo>
                    <a:pt x="0" y="2663"/>
                  </a:lnTo>
                  <a:lnTo>
                    <a:pt x="4" y="2812"/>
                  </a:lnTo>
                  <a:lnTo>
                    <a:pt x="17" y="2960"/>
                  </a:lnTo>
                  <a:lnTo>
                    <a:pt x="37" y="3107"/>
                  </a:lnTo>
                  <a:lnTo>
                    <a:pt x="67" y="3252"/>
                  </a:lnTo>
                  <a:lnTo>
                    <a:pt x="105" y="3397"/>
                  </a:lnTo>
                  <a:lnTo>
                    <a:pt x="128" y="3469"/>
                  </a:lnTo>
                  <a:lnTo>
                    <a:pt x="158" y="3558"/>
                  </a:lnTo>
                  <a:lnTo>
                    <a:pt x="228" y="3733"/>
                  </a:lnTo>
                  <a:lnTo>
                    <a:pt x="308" y="3899"/>
                  </a:lnTo>
                  <a:lnTo>
                    <a:pt x="400" y="4060"/>
                  </a:lnTo>
                  <a:lnTo>
                    <a:pt x="500" y="4212"/>
                  </a:lnTo>
                  <a:lnTo>
                    <a:pt x="612" y="4356"/>
                  </a:lnTo>
                  <a:lnTo>
                    <a:pt x="731" y="4493"/>
                  </a:lnTo>
                  <a:lnTo>
                    <a:pt x="860" y="4619"/>
                  </a:lnTo>
                  <a:lnTo>
                    <a:pt x="997" y="4736"/>
                  </a:lnTo>
                  <a:lnTo>
                    <a:pt x="1141" y="4845"/>
                  </a:lnTo>
                  <a:lnTo>
                    <a:pt x="1293" y="4943"/>
                  </a:lnTo>
                  <a:lnTo>
                    <a:pt x="1451" y="5032"/>
                  </a:lnTo>
                  <a:lnTo>
                    <a:pt x="1616" y="5108"/>
                  </a:lnTo>
                  <a:lnTo>
                    <a:pt x="1787" y="5174"/>
                  </a:lnTo>
                  <a:lnTo>
                    <a:pt x="1963" y="5228"/>
                  </a:lnTo>
                  <a:lnTo>
                    <a:pt x="2145" y="5271"/>
                  </a:lnTo>
                  <a:lnTo>
                    <a:pt x="2237" y="5287"/>
                  </a:lnTo>
                  <a:lnTo>
                    <a:pt x="2346" y="5303"/>
                  </a:lnTo>
                  <a:lnTo>
                    <a:pt x="2565" y="5320"/>
                  </a:lnTo>
                  <a:lnTo>
                    <a:pt x="2785" y="5319"/>
                  </a:lnTo>
                  <a:lnTo>
                    <a:pt x="3004" y="5300"/>
                  </a:lnTo>
                  <a:lnTo>
                    <a:pt x="3221" y="5264"/>
                  </a:lnTo>
                  <a:lnTo>
                    <a:pt x="3433" y="5211"/>
                  </a:lnTo>
                  <a:lnTo>
                    <a:pt x="3641" y="5141"/>
                  </a:lnTo>
                  <a:lnTo>
                    <a:pt x="3839" y="5055"/>
                  </a:lnTo>
                  <a:lnTo>
                    <a:pt x="3935" y="5005"/>
                  </a:lnTo>
                  <a:lnTo>
                    <a:pt x="4029" y="4952"/>
                  </a:lnTo>
                  <a:lnTo>
                    <a:pt x="4194" y="4847"/>
                  </a:lnTo>
                  <a:lnTo>
                    <a:pt x="4346" y="4728"/>
                  </a:lnTo>
                  <a:lnTo>
                    <a:pt x="4504" y="4584"/>
                  </a:lnTo>
                  <a:lnTo>
                    <a:pt x="4592" y="4496"/>
                  </a:lnTo>
                  <a:lnTo>
                    <a:pt x="4650" y="4435"/>
                  </a:lnTo>
                  <a:lnTo>
                    <a:pt x="4761" y="4308"/>
                  </a:lnTo>
                  <a:lnTo>
                    <a:pt x="4863" y="4173"/>
                  </a:lnTo>
                  <a:lnTo>
                    <a:pt x="4953" y="4034"/>
                  </a:lnTo>
                  <a:lnTo>
                    <a:pt x="5036" y="3888"/>
                  </a:lnTo>
                  <a:lnTo>
                    <a:pt x="5109" y="3734"/>
                  </a:lnTo>
                  <a:lnTo>
                    <a:pt x="5174" y="3573"/>
                  </a:lnTo>
                  <a:lnTo>
                    <a:pt x="5230" y="3404"/>
                  </a:lnTo>
                  <a:lnTo>
                    <a:pt x="5254" y="3318"/>
                  </a:lnTo>
                  <a:lnTo>
                    <a:pt x="5267" y="3264"/>
                  </a:lnTo>
                  <a:lnTo>
                    <a:pt x="5290" y="3132"/>
                  </a:lnTo>
                  <a:lnTo>
                    <a:pt x="5306" y="2980"/>
                  </a:lnTo>
                  <a:lnTo>
                    <a:pt x="5316" y="2815"/>
                  </a:lnTo>
                  <a:lnTo>
                    <a:pt x="5320" y="2644"/>
                  </a:lnTo>
                  <a:lnTo>
                    <a:pt x="5316" y="2476"/>
                  </a:lnTo>
                  <a:lnTo>
                    <a:pt x="5306" y="2319"/>
                  </a:lnTo>
                  <a:lnTo>
                    <a:pt x="5289" y="2178"/>
                  </a:lnTo>
                  <a:lnTo>
                    <a:pt x="5277" y="2118"/>
                  </a:lnTo>
                  <a:lnTo>
                    <a:pt x="5257" y="2022"/>
                  </a:lnTo>
                  <a:lnTo>
                    <a:pt x="5202" y="1835"/>
                  </a:lnTo>
                  <a:lnTo>
                    <a:pt x="5137" y="1653"/>
                  </a:lnTo>
                  <a:lnTo>
                    <a:pt x="5058" y="1478"/>
                  </a:lnTo>
                  <a:lnTo>
                    <a:pt x="4967" y="1311"/>
                  </a:lnTo>
                  <a:lnTo>
                    <a:pt x="4864" y="1150"/>
                  </a:lnTo>
                  <a:lnTo>
                    <a:pt x="4752" y="997"/>
                  </a:lnTo>
                  <a:lnTo>
                    <a:pt x="4629" y="852"/>
                  </a:lnTo>
                  <a:lnTo>
                    <a:pt x="4496" y="717"/>
                  </a:lnTo>
                  <a:lnTo>
                    <a:pt x="4354" y="591"/>
                  </a:lnTo>
                  <a:lnTo>
                    <a:pt x="4203" y="475"/>
                  </a:lnTo>
                  <a:lnTo>
                    <a:pt x="4044" y="370"/>
                  </a:lnTo>
                  <a:lnTo>
                    <a:pt x="3877" y="277"/>
                  </a:lnTo>
                  <a:lnTo>
                    <a:pt x="3704" y="195"/>
                  </a:lnTo>
                  <a:lnTo>
                    <a:pt x="3525" y="125"/>
                  </a:lnTo>
                  <a:lnTo>
                    <a:pt x="3338" y="69"/>
                  </a:lnTo>
                  <a:lnTo>
                    <a:pt x="3244" y="46"/>
                  </a:lnTo>
                  <a:lnTo>
                    <a:pt x="3149" y="29"/>
                  </a:lnTo>
                  <a:lnTo>
                    <a:pt x="2881" y="7"/>
                  </a:lnTo>
                  <a:lnTo>
                    <a:pt x="2577" y="0"/>
                  </a:lnTo>
                  <a:lnTo>
                    <a:pt x="2369" y="7"/>
                  </a:lnTo>
                  <a:lnTo>
                    <a:pt x="2254" y="17"/>
                  </a:lnTo>
                  <a:lnTo>
                    <a:pt x="2208" y="24"/>
                  </a:lnTo>
                  <a:close/>
                  <a:moveTo>
                    <a:pt x="2190" y="1676"/>
                  </a:moveTo>
                  <a:lnTo>
                    <a:pt x="2680" y="2165"/>
                  </a:lnTo>
                  <a:lnTo>
                    <a:pt x="3169" y="1676"/>
                  </a:lnTo>
                  <a:lnTo>
                    <a:pt x="3367" y="1480"/>
                  </a:lnTo>
                  <a:lnTo>
                    <a:pt x="3647" y="1213"/>
                  </a:lnTo>
                  <a:lnTo>
                    <a:pt x="3684" y="1186"/>
                  </a:lnTo>
                  <a:lnTo>
                    <a:pt x="3694" y="1190"/>
                  </a:lnTo>
                  <a:lnTo>
                    <a:pt x="3743" y="1230"/>
                  </a:lnTo>
                  <a:lnTo>
                    <a:pt x="3860" y="1339"/>
                  </a:lnTo>
                  <a:lnTo>
                    <a:pt x="4047" y="1527"/>
                  </a:lnTo>
                  <a:lnTo>
                    <a:pt x="4154" y="1646"/>
                  </a:lnTo>
                  <a:lnTo>
                    <a:pt x="4193" y="1696"/>
                  </a:lnTo>
                  <a:lnTo>
                    <a:pt x="4197" y="1706"/>
                  </a:lnTo>
                  <a:lnTo>
                    <a:pt x="4180" y="1732"/>
                  </a:lnTo>
                  <a:lnTo>
                    <a:pt x="4004" y="1926"/>
                  </a:lnTo>
                  <a:lnTo>
                    <a:pt x="3561" y="2388"/>
                  </a:lnTo>
                  <a:lnTo>
                    <a:pt x="3251" y="2699"/>
                  </a:lnTo>
                  <a:lnTo>
                    <a:pt x="3254" y="2709"/>
                  </a:lnTo>
                  <a:lnTo>
                    <a:pt x="3323" y="2792"/>
                  </a:lnTo>
                  <a:lnTo>
                    <a:pt x="3529" y="3013"/>
                  </a:lnTo>
                  <a:lnTo>
                    <a:pt x="3727" y="3212"/>
                  </a:lnTo>
                  <a:lnTo>
                    <a:pt x="4222" y="3707"/>
                  </a:lnTo>
                  <a:lnTo>
                    <a:pt x="3951" y="3978"/>
                  </a:lnTo>
                  <a:lnTo>
                    <a:pt x="3678" y="4247"/>
                  </a:lnTo>
                  <a:lnTo>
                    <a:pt x="3189" y="3770"/>
                  </a:lnTo>
                  <a:lnTo>
                    <a:pt x="2991" y="3576"/>
                  </a:lnTo>
                  <a:lnTo>
                    <a:pt x="2715" y="3315"/>
                  </a:lnTo>
                  <a:lnTo>
                    <a:pt x="2680" y="3290"/>
                  </a:lnTo>
                  <a:lnTo>
                    <a:pt x="2644" y="3317"/>
                  </a:lnTo>
                  <a:lnTo>
                    <a:pt x="2367" y="3578"/>
                  </a:lnTo>
                  <a:lnTo>
                    <a:pt x="2171" y="3770"/>
                  </a:lnTo>
                  <a:lnTo>
                    <a:pt x="1683" y="4252"/>
                  </a:lnTo>
                  <a:lnTo>
                    <a:pt x="1422" y="3992"/>
                  </a:lnTo>
                  <a:lnTo>
                    <a:pt x="1318" y="3886"/>
                  </a:lnTo>
                  <a:lnTo>
                    <a:pt x="1177" y="3733"/>
                  </a:lnTo>
                  <a:lnTo>
                    <a:pt x="1162" y="3707"/>
                  </a:lnTo>
                  <a:lnTo>
                    <a:pt x="1189" y="3671"/>
                  </a:lnTo>
                  <a:lnTo>
                    <a:pt x="1451" y="3396"/>
                  </a:lnTo>
                  <a:lnTo>
                    <a:pt x="1645" y="3201"/>
                  </a:lnTo>
                  <a:lnTo>
                    <a:pt x="2129" y="2716"/>
                  </a:lnTo>
                  <a:lnTo>
                    <a:pt x="1734" y="2316"/>
                  </a:lnTo>
                  <a:lnTo>
                    <a:pt x="1428" y="2006"/>
                  </a:lnTo>
                  <a:lnTo>
                    <a:pt x="1216" y="1781"/>
                  </a:lnTo>
                  <a:lnTo>
                    <a:pt x="1166" y="1714"/>
                  </a:lnTo>
                  <a:lnTo>
                    <a:pt x="1162" y="1699"/>
                  </a:lnTo>
                  <a:lnTo>
                    <a:pt x="1166" y="1691"/>
                  </a:lnTo>
                  <a:lnTo>
                    <a:pt x="1206" y="1642"/>
                  </a:lnTo>
                  <a:lnTo>
                    <a:pt x="1315" y="1526"/>
                  </a:lnTo>
                  <a:lnTo>
                    <a:pt x="1501" y="1338"/>
                  </a:lnTo>
                  <a:lnTo>
                    <a:pt x="1618" y="1229"/>
                  </a:lnTo>
                  <a:lnTo>
                    <a:pt x="1666" y="1190"/>
                  </a:lnTo>
                  <a:lnTo>
                    <a:pt x="1676" y="1186"/>
                  </a:lnTo>
                  <a:lnTo>
                    <a:pt x="1688" y="1193"/>
                  </a:lnTo>
                  <a:lnTo>
                    <a:pt x="1771" y="1268"/>
                  </a:lnTo>
                  <a:lnTo>
                    <a:pt x="1992" y="1480"/>
                  </a:lnTo>
                  <a:lnTo>
                    <a:pt x="2190" y="16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4FC005F-432F-430A-BDBF-AC2647BAFFDE}"/>
              </a:ext>
            </a:extLst>
          </p:cNvPr>
          <p:cNvGrpSpPr/>
          <p:nvPr/>
        </p:nvGrpSpPr>
        <p:grpSpPr>
          <a:xfrm>
            <a:off x="590104" y="2348880"/>
            <a:ext cx="4684020" cy="541928"/>
            <a:chOff x="4661468" y="2179472"/>
            <a:chExt cx="4684020" cy="5419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A05DDE3-461C-4DE7-B166-B7C336746ABC}"/>
                </a:ext>
              </a:extLst>
            </p:cNvPr>
            <p:cNvSpPr/>
            <p:nvPr/>
          </p:nvSpPr>
          <p:spPr>
            <a:xfrm>
              <a:off x="5121573" y="2179472"/>
              <a:ext cx="482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E07CD19-64FB-4FED-91F0-0188A143E96C}"/>
                </a:ext>
              </a:extLst>
            </p:cNvPr>
            <p:cNvSpPr/>
            <p:nvPr/>
          </p:nvSpPr>
          <p:spPr>
            <a:xfrm>
              <a:off x="5121573" y="2429012"/>
              <a:ext cx="4223915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</p:txBody>
        </p:sp>
        <p:sp>
          <p:nvSpPr>
            <p:cNvPr id="75" name="Freeform 5">
              <a:extLst>
                <a:ext uri="{FF2B5EF4-FFF2-40B4-BE49-F238E27FC236}">
                  <a16:creationId xmlns:a16="http://schemas.microsoft.com/office/drawing/2014/main" id="{88EF8081-E634-47AF-8A4B-C8AB88E029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1468" y="2281779"/>
              <a:ext cx="352703" cy="352703"/>
            </a:xfrm>
            <a:custGeom>
              <a:avLst/>
              <a:gdLst>
                <a:gd name="T0" fmla="*/ 2010 w 5320"/>
                <a:gd name="T1" fmla="*/ 67 h 5320"/>
                <a:gd name="T2" fmla="*/ 1626 w 5320"/>
                <a:gd name="T3" fmla="*/ 201 h 5320"/>
                <a:gd name="T4" fmla="*/ 1096 w 5320"/>
                <a:gd name="T5" fmla="*/ 505 h 5320"/>
                <a:gd name="T6" fmla="*/ 736 w 5320"/>
                <a:gd name="T7" fmla="*/ 820 h 5320"/>
                <a:gd name="T8" fmla="*/ 475 w 5320"/>
                <a:gd name="T9" fmla="*/ 1136 h 5320"/>
                <a:gd name="T10" fmla="*/ 321 w 5320"/>
                <a:gd name="T11" fmla="*/ 1384 h 5320"/>
                <a:gd name="T12" fmla="*/ 143 w 5320"/>
                <a:gd name="T13" fmla="*/ 1790 h 5320"/>
                <a:gd name="T14" fmla="*/ 36 w 5320"/>
                <a:gd name="T15" fmla="*/ 2221 h 5320"/>
                <a:gd name="T16" fmla="*/ 0 w 5320"/>
                <a:gd name="T17" fmla="*/ 2663 h 5320"/>
                <a:gd name="T18" fmla="*/ 37 w 5320"/>
                <a:gd name="T19" fmla="*/ 3107 h 5320"/>
                <a:gd name="T20" fmla="*/ 128 w 5320"/>
                <a:gd name="T21" fmla="*/ 3469 h 5320"/>
                <a:gd name="T22" fmla="*/ 308 w 5320"/>
                <a:gd name="T23" fmla="*/ 3899 h 5320"/>
                <a:gd name="T24" fmla="*/ 612 w 5320"/>
                <a:gd name="T25" fmla="*/ 4356 h 5320"/>
                <a:gd name="T26" fmla="*/ 997 w 5320"/>
                <a:gd name="T27" fmla="*/ 4736 h 5320"/>
                <a:gd name="T28" fmla="*/ 1451 w 5320"/>
                <a:gd name="T29" fmla="*/ 5032 h 5320"/>
                <a:gd name="T30" fmla="*/ 1963 w 5320"/>
                <a:gd name="T31" fmla="*/ 5228 h 5320"/>
                <a:gd name="T32" fmla="*/ 2346 w 5320"/>
                <a:gd name="T33" fmla="*/ 5303 h 5320"/>
                <a:gd name="T34" fmla="*/ 3004 w 5320"/>
                <a:gd name="T35" fmla="*/ 5300 h 5320"/>
                <a:gd name="T36" fmla="*/ 3641 w 5320"/>
                <a:gd name="T37" fmla="*/ 5141 h 5320"/>
                <a:gd name="T38" fmla="*/ 4029 w 5320"/>
                <a:gd name="T39" fmla="*/ 4952 h 5320"/>
                <a:gd name="T40" fmla="*/ 4504 w 5320"/>
                <a:gd name="T41" fmla="*/ 4584 h 5320"/>
                <a:gd name="T42" fmla="*/ 4761 w 5320"/>
                <a:gd name="T43" fmla="*/ 4308 h 5320"/>
                <a:gd name="T44" fmla="*/ 5036 w 5320"/>
                <a:gd name="T45" fmla="*/ 3888 h 5320"/>
                <a:gd name="T46" fmla="*/ 5230 w 5320"/>
                <a:gd name="T47" fmla="*/ 3404 h 5320"/>
                <a:gd name="T48" fmla="*/ 5290 w 5320"/>
                <a:gd name="T49" fmla="*/ 3132 h 5320"/>
                <a:gd name="T50" fmla="*/ 5320 w 5320"/>
                <a:gd name="T51" fmla="*/ 2644 h 5320"/>
                <a:gd name="T52" fmla="*/ 5289 w 5320"/>
                <a:gd name="T53" fmla="*/ 2178 h 5320"/>
                <a:gd name="T54" fmla="*/ 5202 w 5320"/>
                <a:gd name="T55" fmla="*/ 1835 h 5320"/>
                <a:gd name="T56" fmla="*/ 4967 w 5320"/>
                <a:gd name="T57" fmla="*/ 1311 h 5320"/>
                <a:gd name="T58" fmla="*/ 4629 w 5320"/>
                <a:gd name="T59" fmla="*/ 852 h 5320"/>
                <a:gd name="T60" fmla="*/ 4203 w 5320"/>
                <a:gd name="T61" fmla="*/ 475 h 5320"/>
                <a:gd name="T62" fmla="*/ 3704 w 5320"/>
                <a:gd name="T63" fmla="*/ 195 h 5320"/>
                <a:gd name="T64" fmla="*/ 3244 w 5320"/>
                <a:gd name="T65" fmla="*/ 46 h 5320"/>
                <a:gd name="T66" fmla="*/ 2577 w 5320"/>
                <a:gd name="T67" fmla="*/ 0 h 5320"/>
                <a:gd name="T68" fmla="*/ 2208 w 5320"/>
                <a:gd name="T69" fmla="*/ 24 h 5320"/>
                <a:gd name="T70" fmla="*/ 3169 w 5320"/>
                <a:gd name="T71" fmla="*/ 1676 h 5320"/>
                <a:gd name="T72" fmla="*/ 3684 w 5320"/>
                <a:gd name="T73" fmla="*/ 1186 h 5320"/>
                <a:gd name="T74" fmla="*/ 3860 w 5320"/>
                <a:gd name="T75" fmla="*/ 1339 h 5320"/>
                <a:gd name="T76" fmla="*/ 4193 w 5320"/>
                <a:gd name="T77" fmla="*/ 1696 h 5320"/>
                <a:gd name="T78" fmla="*/ 4004 w 5320"/>
                <a:gd name="T79" fmla="*/ 1926 h 5320"/>
                <a:gd name="T80" fmla="*/ 3254 w 5320"/>
                <a:gd name="T81" fmla="*/ 2709 h 5320"/>
                <a:gd name="T82" fmla="*/ 3727 w 5320"/>
                <a:gd name="T83" fmla="*/ 3212 h 5320"/>
                <a:gd name="T84" fmla="*/ 3678 w 5320"/>
                <a:gd name="T85" fmla="*/ 4247 h 5320"/>
                <a:gd name="T86" fmla="*/ 2715 w 5320"/>
                <a:gd name="T87" fmla="*/ 3315 h 5320"/>
                <a:gd name="T88" fmla="*/ 2367 w 5320"/>
                <a:gd name="T89" fmla="*/ 3578 h 5320"/>
                <a:gd name="T90" fmla="*/ 1422 w 5320"/>
                <a:gd name="T91" fmla="*/ 3992 h 5320"/>
                <a:gd name="T92" fmla="*/ 1162 w 5320"/>
                <a:gd name="T93" fmla="*/ 3707 h 5320"/>
                <a:gd name="T94" fmla="*/ 1645 w 5320"/>
                <a:gd name="T95" fmla="*/ 3201 h 5320"/>
                <a:gd name="T96" fmla="*/ 1428 w 5320"/>
                <a:gd name="T97" fmla="*/ 2006 h 5320"/>
                <a:gd name="T98" fmla="*/ 1162 w 5320"/>
                <a:gd name="T99" fmla="*/ 1699 h 5320"/>
                <a:gd name="T100" fmla="*/ 1315 w 5320"/>
                <a:gd name="T101" fmla="*/ 1526 h 5320"/>
                <a:gd name="T102" fmla="*/ 1666 w 5320"/>
                <a:gd name="T103" fmla="*/ 1190 h 5320"/>
                <a:gd name="T104" fmla="*/ 1771 w 5320"/>
                <a:gd name="T105" fmla="*/ 1268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20" h="5320">
                  <a:moveTo>
                    <a:pt x="2208" y="24"/>
                  </a:moveTo>
                  <a:lnTo>
                    <a:pt x="2142" y="37"/>
                  </a:lnTo>
                  <a:lnTo>
                    <a:pt x="2010" y="67"/>
                  </a:lnTo>
                  <a:lnTo>
                    <a:pt x="1880" y="105"/>
                  </a:lnTo>
                  <a:lnTo>
                    <a:pt x="1752" y="149"/>
                  </a:lnTo>
                  <a:lnTo>
                    <a:pt x="1626" y="201"/>
                  </a:lnTo>
                  <a:lnTo>
                    <a:pt x="1503" y="258"/>
                  </a:lnTo>
                  <a:lnTo>
                    <a:pt x="1324" y="354"/>
                  </a:lnTo>
                  <a:lnTo>
                    <a:pt x="1096" y="505"/>
                  </a:lnTo>
                  <a:lnTo>
                    <a:pt x="935" y="632"/>
                  </a:lnTo>
                  <a:lnTo>
                    <a:pt x="833" y="724"/>
                  </a:lnTo>
                  <a:lnTo>
                    <a:pt x="736" y="820"/>
                  </a:lnTo>
                  <a:lnTo>
                    <a:pt x="644" y="921"/>
                  </a:lnTo>
                  <a:lnTo>
                    <a:pt x="556" y="1027"/>
                  </a:lnTo>
                  <a:lnTo>
                    <a:pt x="475" y="1136"/>
                  </a:lnTo>
                  <a:lnTo>
                    <a:pt x="436" y="1193"/>
                  </a:lnTo>
                  <a:lnTo>
                    <a:pt x="396" y="1255"/>
                  </a:lnTo>
                  <a:lnTo>
                    <a:pt x="321" y="1384"/>
                  </a:lnTo>
                  <a:lnTo>
                    <a:pt x="254" y="1516"/>
                  </a:lnTo>
                  <a:lnTo>
                    <a:pt x="195" y="1650"/>
                  </a:lnTo>
                  <a:lnTo>
                    <a:pt x="143" y="1790"/>
                  </a:lnTo>
                  <a:lnTo>
                    <a:pt x="99" y="1932"/>
                  </a:lnTo>
                  <a:lnTo>
                    <a:pt x="63" y="2075"/>
                  </a:lnTo>
                  <a:lnTo>
                    <a:pt x="36" y="2221"/>
                  </a:lnTo>
                  <a:lnTo>
                    <a:pt x="16" y="2367"/>
                  </a:lnTo>
                  <a:lnTo>
                    <a:pt x="4" y="2515"/>
                  </a:lnTo>
                  <a:lnTo>
                    <a:pt x="0" y="2663"/>
                  </a:lnTo>
                  <a:lnTo>
                    <a:pt x="4" y="2812"/>
                  </a:lnTo>
                  <a:lnTo>
                    <a:pt x="17" y="2960"/>
                  </a:lnTo>
                  <a:lnTo>
                    <a:pt x="37" y="3107"/>
                  </a:lnTo>
                  <a:lnTo>
                    <a:pt x="67" y="3252"/>
                  </a:lnTo>
                  <a:lnTo>
                    <a:pt x="105" y="3397"/>
                  </a:lnTo>
                  <a:lnTo>
                    <a:pt x="128" y="3469"/>
                  </a:lnTo>
                  <a:lnTo>
                    <a:pt x="158" y="3558"/>
                  </a:lnTo>
                  <a:lnTo>
                    <a:pt x="228" y="3733"/>
                  </a:lnTo>
                  <a:lnTo>
                    <a:pt x="308" y="3899"/>
                  </a:lnTo>
                  <a:lnTo>
                    <a:pt x="400" y="4060"/>
                  </a:lnTo>
                  <a:lnTo>
                    <a:pt x="500" y="4212"/>
                  </a:lnTo>
                  <a:lnTo>
                    <a:pt x="612" y="4356"/>
                  </a:lnTo>
                  <a:lnTo>
                    <a:pt x="731" y="4493"/>
                  </a:lnTo>
                  <a:lnTo>
                    <a:pt x="860" y="4619"/>
                  </a:lnTo>
                  <a:lnTo>
                    <a:pt x="997" y="4736"/>
                  </a:lnTo>
                  <a:lnTo>
                    <a:pt x="1141" y="4845"/>
                  </a:lnTo>
                  <a:lnTo>
                    <a:pt x="1293" y="4943"/>
                  </a:lnTo>
                  <a:lnTo>
                    <a:pt x="1451" y="5032"/>
                  </a:lnTo>
                  <a:lnTo>
                    <a:pt x="1616" y="5108"/>
                  </a:lnTo>
                  <a:lnTo>
                    <a:pt x="1787" y="5174"/>
                  </a:lnTo>
                  <a:lnTo>
                    <a:pt x="1963" y="5228"/>
                  </a:lnTo>
                  <a:lnTo>
                    <a:pt x="2145" y="5271"/>
                  </a:lnTo>
                  <a:lnTo>
                    <a:pt x="2237" y="5287"/>
                  </a:lnTo>
                  <a:lnTo>
                    <a:pt x="2346" y="5303"/>
                  </a:lnTo>
                  <a:lnTo>
                    <a:pt x="2565" y="5320"/>
                  </a:lnTo>
                  <a:lnTo>
                    <a:pt x="2785" y="5319"/>
                  </a:lnTo>
                  <a:lnTo>
                    <a:pt x="3004" y="5300"/>
                  </a:lnTo>
                  <a:lnTo>
                    <a:pt x="3221" y="5264"/>
                  </a:lnTo>
                  <a:lnTo>
                    <a:pt x="3433" y="5211"/>
                  </a:lnTo>
                  <a:lnTo>
                    <a:pt x="3641" y="5141"/>
                  </a:lnTo>
                  <a:lnTo>
                    <a:pt x="3839" y="5055"/>
                  </a:lnTo>
                  <a:lnTo>
                    <a:pt x="3935" y="5005"/>
                  </a:lnTo>
                  <a:lnTo>
                    <a:pt x="4029" y="4952"/>
                  </a:lnTo>
                  <a:lnTo>
                    <a:pt x="4194" y="4847"/>
                  </a:lnTo>
                  <a:lnTo>
                    <a:pt x="4346" y="4728"/>
                  </a:lnTo>
                  <a:lnTo>
                    <a:pt x="4504" y="4584"/>
                  </a:lnTo>
                  <a:lnTo>
                    <a:pt x="4592" y="4496"/>
                  </a:lnTo>
                  <a:lnTo>
                    <a:pt x="4650" y="4435"/>
                  </a:lnTo>
                  <a:lnTo>
                    <a:pt x="4761" y="4308"/>
                  </a:lnTo>
                  <a:lnTo>
                    <a:pt x="4863" y="4173"/>
                  </a:lnTo>
                  <a:lnTo>
                    <a:pt x="4953" y="4034"/>
                  </a:lnTo>
                  <a:lnTo>
                    <a:pt x="5036" y="3888"/>
                  </a:lnTo>
                  <a:lnTo>
                    <a:pt x="5109" y="3734"/>
                  </a:lnTo>
                  <a:lnTo>
                    <a:pt x="5174" y="3573"/>
                  </a:lnTo>
                  <a:lnTo>
                    <a:pt x="5230" y="3404"/>
                  </a:lnTo>
                  <a:lnTo>
                    <a:pt x="5254" y="3318"/>
                  </a:lnTo>
                  <a:lnTo>
                    <a:pt x="5267" y="3264"/>
                  </a:lnTo>
                  <a:lnTo>
                    <a:pt x="5290" y="3132"/>
                  </a:lnTo>
                  <a:lnTo>
                    <a:pt x="5306" y="2980"/>
                  </a:lnTo>
                  <a:lnTo>
                    <a:pt x="5316" y="2815"/>
                  </a:lnTo>
                  <a:lnTo>
                    <a:pt x="5320" y="2644"/>
                  </a:lnTo>
                  <a:lnTo>
                    <a:pt x="5316" y="2476"/>
                  </a:lnTo>
                  <a:lnTo>
                    <a:pt x="5306" y="2319"/>
                  </a:lnTo>
                  <a:lnTo>
                    <a:pt x="5289" y="2178"/>
                  </a:lnTo>
                  <a:lnTo>
                    <a:pt x="5277" y="2118"/>
                  </a:lnTo>
                  <a:lnTo>
                    <a:pt x="5257" y="2022"/>
                  </a:lnTo>
                  <a:lnTo>
                    <a:pt x="5202" y="1835"/>
                  </a:lnTo>
                  <a:lnTo>
                    <a:pt x="5137" y="1653"/>
                  </a:lnTo>
                  <a:lnTo>
                    <a:pt x="5058" y="1478"/>
                  </a:lnTo>
                  <a:lnTo>
                    <a:pt x="4967" y="1311"/>
                  </a:lnTo>
                  <a:lnTo>
                    <a:pt x="4864" y="1150"/>
                  </a:lnTo>
                  <a:lnTo>
                    <a:pt x="4752" y="997"/>
                  </a:lnTo>
                  <a:lnTo>
                    <a:pt x="4629" y="852"/>
                  </a:lnTo>
                  <a:lnTo>
                    <a:pt x="4496" y="717"/>
                  </a:lnTo>
                  <a:lnTo>
                    <a:pt x="4354" y="591"/>
                  </a:lnTo>
                  <a:lnTo>
                    <a:pt x="4203" y="475"/>
                  </a:lnTo>
                  <a:lnTo>
                    <a:pt x="4044" y="370"/>
                  </a:lnTo>
                  <a:lnTo>
                    <a:pt x="3877" y="277"/>
                  </a:lnTo>
                  <a:lnTo>
                    <a:pt x="3704" y="195"/>
                  </a:lnTo>
                  <a:lnTo>
                    <a:pt x="3525" y="125"/>
                  </a:lnTo>
                  <a:lnTo>
                    <a:pt x="3338" y="69"/>
                  </a:lnTo>
                  <a:lnTo>
                    <a:pt x="3244" y="46"/>
                  </a:lnTo>
                  <a:lnTo>
                    <a:pt x="3149" y="29"/>
                  </a:lnTo>
                  <a:lnTo>
                    <a:pt x="2881" y="7"/>
                  </a:lnTo>
                  <a:lnTo>
                    <a:pt x="2577" y="0"/>
                  </a:lnTo>
                  <a:lnTo>
                    <a:pt x="2369" y="7"/>
                  </a:lnTo>
                  <a:lnTo>
                    <a:pt x="2254" y="17"/>
                  </a:lnTo>
                  <a:lnTo>
                    <a:pt x="2208" y="24"/>
                  </a:lnTo>
                  <a:close/>
                  <a:moveTo>
                    <a:pt x="2190" y="1676"/>
                  </a:moveTo>
                  <a:lnTo>
                    <a:pt x="2680" y="2165"/>
                  </a:lnTo>
                  <a:lnTo>
                    <a:pt x="3169" y="1676"/>
                  </a:lnTo>
                  <a:lnTo>
                    <a:pt x="3367" y="1480"/>
                  </a:lnTo>
                  <a:lnTo>
                    <a:pt x="3647" y="1213"/>
                  </a:lnTo>
                  <a:lnTo>
                    <a:pt x="3684" y="1186"/>
                  </a:lnTo>
                  <a:lnTo>
                    <a:pt x="3694" y="1190"/>
                  </a:lnTo>
                  <a:lnTo>
                    <a:pt x="3743" y="1230"/>
                  </a:lnTo>
                  <a:lnTo>
                    <a:pt x="3860" y="1339"/>
                  </a:lnTo>
                  <a:lnTo>
                    <a:pt x="4047" y="1527"/>
                  </a:lnTo>
                  <a:lnTo>
                    <a:pt x="4154" y="1646"/>
                  </a:lnTo>
                  <a:lnTo>
                    <a:pt x="4193" y="1696"/>
                  </a:lnTo>
                  <a:lnTo>
                    <a:pt x="4197" y="1706"/>
                  </a:lnTo>
                  <a:lnTo>
                    <a:pt x="4180" y="1732"/>
                  </a:lnTo>
                  <a:lnTo>
                    <a:pt x="4004" y="1926"/>
                  </a:lnTo>
                  <a:lnTo>
                    <a:pt x="3561" y="2388"/>
                  </a:lnTo>
                  <a:lnTo>
                    <a:pt x="3251" y="2699"/>
                  </a:lnTo>
                  <a:lnTo>
                    <a:pt x="3254" y="2709"/>
                  </a:lnTo>
                  <a:lnTo>
                    <a:pt x="3323" y="2792"/>
                  </a:lnTo>
                  <a:lnTo>
                    <a:pt x="3529" y="3013"/>
                  </a:lnTo>
                  <a:lnTo>
                    <a:pt x="3727" y="3212"/>
                  </a:lnTo>
                  <a:lnTo>
                    <a:pt x="4222" y="3707"/>
                  </a:lnTo>
                  <a:lnTo>
                    <a:pt x="3951" y="3978"/>
                  </a:lnTo>
                  <a:lnTo>
                    <a:pt x="3678" y="4247"/>
                  </a:lnTo>
                  <a:lnTo>
                    <a:pt x="3189" y="3770"/>
                  </a:lnTo>
                  <a:lnTo>
                    <a:pt x="2991" y="3576"/>
                  </a:lnTo>
                  <a:lnTo>
                    <a:pt x="2715" y="3315"/>
                  </a:lnTo>
                  <a:lnTo>
                    <a:pt x="2680" y="3290"/>
                  </a:lnTo>
                  <a:lnTo>
                    <a:pt x="2644" y="3317"/>
                  </a:lnTo>
                  <a:lnTo>
                    <a:pt x="2367" y="3578"/>
                  </a:lnTo>
                  <a:lnTo>
                    <a:pt x="2171" y="3770"/>
                  </a:lnTo>
                  <a:lnTo>
                    <a:pt x="1683" y="4252"/>
                  </a:lnTo>
                  <a:lnTo>
                    <a:pt x="1422" y="3992"/>
                  </a:lnTo>
                  <a:lnTo>
                    <a:pt x="1318" y="3886"/>
                  </a:lnTo>
                  <a:lnTo>
                    <a:pt x="1177" y="3733"/>
                  </a:lnTo>
                  <a:lnTo>
                    <a:pt x="1162" y="3707"/>
                  </a:lnTo>
                  <a:lnTo>
                    <a:pt x="1189" y="3671"/>
                  </a:lnTo>
                  <a:lnTo>
                    <a:pt x="1451" y="3396"/>
                  </a:lnTo>
                  <a:lnTo>
                    <a:pt x="1645" y="3201"/>
                  </a:lnTo>
                  <a:lnTo>
                    <a:pt x="2129" y="2716"/>
                  </a:lnTo>
                  <a:lnTo>
                    <a:pt x="1734" y="2316"/>
                  </a:lnTo>
                  <a:lnTo>
                    <a:pt x="1428" y="2006"/>
                  </a:lnTo>
                  <a:lnTo>
                    <a:pt x="1216" y="1781"/>
                  </a:lnTo>
                  <a:lnTo>
                    <a:pt x="1166" y="1714"/>
                  </a:lnTo>
                  <a:lnTo>
                    <a:pt x="1162" y="1699"/>
                  </a:lnTo>
                  <a:lnTo>
                    <a:pt x="1166" y="1691"/>
                  </a:lnTo>
                  <a:lnTo>
                    <a:pt x="1206" y="1642"/>
                  </a:lnTo>
                  <a:lnTo>
                    <a:pt x="1315" y="1526"/>
                  </a:lnTo>
                  <a:lnTo>
                    <a:pt x="1501" y="1338"/>
                  </a:lnTo>
                  <a:lnTo>
                    <a:pt x="1618" y="1229"/>
                  </a:lnTo>
                  <a:lnTo>
                    <a:pt x="1666" y="1190"/>
                  </a:lnTo>
                  <a:lnTo>
                    <a:pt x="1676" y="1186"/>
                  </a:lnTo>
                  <a:lnTo>
                    <a:pt x="1688" y="1193"/>
                  </a:lnTo>
                  <a:lnTo>
                    <a:pt x="1771" y="1268"/>
                  </a:lnTo>
                  <a:lnTo>
                    <a:pt x="1992" y="1480"/>
                  </a:lnTo>
                  <a:lnTo>
                    <a:pt x="2190" y="16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EE5E5C9-3011-48E0-BF69-BC449B32A47B}"/>
              </a:ext>
            </a:extLst>
          </p:cNvPr>
          <p:cNvSpPr/>
          <p:nvPr/>
        </p:nvSpPr>
        <p:spPr>
          <a:xfrm>
            <a:off x="481531" y="917429"/>
            <a:ext cx="3980577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The 3 Challenges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facing xxx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94742-0FE8-4F6F-8F59-2C73F9F7CC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11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0C28BEC5-05A4-4CFC-9AC5-8435AD8769A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0733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31" name="Object 30" hidden="1">
                        <a:extLst>
                          <a:ext uri="{FF2B5EF4-FFF2-40B4-BE49-F238E27FC236}">
                            <a16:creationId xmlns:a16="http://schemas.microsoft.com/office/drawing/2014/main" id="{0C28BEC5-05A4-4CFC-9AC5-8435AD876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A415292-4227-4CBE-962E-82F51FF29233}"/>
              </a:ext>
            </a:extLst>
          </p:cNvPr>
          <p:cNvSpPr/>
          <p:nvPr/>
        </p:nvSpPr>
        <p:spPr>
          <a:xfrm>
            <a:off x="4806282" y="2286001"/>
            <a:ext cx="4532449" cy="402242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accent6"/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33" name="Shape 312">
            <a:extLst>
              <a:ext uri="{FF2B5EF4-FFF2-40B4-BE49-F238E27FC236}">
                <a16:creationId xmlns:a16="http://schemas.microsoft.com/office/drawing/2014/main" id="{EB1E3FAD-FB58-4186-8F5C-4592CB4B8E4F}"/>
              </a:ext>
            </a:extLst>
          </p:cNvPr>
          <p:cNvCxnSpPr/>
          <p:nvPr/>
        </p:nvCxnSpPr>
        <p:spPr>
          <a:xfrm>
            <a:off x="592243" y="3492631"/>
            <a:ext cx="4214039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44" name="Shape 312">
            <a:extLst>
              <a:ext uri="{FF2B5EF4-FFF2-40B4-BE49-F238E27FC236}">
                <a16:creationId xmlns:a16="http://schemas.microsoft.com/office/drawing/2014/main" id="{4B57BDEE-5B7C-4C30-BADA-5976AB9C081B}"/>
              </a:ext>
            </a:extLst>
          </p:cNvPr>
          <p:cNvCxnSpPr/>
          <p:nvPr/>
        </p:nvCxnSpPr>
        <p:spPr>
          <a:xfrm>
            <a:off x="592243" y="4189253"/>
            <a:ext cx="4214039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49" name="Shape 312">
            <a:extLst>
              <a:ext uri="{FF2B5EF4-FFF2-40B4-BE49-F238E27FC236}">
                <a16:creationId xmlns:a16="http://schemas.microsoft.com/office/drawing/2014/main" id="{3CB3C36E-A039-4E8C-91C9-16F98B7C0545}"/>
              </a:ext>
            </a:extLst>
          </p:cNvPr>
          <p:cNvCxnSpPr/>
          <p:nvPr/>
        </p:nvCxnSpPr>
        <p:spPr>
          <a:xfrm>
            <a:off x="592243" y="4885875"/>
            <a:ext cx="4214039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58" name="Shape 312">
            <a:extLst>
              <a:ext uri="{FF2B5EF4-FFF2-40B4-BE49-F238E27FC236}">
                <a16:creationId xmlns:a16="http://schemas.microsoft.com/office/drawing/2014/main" id="{48C6EE35-F83E-453D-8A33-3E57420976CF}"/>
              </a:ext>
            </a:extLst>
          </p:cNvPr>
          <p:cNvCxnSpPr/>
          <p:nvPr/>
        </p:nvCxnSpPr>
        <p:spPr>
          <a:xfrm>
            <a:off x="592243" y="5582497"/>
            <a:ext cx="4214039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sp>
        <p:nvSpPr>
          <p:cNvPr id="35" name="Shape 309">
            <a:extLst>
              <a:ext uri="{FF2B5EF4-FFF2-40B4-BE49-F238E27FC236}">
                <a16:creationId xmlns:a16="http://schemas.microsoft.com/office/drawing/2014/main" id="{8B9D7015-D75D-4492-9FF6-9EA341187C04}"/>
              </a:ext>
            </a:extLst>
          </p:cNvPr>
          <p:cNvSpPr txBox="1">
            <a:spLocks/>
          </p:cNvSpPr>
          <p:nvPr/>
        </p:nvSpPr>
        <p:spPr>
          <a:xfrm>
            <a:off x="1285765" y="2946770"/>
            <a:ext cx="3108960" cy="3951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36" name="Shape 314">
            <a:extLst>
              <a:ext uri="{FF2B5EF4-FFF2-40B4-BE49-F238E27FC236}">
                <a16:creationId xmlns:a16="http://schemas.microsoft.com/office/drawing/2014/main" id="{E1B85330-C270-46D2-BBE8-74DF34C74EBD}"/>
              </a:ext>
            </a:extLst>
          </p:cNvPr>
          <p:cNvSpPr txBox="1">
            <a:spLocks/>
          </p:cNvSpPr>
          <p:nvPr/>
        </p:nvSpPr>
        <p:spPr>
          <a:xfrm>
            <a:off x="4987719" y="2946770"/>
            <a:ext cx="4213753" cy="395100"/>
          </a:xfrm>
          <a:prstGeom prst="rect">
            <a:avLst/>
          </a:prstGeom>
          <a:noFill/>
        </p:spPr>
        <p:txBody>
          <a:bodyPr lIns="9144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3" name="Shape 309">
            <a:extLst>
              <a:ext uri="{FF2B5EF4-FFF2-40B4-BE49-F238E27FC236}">
                <a16:creationId xmlns:a16="http://schemas.microsoft.com/office/drawing/2014/main" id="{E7C87055-72D2-4AE7-A3CA-B770CB9BC5F8}"/>
              </a:ext>
            </a:extLst>
          </p:cNvPr>
          <p:cNvSpPr txBox="1">
            <a:spLocks/>
          </p:cNvSpPr>
          <p:nvPr/>
        </p:nvSpPr>
        <p:spPr>
          <a:xfrm>
            <a:off x="569635" y="2946770"/>
            <a:ext cx="587993" cy="3951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5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#1</a:t>
            </a:r>
            <a:endParaRPr lang="en" sz="2500" b="1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46" name="Shape 309">
            <a:extLst>
              <a:ext uri="{FF2B5EF4-FFF2-40B4-BE49-F238E27FC236}">
                <a16:creationId xmlns:a16="http://schemas.microsoft.com/office/drawing/2014/main" id="{DD2F915B-F516-448F-9E6E-C64BE2CEA82B}"/>
              </a:ext>
            </a:extLst>
          </p:cNvPr>
          <p:cNvSpPr txBox="1">
            <a:spLocks/>
          </p:cNvSpPr>
          <p:nvPr/>
        </p:nvSpPr>
        <p:spPr>
          <a:xfrm>
            <a:off x="1280592" y="3643392"/>
            <a:ext cx="3108960" cy="3951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47" name="Shape 314">
            <a:extLst>
              <a:ext uri="{FF2B5EF4-FFF2-40B4-BE49-F238E27FC236}">
                <a16:creationId xmlns:a16="http://schemas.microsoft.com/office/drawing/2014/main" id="{D8556E5B-3170-43B6-A503-131844C4D294}"/>
              </a:ext>
            </a:extLst>
          </p:cNvPr>
          <p:cNvSpPr txBox="1">
            <a:spLocks/>
          </p:cNvSpPr>
          <p:nvPr/>
        </p:nvSpPr>
        <p:spPr>
          <a:xfrm>
            <a:off x="4987719" y="3643392"/>
            <a:ext cx="4213753" cy="395100"/>
          </a:xfrm>
          <a:prstGeom prst="rect">
            <a:avLst/>
          </a:prstGeom>
          <a:noFill/>
        </p:spPr>
        <p:txBody>
          <a:bodyPr lIns="9144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4" name="Shape 309">
            <a:extLst>
              <a:ext uri="{FF2B5EF4-FFF2-40B4-BE49-F238E27FC236}">
                <a16:creationId xmlns:a16="http://schemas.microsoft.com/office/drawing/2014/main" id="{C1B7FCA7-68B6-4519-9271-050B0F2C215B}"/>
              </a:ext>
            </a:extLst>
          </p:cNvPr>
          <p:cNvSpPr txBox="1">
            <a:spLocks/>
          </p:cNvSpPr>
          <p:nvPr/>
        </p:nvSpPr>
        <p:spPr>
          <a:xfrm>
            <a:off x="569635" y="3643392"/>
            <a:ext cx="587993" cy="3951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5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#2</a:t>
            </a:r>
            <a:endParaRPr lang="en" sz="2500" b="1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1" name="Shape 309">
            <a:extLst>
              <a:ext uri="{FF2B5EF4-FFF2-40B4-BE49-F238E27FC236}">
                <a16:creationId xmlns:a16="http://schemas.microsoft.com/office/drawing/2014/main" id="{B27ABADC-A9F8-44C7-B7F8-F3316A0ABB0E}"/>
              </a:ext>
            </a:extLst>
          </p:cNvPr>
          <p:cNvSpPr txBox="1">
            <a:spLocks/>
          </p:cNvSpPr>
          <p:nvPr/>
        </p:nvSpPr>
        <p:spPr>
          <a:xfrm>
            <a:off x="1280592" y="4340014"/>
            <a:ext cx="3108960" cy="3951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52" name="Shape 314">
            <a:extLst>
              <a:ext uri="{FF2B5EF4-FFF2-40B4-BE49-F238E27FC236}">
                <a16:creationId xmlns:a16="http://schemas.microsoft.com/office/drawing/2014/main" id="{55D1CF23-2172-4457-91D5-9EE4CFB7C181}"/>
              </a:ext>
            </a:extLst>
          </p:cNvPr>
          <p:cNvSpPr txBox="1">
            <a:spLocks/>
          </p:cNvSpPr>
          <p:nvPr/>
        </p:nvSpPr>
        <p:spPr>
          <a:xfrm>
            <a:off x="4987719" y="4340014"/>
            <a:ext cx="4213753" cy="395100"/>
          </a:xfrm>
          <a:prstGeom prst="rect">
            <a:avLst/>
          </a:prstGeom>
          <a:noFill/>
        </p:spPr>
        <p:txBody>
          <a:bodyPr lIns="9144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5" name="Shape 309">
            <a:extLst>
              <a:ext uri="{FF2B5EF4-FFF2-40B4-BE49-F238E27FC236}">
                <a16:creationId xmlns:a16="http://schemas.microsoft.com/office/drawing/2014/main" id="{1B567254-5A23-4CBB-BD7E-AF9C96D8564B}"/>
              </a:ext>
            </a:extLst>
          </p:cNvPr>
          <p:cNvSpPr txBox="1">
            <a:spLocks/>
          </p:cNvSpPr>
          <p:nvPr/>
        </p:nvSpPr>
        <p:spPr>
          <a:xfrm>
            <a:off x="569635" y="4340014"/>
            <a:ext cx="587993" cy="3951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5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#3</a:t>
            </a:r>
            <a:endParaRPr lang="en" sz="2500" b="1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5" name="Shape 309">
            <a:extLst>
              <a:ext uri="{FF2B5EF4-FFF2-40B4-BE49-F238E27FC236}">
                <a16:creationId xmlns:a16="http://schemas.microsoft.com/office/drawing/2014/main" id="{854EA2DE-DF9F-4A6F-A258-C2B34BFA1696}"/>
              </a:ext>
            </a:extLst>
          </p:cNvPr>
          <p:cNvSpPr txBox="1">
            <a:spLocks/>
          </p:cNvSpPr>
          <p:nvPr/>
        </p:nvSpPr>
        <p:spPr>
          <a:xfrm>
            <a:off x="1280592" y="5036636"/>
            <a:ext cx="3108960" cy="3951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56" name="Shape 314">
            <a:extLst>
              <a:ext uri="{FF2B5EF4-FFF2-40B4-BE49-F238E27FC236}">
                <a16:creationId xmlns:a16="http://schemas.microsoft.com/office/drawing/2014/main" id="{3A63B239-CEF1-49B9-8978-2ACA6E8E832F}"/>
              </a:ext>
            </a:extLst>
          </p:cNvPr>
          <p:cNvSpPr txBox="1">
            <a:spLocks/>
          </p:cNvSpPr>
          <p:nvPr/>
        </p:nvSpPr>
        <p:spPr>
          <a:xfrm>
            <a:off x="4987719" y="5036636"/>
            <a:ext cx="4213753" cy="395100"/>
          </a:xfrm>
          <a:prstGeom prst="rect">
            <a:avLst/>
          </a:prstGeom>
          <a:noFill/>
        </p:spPr>
        <p:txBody>
          <a:bodyPr lIns="9144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6" name="Shape 309">
            <a:extLst>
              <a:ext uri="{FF2B5EF4-FFF2-40B4-BE49-F238E27FC236}">
                <a16:creationId xmlns:a16="http://schemas.microsoft.com/office/drawing/2014/main" id="{7B7D7AD5-B867-46F5-894F-2201A32358FC}"/>
              </a:ext>
            </a:extLst>
          </p:cNvPr>
          <p:cNvSpPr txBox="1">
            <a:spLocks/>
          </p:cNvSpPr>
          <p:nvPr/>
        </p:nvSpPr>
        <p:spPr>
          <a:xfrm>
            <a:off x="569635" y="5036636"/>
            <a:ext cx="587993" cy="3951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5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#4</a:t>
            </a:r>
            <a:endParaRPr lang="en" sz="2500" b="1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0" name="Shape 309">
            <a:extLst>
              <a:ext uri="{FF2B5EF4-FFF2-40B4-BE49-F238E27FC236}">
                <a16:creationId xmlns:a16="http://schemas.microsoft.com/office/drawing/2014/main" id="{F62B762E-B983-4D5E-8573-B4177AACC40A}"/>
              </a:ext>
            </a:extLst>
          </p:cNvPr>
          <p:cNvSpPr txBox="1">
            <a:spLocks/>
          </p:cNvSpPr>
          <p:nvPr/>
        </p:nvSpPr>
        <p:spPr>
          <a:xfrm>
            <a:off x="1280592" y="5733256"/>
            <a:ext cx="3108960" cy="3951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61" name="Shape 314">
            <a:extLst>
              <a:ext uri="{FF2B5EF4-FFF2-40B4-BE49-F238E27FC236}">
                <a16:creationId xmlns:a16="http://schemas.microsoft.com/office/drawing/2014/main" id="{232D3891-5B69-4046-81C1-F1494BAFABAC}"/>
              </a:ext>
            </a:extLst>
          </p:cNvPr>
          <p:cNvSpPr txBox="1">
            <a:spLocks/>
          </p:cNvSpPr>
          <p:nvPr/>
        </p:nvSpPr>
        <p:spPr>
          <a:xfrm>
            <a:off x="4987719" y="5733256"/>
            <a:ext cx="4213753" cy="395100"/>
          </a:xfrm>
          <a:prstGeom prst="rect">
            <a:avLst/>
          </a:prstGeom>
          <a:noFill/>
        </p:spPr>
        <p:txBody>
          <a:bodyPr lIns="9144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7" name="Shape 309">
            <a:extLst>
              <a:ext uri="{FF2B5EF4-FFF2-40B4-BE49-F238E27FC236}">
                <a16:creationId xmlns:a16="http://schemas.microsoft.com/office/drawing/2014/main" id="{498B3DD8-20DB-494C-AB65-52C4ADEB55A3}"/>
              </a:ext>
            </a:extLst>
          </p:cNvPr>
          <p:cNvSpPr txBox="1">
            <a:spLocks/>
          </p:cNvSpPr>
          <p:nvPr/>
        </p:nvSpPr>
        <p:spPr>
          <a:xfrm>
            <a:off x="569635" y="5733256"/>
            <a:ext cx="587993" cy="3951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5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#5</a:t>
            </a:r>
            <a:endParaRPr lang="en" sz="2500" b="1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72" name="Shape 173">
            <a:extLst>
              <a:ext uri="{FF2B5EF4-FFF2-40B4-BE49-F238E27FC236}">
                <a16:creationId xmlns:a16="http://schemas.microsoft.com/office/drawing/2014/main" id="{A7B6A5B8-F6F4-44CC-9F88-D49CA36EBD67}"/>
              </a:ext>
            </a:extLst>
          </p:cNvPr>
          <p:cNvSpPr txBox="1">
            <a:spLocks/>
          </p:cNvSpPr>
          <p:nvPr/>
        </p:nvSpPr>
        <p:spPr>
          <a:xfrm>
            <a:off x="4987719" y="2349722"/>
            <a:ext cx="3645021" cy="313644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Strategic Priorities</a:t>
            </a:r>
            <a:endParaRPr lang="en" sz="15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2F42C10-E1FC-4FA7-8C6F-24D548182F23}"/>
              </a:ext>
            </a:extLst>
          </p:cNvPr>
          <p:cNvCxnSpPr>
            <a:cxnSpLocks/>
          </p:cNvCxnSpPr>
          <p:nvPr/>
        </p:nvCxnSpPr>
        <p:spPr>
          <a:xfrm>
            <a:off x="4987719" y="2738602"/>
            <a:ext cx="4213753" cy="0"/>
          </a:xfrm>
          <a:prstGeom prst="line">
            <a:avLst/>
          </a:prstGeom>
          <a:ln w="190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Shape 173">
            <a:extLst>
              <a:ext uri="{FF2B5EF4-FFF2-40B4-BE49-F238E27FC236}">
                <a16:creationId xmlns:a16="http://schemas.microsoft.com/office/drawing/2014/main" id="{19B9A0C3-3BD3-4247-B1AC-EA23470FF68E}"/>
              </a:ext>
            </a:extLst>
          </p:cNvPr>
          <p:cNvSpPr txBox="1">
            <a:spLocks/>
          </p:cNvSpPr>
          <p:nvPr/>
        </p:nvSpPr>
        <p:spPr>
          <a:xfrm>
            <a:off x="586612" y="2349722"/>
            <a:ext cx="4041261" cy="313644"/>
          </a:xfrm>
          <a:prstGeom prst="rect">
            <a:avLst/>
          </a:prstGeom>
          <a:noFill/>
          <a:ln>
            <a:noFill/>
          </a:ln>
        </p:spPr>
        <p:txBody>
          <a:bodyPr lIns="9144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Key Insights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58DA362-E1A9-4CDF-A542-4771C005AE2C}"/>
              </a:ext>
            </a:extLst>
          </p:cNvPr>
          <p:cNvCxnSpPr/>
          <p:nvPr/>
        </p:nvCxnSpPr>
        <p:spPr>
          <a:xfrm>
            <a:off x="559039" y="2738602"/>
            <a:ext cx="4206240" cy="0"/>
          </a:xfrm>
          <a:prstGeom prst="line">
            <a:avLst/>
          </a:prstGeom>
          <a:ln w="19050">
            <a:solidFill>
              <a:schemeClr val="tx2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hape 312">
            <a:extLst>
              <a:ext uri="{FF2B5EF4-FFF2-40B4-BE49-F238E27FC236}">
                <a16:creationId xmlns:a16="http://schemas.microsoft.com/office/drawing/2014/main" id="{9B8AFAF4-7A16-4F59-AF1F-C565C2E9D843}"/>
              </a:ext>
            </a:extLst>
          </p:cNvPr>
          <p:cNvCxnSpPr/>
          <p:nvPr/>
        </p:nvCxnSpPr>
        <p:spPr>
          <a:xfrm>
            <a:off x="4801109" y="3492631"/>
            <a:ext cx="4537622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8" name="Shape 312">
            <a:extLst>
              <a:ext uri="{FF2B5EF4-FFF2-40B4-BE49-F238E27FC236}">
                <a16:creationId xmlns:a16="http://schemas.microsoft.com/office/drawing/2014/main" id="{031E6EE9-CCAD-4EF5-ACB5-1E7EF45E71D1}"/>
              </a:ext>
            </a:extLst>
          </p:cNvPr>
          <p:cNvCxnSpPr/>
          <p:nvPr/>
        </p:nvCxnSpPr>
        <p:spPr>
          <a:xfrm>
            <a:off x="4801109" y="4189253"/>
            <a:ext cx="4537622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9" name="Shape 312">
            <a:extLst>
              <a:ext uri="{FF2B5EF4-FFF2-40B4-BE49-F238E27FC236}">
                <a16:creationId xmlns:a16="http://schemas.microsoft.com/office/drawing/2014/main" id="{7A4C28DD-4B76-4204-BCB6-4B1FA25DDC8E}"/>
              </a:ext>
            </a:extLst>
          </p:cNvPr>
          <p:cNvCxnSpPr/>
          <p:nvPr/>
        </p:nvCxnSpPr>
        <p:spPr>
          <a:xfrm>
            <a:off x="4801109" y="4885875"/>
            <a:ext cx="4537622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80" name="Shape 312">
            <a:extLst>
              <a:ext uri="{FF2B5EF4-FFF2-40B4-BE49-F238E27FC236}">
                <a16:creationId xmlns:a16="http://schemas.microsoft.com/office/drawing/2014/main" id="{759E935A-2B90-4A20-95D6-A59120090EC0}"/>
              </a:ext>
            </a:extLst>
          </p:cNvPr>
          <p:cNvCxnSpPr/>
          <p:nvPr/>
        </p:nvCxnSpPr>
        <p:spPr>
          <a:xfrm>
            <a:off x="4801109" y="5582497"/>
            <a:ext cx="4537622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ysDot"/>
            <a:round/>
            <a:headEnd type="none" w="lg" len="lg"/>
            <a:tailEnd type="none" w="lg" len="lg"/>
          </a:ln>
        </p:spPr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697E1-A590-4215-861E-D311B33A4C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CB8EF9-EF32-468E-8B98-A9AE113C6F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Summary of Insights and Priorities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4BD1B55-B0C0-4ABF-BC6D-3EF4E51419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958F0DE-760F-4D96-968B-95F039ACEB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2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Object 49" hidden="1">
            <a:extLst>
              <a:ext uri="{FF2B5EF4-FFF2-40B4-BE49-F238E27FC236}">
                <a16:creationId xmlns:a16="http://schemas.microsoft.com/office/drawing/2014/main" id="{6E997BCD-5608-4CAF-BBBA-1EF8F26ED45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79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50" name="Object 49" hidden="1">
                        <a:extLst>
                          <a:ext uri="{FF2B5EF4-FFF2-40B4-BE49-F238E27FC236}">
                            <a16:creationId xmlns:a16="http://schemas.microsoft.com/office/drawing/2014/main" id="{6E997BCD-5608-4CAF-BBBA-1EF8F26ED4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1D3C7BCC-559B-4DE1-BFF0-0AB696295E60}"/>
              </a:ext>
            </a:extLst>
          </p:cNvPr>
          <p:cNvSpPr/>
          <p:nvPr/>
        </p:nvSpPr>
        <p:spPr>
          <a:xfrm>
            <a:off x="563286" y="1844825"/>
            <a:ext cx="2987540" cy="4464496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168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accent6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4325045" name="Group 4325044">
            <a:extLst>
              <a:ext uri="{FF2B5EF4-FFF2-40B4-BE49-F238E27FC236}">
                <a16:creationId xmlns:a16="http://schemas.microsoft.com/office/drawing/2014/main" id="{7781B80F-149C-4416-B4AE-974DD4574BA5}"/>
              </a:ext>
            </a:extLst>
          </p:cNvPr>
          <p:cNvGrpSpPr/>
          <p:nvPr/>
        </p:nvGrpSpPr>
        <p:grpSpPr>
          <a:xfrm>
            <a:off x="830740" y="3107060"/>
            <a:ext cx="2452632" cy="542817"/>
            <a:chOff x="830740" y="3122281"/>
            <a:chExt cx="2452632" cy="54281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EF18171-5C9E-4B26-B169-4E7B65D5E473}"/>
                </a:ext>
              </a:extLst>
            </p:cNvPr>
            <p:cNvSpPr/>
            <p:nvPr/>
          </p:nvSpPr>
          <p:spPr>
            <a:xfrm>
              <a:off x="830740" y="3122281"/>
              <a:ext cx="278923" cy="1800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062375C-1B7C-4E34-A4A0-28863D7E3A80}"/>
                </a:ext>
              </a:extLst>
            </p:cNvPr>
            <p:cNvCxnSpPr>
              <a:cxnSpLocks/>
            </p:cNvCxnSpPr>
            <p:nvPr/>
          </p:nvCxnSpPr>
          <p:spPr>
            <a:xfrm>
              <a:off x="830740" y="3374222"/>
              <a:ext cx="2452632" cy="0"/>
            </a:xfrm>
            <a:prstGeom prst="line">
              <a:avLst/>
            </a:prstGeom>
            <a:ln w="952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E4423C0-1D16-4841-8898-A608C0EB036F}"/>
                </a:ext>
              </a:extLst>
            </p:cNvPr>
            <p:cNvSpPr/>
            <p:nvPr/>
          </p:nvSpPr>
          <p:spPr>
            <a:xfrm>
              <a:off x="830740" y="3485049"/>
              <a:ext cx="2452631" cy="1800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4325043" name="Group 4325042">
            <a:extLst>
              <a:ext uri="{FF2B5EF4-FFF2-40B4-BE49-F238E27FC236}">
                <a16:creationId xmlns:a16="http://schemas.microsoft.com/office/drawing/2014/main" id="{94DF83CC-3B78-442B-81FD-75E39C858D8B}"/>
              </a:ext>
            </a:extLst>
          </p:cNvPr>
          <p:cNvGrpSpPr/>
          <p:nvPr/>
        </p:nvGrpSpPr>
        <p:grpSpPr>
          <a:xfrm>
            <a:off x="830740" y="4576912"/>
            <a:ext cx="2452632" cy="542818"/>
            <a:chOff x="830740" y="4452925"/>
            <a:chExt cx="2452632" cy="54281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455274B-DF7D-446A-ADC1-4552C204A383}"/>
                </a:ext>
              </a:extLst>
            </p:cNvPr>
            <p:cNvSpPr/>
            <p:nvPr/>
          </p:nvSpPr>
          <p:spPr>
            <a:xfrm>
              <a:off x="830740" y="4452925"/>
              <a:ext cx="278923" cy="1800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7C81B33-4FE7-4842-A29D-47A0C2943517}"/>
                </a:ext>
              </a:extLst>
            </p:cNvPr>
            <p:cNvCxnSpPr>
              <a:cxnSpLocks/>
            </p:cNvCxnSpPr>
            <p:nvPr/>
          </p:nvCxnSpPr>
          <p:spPr>
            <a:xfrm>
              <a:off x="830740" y="4704866"/>
              <a:ext cx="2452632" cy="0"/>
            </a:xfrm>
            <a:prstGeom prst="line">
              <a:avLst/>
            </a:prstGeom>
            <a:ln w="952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5DE34EF-8799-47AF-8F5D-6CBA670CAA98}"/>
                </a:ext>
              </a:extLst>
            </p:cNvPr>
            <p:cNvSpPr/>
            <p:nvPr/>
          </p:nvSpPr>
          <p:spPr>
            <a:xfrm>
              <a:off x="830740" y="4815694"/>
              <a:ext cx="250068" cy="1800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4325044" name="Group 4325043">
            <a:extLst>
              <a:ext uri="{FF2B5EF4-FFF2-40B4-BE49-F238E27FC236}">
                <a16:creationId xmlns:a16="http://schemas.microsoft.com/office/drawing/2014/main" id="{4BEED188-77A2-4C67-92EF-666E975E68CB}"/>
              </a:ext>
            </a:extLst>
          </p:cNvPr>
          <p:cNvGrpSpPr/>
          <p:nvPr/>
        </p:nvGrpSpPr>
        <p:grpSpPr>
          <a:xfrm>
            <a:off x="830740" y="5326569"/>
            <a:ext cx="2452632" cy="542818"/>
            <a:chOff x="830740" y="5226412"/>
            <a:chExt cx="2452632" cy="54281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E796CD0-5B34-48C7-9F92-9CCBCB58D6D6}"/>
                </a:ext>
              </a:extLst>
            </p:cNvPr>
            <p:cNvSpPr/>
            <p:nvPr/>
          </p:nvSpPr>
          <p:spPr>
            <a:xfrm>
              <a:off x="830740" y="5226412"/>
              <a:ext cx="278923" cy="1800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4CFB809-2346-493D-8D90-C3A9F03822DE}"/>
                </a:ext>
              </a:extLst>
            </p:cNvPr>
            <p:cNvCxnSpPr>
              <a:cxnSpLocks/>
            </p:cNvCxnSpPr>
            <p:nvPr/>
          </p:nvCxnSpPr>
          <p:spPr>
            <a:xfrm>
              <a:off x="830740" y="5478353"/>
              <a:ext cx="2452632" cy="0"/>
            </a:xfrm>
            <a:prstGeom prst="line">
              <a:avLst/>
            </a:prstGeom>
            <a:ln w="952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FEA0160-AAC6-4AF5-8335-62C6B48B5662}"/>
                </a:ext>
              </a:extLst>
            </p:cNvPr>
            <p:cNvSpPr/>
            <p:nvPr/>
          </p:nvSpPr>
          <p:spPr>
            <a:xfrm>
              <a:off x="830740" y="5589181"/>
              <a:ext cx="2452632" cy="1800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AB8F960-B8CA-407E-9178-2DBC7CD56B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801501"/>
          </a:xfrm>
        </p:spPr>
        <p:txBody>
          <a:bodyPr/>
          <a:lstStyle/>
          <a:p>
            <a:r>
              <a:rPr lang="en-US" dirty="0"/>
              <a:t>Graphical Company Introduction with Team and Highlight on Meeting Attendees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DE388DD-A7D4-45FE-BF83-A56CD14A81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7D6ED7-5B87-4119-B05E-431D29D82972}"/>
              </a:ext>
            </a:extLst>
          </p:cNvPr>
          <p:cNvSpPr/>
          <p:nvPr/>
        </p:nvSpPr>
        <p:spPr>
          <a:xfrm>
            <a:off x="831760" y="2132856"/>
            <a:ext cx="2450592" cy="648072"/>
          </a:xfrm>
          <a:prstGeom prst="rect">
            <a:avLst/>
          </a:prstGeom>
          <a:noFill/>
          <a:ln w="1905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2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LOGO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7BFA2F4-0648-44EB-8C9D-14F9BA067B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B2B3B15-E2AF-4E9B-B38E-882A6549A948}"/>
              </a:ext>
            </a:extLst>
          </p:cNvPr>
          <p:cNvGrpSpPr/>
          <p:nvPr/>
        </p:nvGrpSpPr>
        <p:grpSpPr>
          <a:xfrm>
            <a:off x="3683644" y="1844825"/>
            <a:ext cx="5655087" cy="4463663"/>
            <a:chOff x="3683644" y="1844825"/>
            <a:chExt cx="5655087" cy="446366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14366D9-1A67-42CD-94D6-7E7BA6459709}"/>
                </a:ext>
              </a:extLst>
            </p:cNvPr>
            <p:cNvGrpSpPr/>
            <p:nvPr/>
          </p:nvGrpSpPr>
          <p:grpSpPr>
            <a:xfrm>
              <a:off x="3683644" y="1844825"/>
              <a:ext cx="5655087" cy="1024128"/>
              <a:chOff x="3683644" y="1844825"/>
              <a:chExt cx="5655087" cy="1024128"/>
            </a:xfrm>
          </p:grpSpPr>
          <p:pic>
            <p:nvPicPr>
              <p:cNvPr id="4444222" name="Picture 62" descr="Related image">
                <a:extLst>
                  <a:ext uri="{FF2B5EF4-FFF2-40B4-BE49-F238E27FC236}">
                    <a16:creationId xmlns:a16="http://schemas.microsoft.com/office/drawing/2014/main" id="{5EB147C1-757E-494E-AC0A-6F944BBF56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68364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" name="Picture 62" descr="Related image">
                <a:extLst>
                  <a:ext uri="{FF2B5EF4-FFF2-40B4-BE49-F238E27FC236}">
                    <a16:creationId xmlns:a16="http://schemas.microsoft.com/office/drawing/2014/main" id="{6D1CDC0D-1D11-459B-878E-F1CBD010D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841387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8" name="Picture 62" descr="Related image">
                <a:extLst>
                  <a:ext uri="{FF2B5EF4-FFF2-40B4-BE49-F238E27FC236}">
                    <a16:creationId xmlns:a16="http://schemas.microsoft.com/office/drawing/2014/main" id="{F7356CC2-0FC3-466D-B042-B84D784172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999130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62" descr="Related image">
                <a:extLst>
                  <a:ext uri="{FF2B5EF4-FFF2-40B4-BE49-F238E27FC236}">
                    <a16:creationId xmlns:a16="http://schemas.microsoft.com/office/drawing/2014/main" id="{2DAC9C8E-CD62-4460-B4F4-804BBE2BC9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156873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Picture 62" descr="Related image">
                <a:extLst>
                  <a:ext uri="{FF2B5EF4-FFF2-40B4-BE49-F238E27FC236}">
                    <a16:creationId xmlns:a16="http://schemas.microsoft.com/office/drawing/2014/main" id="{CAE44776-F9BB-46FD-9CF6-EB6DA61AAA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31461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38D5074B-5AB1-4979-AB89-7ABF6C7FAD55}"/>
                </a:ext>
              </a:extLst>
            </p:cNvPr>
            <p:cNvGrpSpPr/>
            <p:nvPr/>
          </p:nvGrpSpPr>
          <p:grpSpPr>
            <a:xfrm>
              <a:off x="3683644" y="2991337"/>
              <a:ext cx="5655087" cy="1024128"/>
              <a:chOff x="3683644" y="1844825"/>
              <a:chExt cx="5655087" cy="1024128"/>
            </a:xfrm>
          </p:grpSpPr>
          <p:pic>
            <p:nvPicPr>
              <p:cNvPr id="73" name="Picture 62" descr="Related image">
                <a:extLst>
                  <a:ext uri="{FF2B5EF4-FFF2-40B4-BE49-F238E27FC236}">
                    <a16:creationId xmlns:a16="http://schemas.microsoft.com/office/drawing/2014/main" id="{7E80A43B-E449-4305-8992-33488AB0AC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68364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4" name="Picture 62" descr="Related image">
                <a:extLst>
                  <a:ext uri="{FF2B5EF4-FFF2-40B4-BE49-F238E27FC236}">
                    <a16:creationId xmlns:a16="http://schemas.microsoft.com/office/drawing/2014/main" id="{06FBAAB6-3B54-49F6-8B1A-F072A437E3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841387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62" descr="Related image">
                <a:extLst>
                  <a:ext uri="{FF2B5EF4-FFF2-40B4-BE49-F238E27FC236}">
                    <a16:creationId xmlns:a16="http://schemas.microsoft.com/office/drawing/2014/main" id="{2CF89C87-EAE3-4681-BF72-8246C1E632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999130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Picture 62" descr="Related image">
                <a:extLst>
                  <a:ext uri="{FF2B5EF4-FFF2-40B4-BE49-F238E27FC236}">
                    <a16:creationId xmlns:a16="http://schemas.microsoft.com/office/drawing/2014/main" id="{3CF1DE34-C069-4B54-9FE9-327048F132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156873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62" descr="Related image">
                <a:extLst>
                  <a:ext uri="{FF2B5EF4-FFF2-40B4-BE49-F238E27FC236}">
                    <a16:creationId xmlns:a16="http://schemas.microsoft.com/office/drawing/2014/main" id="{757CAFAA-68F1-4381-934B-4D6F685C2C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31461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51AE347C-58D2-4029-B9A3-36792E7511AD}"/>
                </a:ext>
              </a:extLst>
            </p:cNvPr>
            <p:cNvGrpSpPr/>
            <p:nvPr/>
          </p:nvGrpSpPr>
          <p:grpSpPr>
            <a:xfrm>
              <a:off x="3683644" y="4137849"/>
              <a:ext cx="5655087" cy="1024128"/>
              <a:chOff x="3683644" y="1844825"/>
              <a:chExt cx="5655087" cy="1024128"/>
            </a:xfrm>
          </p:grpSpPr>
          <p:pic>
            <p:nvPicPr>
              <p:cNvPr id="79" name="Picture 62" descr="Related image">
                <a:extLst>
                  <a:ext uri="{FF2B5EF4-FFF2-40B4-BE49-F238E27FC236}">
                    <a16:creationId xmlns:a16="http://schemas.microsoft.com/office/drawing/2014/main" id="{620573CF-14F3-4ED2-B36E-8C2A604DA6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68364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" name="Picture 62" descr="Related image">
                <a:extLst>
                  <a:ext uri="{FF2B5EF4-FFF2-40B4-BE49-F238E27FC236}">
                    <a16:creationId xmlns:a16="http://schemas.microsoft.com/office/drawing/2014/main" id="{AADCF76D-28F6-44EE-B839-44B4F7913A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841387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62" descr="Related image">
                <a:extLst>
                  <a:ext uri="{FF2B5EF4-FFF2-40B4-BE49-F238E27FC236}">
                    <a16:creationId xmlns:a16="http://schemas.microsoft.com/office/drawing/2014/main" id="{CBA110D8-8DAB-47CC-AE1D-48D39761A1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999130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" name="Picture 62" descr="Related image">
                <a:extLst>
                  <a:ext uri="{FF2B5EF4-FFF2-40B4-BE49-F238E27FC236}">
                    <a16:creationId xmlns:a16="http://schemas.microsoft.com/office/drawing/2014/main" id="{40693A13-7F91-4626-98A2-A5D4C0F986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156873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3" name="Picture 62" descr="Related image">
                <a:extLst>
                  <a:ext uri="{FF2B5EF4-FFF2-40B4-BE49-F238E27FC236}">
                    <a16:creationId xmlns:a16="http://schemas.microsoft.com/office/drawing/2014/main" id="{7F0050F7-3918-4B1B-B18D-E8F9138B0E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31461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AF422D6-9EB2-49AE-8B2C-63F21D30E504}"/>
                </a:ext>
              </a:extLst>
            </p:cNvPr>
            <p:cNvGrpSpPr/>
            <p:nvPr/>
          </p:nvGrpSpPr>
          <p:grpSpPr>
            <a:xfrm>
              <a:off x="3683644" y="5284360"/>
              <a:ext cx="5655087" cy="1024128"/>
              <a:chOff x="3683644" y="1844825"/>
              <a:chExt cx="5655087" cy="1024128"/>
            </a:xfrm>
          </p:grpSpPr>
          <p:pic>
            <p:nvPicPr>
              <p:cNvPr id="85" name="Picture 62" descr="Related image">
                <a:extLst>
                  <a:ext uri="{FF2B5EF4-FFF2-40B4-BE49-F238E27FC236}">
                    <a16:creationId xmlns:a16="http://schemas.microsoft.com/office/drawing/2014/main" id="{B9265EDB-B291-4AAA-A395-BC661A779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68364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62" descr="Related image">
                <a:extLst>
                  <a:ext uri="{FF2B5EF4-FFF2-40B4-BE49-F238E27FC236}">
                    <a16:creationId xmlns:a16="http://schemas.microsoft.com/office/drawing/2014/main" id="{89EF11CD-98E2-490A-B9FA-319C0F2A9E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841387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62" descr="Related image">
                <a:extLst>
                  <a:ext uri="{FF2B5EF4-FFF2-40B4-BE49-F238E27FC236}">
                    <a16:creationId xmlns:a16="http://schemas.microsoft.com/office/drawing/2014/main" id="{69C99813-6C07-47FB-B687-E8C8C4409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999130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62" descr="Related image">
                <a:extLst>
                  <a:ext uri="{FF2B5EF4-FFF2-40B4-BE49-F238E27FC236}">
                    <a16:creationId xmlns:a16="http://schemas.microsoft.com/office/drawing/2014/main" id="{B8642BD7-EFE5-4677-8AA2-1CFC2E22B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156873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62" descr="Related image">
                <a:extLst>
                  <a:ext uri="{FF2B5EF4-FFF2-40B4-BE49-F238E27FC236}">
                    <a16:creationId xmlns:a16="http://schemas.microsoft.com/office/drawing/2014/main" id="{8EAB037F-011D-42CE-BB5C-148DBFDB69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314614" y="1844825"/>
                <a:ext cx="1024117" cy="1024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31905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Object 49" hidden="1">
            <a:extLst>
              <a:ext uri="{FF2B5EF4-FFF2-40B4-BE49-F238E27FC236}">
                <a16:creationId xmlns:a16="http://schemas.microsoft.com/office/drawing/2014/main" id="{6E997BCD-5608-4CAF-BBBA-1EF8F26ED45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2761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50" name="Object 49" hidden="1">
                        <a:extLst>
                          <a:ext uri="{FF2B5EF4-FFF2-40B4-BE49-F238E27FC236}">
                            <a16:creationId xmlns:a16="http://schemas.microsoft.com/office/drawing/2014/main" id="{6E997BCD-5608-4CAF-BBBA-1EF8F26ED4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:a16="http://schemas.microsoft.com/office/drawing/2014/main" id="{485BE8A4-93E6-4C41-91F7-E2CBA17FCA25}"/>
              </a:ext>
            </a:extLst>
          </p:cNvPr>
          <p:cNvSpPr/>
          <p:nvPr/>
        </p:nvSpPr>
        <p:spPr>
          <a:xfrm>
            <a:off x="5759059" y="2276872"/>
            <a:ext cx="3585594" cy="4032448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27432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Lorem ipsum dolor sit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amet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consectetur</a:t>
            </a:r>
            <a:r>
              <a:rPr lang="en-US" sz="19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adipiscing</a:t>
            </a:r>
            <a:r>
              <a:rPr lang="en-US" sz="1900" b="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elit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Phasellus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ac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neque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diam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Duis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sed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congue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sapien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</a:p>
          <a:p>
            <a:pPr algn="r">
              <a:lnSpc>
                <a:spcPct val="90000"/>
              </a:lnSpc>
              <a:spcBef>
                <a:spcPts val="300"/>
              </a:spcBef>
            </a:pPr>
            <a:endParaRPr lang="en-US" sz="1900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Vestibulum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scelerisque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orci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sem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sed</a:t>
            </a:r>
            <a:r>
              <a:rPr lang="en-US" sz="19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bibendum</a:t>
            </a:r>
            <a:r>
              <a:rPr lang="en-US" sz="19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turpis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dapibus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eget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?</a:t>
            </a:r>
            <a:endParaRPr lang="en-US" sz="1900" dirty="0">
              <a:solidFill>
                <a:schemeClr val="accent2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98CE6743-7545-49EB-9EA6-AC52EA884E48}"/>
              </a:ext>
            </a:extLst>
          </p:cNvPr>
          <p:cNvSpPr/>
          <p:nvPr/>
        </p:nvSpPr>
        <p:spPr>
          <a:xfrm>
            <a:off x="1537839" y="2609025"/>
            <a:ext cx="2912968" cy="2912968"/>
          </a:xfrm>
          <a:prstGeom prst="donut">
            <a:avLst>
              <a:gd name="adj" fmla="val 20122"/>
            </a:avLst>
          </a:prstGeom>
          <a:solidFill>
            <a:schemeClr val="accent2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76A18C-D99E-4281-87E0-7D41AFE7683D}"/>
              </a:ext>
            </a:extLst>
          </p:cNvPr>
          <p:cNvGrpSpPr/>
          <p:nvPr/>
        </p:nvGrpSpPr>
        <p:grpSpPr>
          <a:xfrm>
            <a:off x="2087128" y="4509648"/>
            <a:ext cx="1814392" cy="1467520"/>
            <a:chOff x="6717196" y="2267908"/>
            <a:chExt cx="2124236" cy="1718129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3ABAB90-3707-4F04-AF3D-BC6AF0AF04D9}"/>
                </a:ext>
              </a:extLst>
            </p:cNvPr>
            <p:cNvSpPr/>
            <p:nvPr/>
          </p:nvSpPr>
          <p:spPr>
            <a:xfrm>
              <a:off x="6717196" y="3643177"/>
              <a:ext cx="2124236" cy="34286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7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A54BA24-CDB1-42AE-8B79-7A0103CF7B39}"/>
                </a:ext>
              </a:extLst>
            </p:cNvPr>
            <p:cNvSpPr/>
            <p:nvPr/>
          </p:nvSpPr>
          <p:spPr>
            <a:xfrm>
              <a:off x="7242243" y="2267908"/>
              <a:ext cx="1074143" cy="1224524"/>
            </a:xfrm>
            <a:custGeom>
              <a:avLst/>
              <a:gdLst>
                <a:gd name="connsiteX0" fmla="*/ 0 w 740833"/>
                <a:gd name="connsiteY0" fmla="*/ 218017 h 844550"/>
                <a:gd name="connsiteX1" fmla="*/ 374650 w 740833"/>
                <a:gd name="connsiteY1" fmla="*/ 0 h 844550"/>
                <a:gd name="connsiteX2" fmla="*/ 740833 w 740833"/>
                <a:gd name="connsiteY2" fmla="*/ 218017 h 844550"/>
                <a:gd name="connsiteX3" fmla="*/ 740833 w 740833"/>
                <a:gd name="connsiteY3" fmla="*/ 626533 h 844550"/>
                <a:gd name="connsiteX4" fmla="*/ 376766 w 740833"/>
                <a:gd name="connsiteY4" fmla="*/ 844550 h 844550"/>
                <a:gd name="connsiteX5" fmla="*/ 8466 w 740833"/>
                <a:gd name="connsiteY5" fmla="*/ 632883 h 844550"/>
                <a:gd name="connsiteX6" fmla="*/ 0 w 740833"/>
                <a:gd name="connsiteY6" fmla="*/ 218017 h 844550"/>
                <a:gd name="connsiteX0" fmla="*/ 0 w 740833"/>
                <a:gd name="connsiteY0" fmla="*/ 218017 h 844550"/>
                <a:gd name="connsiteX1" fmla="*/ 374650 w 740833"/>
                <a:gd name="connsiteY1" fmla="*/ 0 h 844550"/>
                <a:gd name="connsiteX2" fmla="*/ 740833 w 740833"/>
                <a:gd name="connsiteY2" fmla="*/ 218017 h 844550"/>
                <a:gd name="connsiteX3" fmla="*/ 740833 w 740833"/>
                <a:gd name="connsiteY3" fmla="*/ 626533 h 844550"/>
                <a:gd name="connsiteX4" fmla="*/ 376766 w 740833"/>
                <a:gd name="connsiteY4" fmla="*/ 844550 h 844550"/>
                <a:gd name="connsiteX5" fmla="*/ 529 w 740833"/>
                <a:gd name="connsiteY5" fmla="*/ 626533 h 844550"/>
                <a:gd name="connsiteX6" fmla="*/ 0 w 740833"/>
                <a:gd name="connsiteY6" fmla="*/ 218017 h 8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0833" h="844550">
                  <a:moveTo>
                    <a:pt x="0" y="218017"/>
                  </a:moveTo>
                  <a:lnTo>
                    <a:pt x="374650" y="0"/>
                  </a:lnTo>
                  <a:lnTo>
                    <a:pt x="740833" y="218017"/>
                  </a:lnTo>
                  <a:lnTo>
                    <a:pt x="740833" y="626533"/>
                  </a:lnTo>
                  <a:lnTo>
                    <a:pt x="376766" y="844550"/>
                  </a:lnTo>
                  <a:lnTo>
                    <a:pt x="529" y="626533"/>
                  </a:lnTo>
                  <a:cubicBezTo>
                    <a:pt x="353" y="490361"/>
                    <a:pt x="176" y="354189"/>
                    <a:pt x="0" y="218017"/>
                  </a:cubicBezTo>
                  <a:close/>
                </a:path>
              </a:pathLst>
            </a:cu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7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37EF3370-D241-4C8E-A01B-EEE698FA5B71}"/>
              </a:ext>
            </a:extLst>
          </p:cNvPr>
          <p:cNvSpPr/>
          <p:nvPr/>
        </p:nvSpPr>
        <p:spPr>
          <a:xfrm>
            <a:off x="2638715" y="4627210"/>
            <a:ext cx="711217" cy="810789"/>
          </a:xfrm>
          <a:custGeom>
            <a:avLst/>
            <a:gdLst>
              <a:gd name="connsiteX0" fmla="*/ 0 w 740833"/>
              <a:gd name="connsiteY0" fmla="*/ 218017 h 844550"/>
              <a:gd name="connsiteX1" fmla="*/ 374650 w 740833"/>
              <a:gd name="connsiteY1" fmla="*/ 0 h 844550"/>
              <a:gd name="connsiteX2" fmla="*/ 740833 w 740833"/>
              <a:gd name="connsiteY2" fmla="*/ 218017 h 844550"/>
              <a:gd name="connsiteX3" fmla="*/ 740833 w 740833"/>
              <a:gd name="connsiteY3" fmla="*/ 626533 h 844550"/>
              <a:gd name="connsiteX4" fmla="*/ 376766 w 740833"/>
              <a:gd name="connsiteY4" fmla="*/ 844550 h 844550"/>
              <a:gd name="connsiteX5" fmla="*/ 8466 w 740833"/>
              <a:gd name="connsiteY5" fmla="*/ 632883 h 844550"/>
              <a:gd name="connsiteX6" fmla="*/ 0 w 740833"/>
              <a:gd name="connsiteY6" fmla="*/ 218017 h 844550"/>
              <a:gd name="connsiteX0" fmla="*/ 0 w 740833"/>
              <a:gd name="connsiteY0" fmla="*/ 218017 h 844550"/>
              <a:gd name="connsiteX1" fmla="*/ 374650 w 740833"/>
              <a:gd name="connsiteY1" fmla="*/ 0 h 844550"/>
              <a:gd name="connsiteX2" fmla="*/ 740833 w 740833"/>
              <a:gd name="connsiteY2" fmla="*/ 218017 h 844550"/>
              <a:gd name="connsiteX3" fmla="*/ 740833 w 740833"/>
              <a:gd name="connsiteY3" fmla="*/ 626533 h 844550"/>
              <a:gd name="connsiteX4" fmla="*/ 376766 w 740833"/>
              <a:gd name="connsiteY4" fmla="*/ 844550 h 844550"/>
              <a:gd name="connsiteX5" fmla="*/ 529 w 740833"/>
              <a:gd name="connsiteY5" fmla="*/ 626533 h 844550"/>
              <a:gd name="connsiteX6" fmla="*/ 0 w 740833"/>
              <a:gd name="connsiteY6" fmla="*/ 218017 h 84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833" h="844550">
                <a:moveTo>
                  <a:pt x="0" y="218017"/>
                </a:moveTo>
                <a:lnTo>
                  <a:pt x="374650" y="0"/>
                </a:lnTo>
                <a:lnTo>
                  <a:pt x="740833" y="218017"/>
                </a:lnTo>
                <a:lnTo>
                  <a:pt x="740833" y="626533"/>
                </a:lnTo>
                <a:lnTo>
                  <a:pt x="376766" y="844550"/>
                </a:lnTo>
                <a:lnTo>
                  <a:pt x="529" y="626533"/>
                </a:lnTo>
                <a:cubicBezTo>
                  <a:pt x="353" y="490361"/>
                  <a:pt x="176" y="354189"/>
                  <a:pt x="0" y="218017"/>
                </a:cubicBezTo>
                <a:close/>
              </a:path>
            </a:pathLst>
          </a:cu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7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314136" name="Freeform 91">
            <a:extLst>
              <a:ext uri="{FF2B5EF4-FFF2-40B4-BE49-F238E27FC236}">
                <a16:creationId xmlns:a16="http://schemas.microsoft.com/office/drawing/2014/main" id="{9F7C092F-87E6-444E-B94D-8F6D05ACE965}"/>
              </a:ext>
            </a:extLst>
          </p:cNvPr>
          <p:cNvSpPr>
            <a:spLocks/>
          </p:cNvSpPr>
          <p:nvPr/>
        </p:nvSpPr>
        <p:spPr bwMode="auto">
          <a:xfrm>
            <a:off x="3079026" y="4822970"/>
            <a:ext cx="55056" cy="50820"/>
          </a:xfrm>
          <a:custGeom>
            <a:avLst/>
            <a:gdLst>
              <a:gd name="T0" fmla="*/ 0 w 312"/>
              <a:gd name="T1" fmla="*/ 144 h 288"/>
              <a:gd name="T2" fmla="*/ 0 w 312"/>
              <a:gd name="T3" fmla="*/ 288 h 288"/>
              <a:gd name="T4" fmla="*/ 155 w 312"/>
              <a:gd name="T5" fmla="*/ 288 h 288"/>
              <a:gd name="T6" fmla="*/ 312 w 312"/>
              <a:gd name="T7" fmla="*/ 288 h 288"/>
              <a:gd name="T8" fmla="*/ 312 w 312"/>
              <a:gd name="T9" fmla="*/ 144 h 288"/>
              <a:gd name="T10" fmla="*/ 312 w 312"/>
              <a:gd name="T11" fmla="*/ 0 h 288"/>
              <a:gd name="T12" fmla="*/ 155 w 312"/>
              <a:gd name="T13" fmla="*/ 0 h 288"/>
              <a:gd name="T14" fmla="*/ 0 w 312"/>
              <a:gd name="T15" fmla="*/ 0 h 288"/>
              <a:gd name="T16" fmla="*/ 0 w 312"/>
              <a:gd name="T17" fmla="*/ 14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2" h="288">
                <a:moveTo>
                  <a:pt x="0" y="144"/>
                </a:moveTo>
                <a:lnTo>
                  <a:pt x="0" y="288"/>
                </a:lnTo>
                <a:lnTo>
                  <a:pt x="155" y="288"/>
                </a:lnTo>
                <a:lnTo>
                  <a:pt x="312" y="288"/>
                </a:lnTo>
                <a:lnTo>
                  <a:pt x="312" y="144"/>
                </a:lnTo>
                <a:lnTo>
                  <a:pt x="312" y="0"/>
                </a:lnTo>
                <a:lnTo>
                  <a:pt x="155" y="0"/>
                </a:lnTo>
                <a:lnTo>
                  <a:pt x="0" y="0"/>
                </a:lnTo>
                <a:lnTo>
                  <a:pt x="0" y="1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37" name="Freeform 92">
            <a:extLst>
              <a:ext uri="{FF2B5EF4-FFF2-40B4-BE49-F238E27FC236}">
                <a16:creationId xmlns:a16="http://schemas.microsoft.com/office/drawing/2014/main" id="{3ACF3B85-93C9-4BBA-A57C-35AAD7C4BF8D}"/>
              </a:ext>
            </a:extLst>
          </p:cNvPr>
          <p:cNvSpPr>
            <a:spLocks/>
          </p:cNvSpPr>
          <p:nvPr/>
        </p:nvSpPr>
        <p:spPr bwMode="auto">
          <a:xfrm>
            <a:off x="2939798" y="4827205"/>
            <a:ext cx="33351" cy="33880"/>
          </a:xfrm>
          <a:custGeom>
            <a:avLst/>
            <a:gdLst>
              <a:gd name="T0" fmla="*/ 0 w 191"/>
              <a:gd name="T1" fmla="*/ 96 h 192"/>
              <a:gd name="T2" fmla="*/ 0 w 191"/>
              <a:gd name="T3" fmla="*/ 192 h 192"/>
              <a:gd name="T4" fmla="*/ 96 w 191"/>
              <a:gd name="T5" fmla="*/ 192 h 192"/>
              <a:gd name="T6" fmla="*/ 191 w 191"/>
              <a:gd name="T7" fmla="*/ 192 h 192"/>
              <a:gd name="T8" fmla="*/ 191 w 191"/>
              <a:gd name="T9" fmla="*/ 96 h 192"/>
              <a:gd name="T10" fmla="*/ 191 w 191"/>
              <a:gd name="T11" fmla="*/ 0 h 192"/>
              <a:gd name="T12" fmla="*/ 96 w 191"/>
              <a:gd name="T13" fmla="*/ 0 h 192"/>
              <a:gd name="T14" fmla="*/ 0 w 191"/>
              <a:gd name="T15" fmla="*/ 0 h 192"/>
              <a:gd name="T16" fmla="*/ 0 w 191"/>
              <a:gd name="T17" fmla="*/ 9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" h="192">
                <a:moveTo>
                  <a:pt x="0" y="96"/>
                </a:moveTo>
                <a:lnTo>
                  <a:pt x="0" y="192"/>
                </a:lnTo>
                <a:lnTo>
                  <a:pt x="96" y="192"/>
                </a:lnTo>
                <a:lnTo>
                  <a:pt x="191" y="192"/>
                </a:lnTo>
                <a:lnTo>
                  <a:pt x="191" y="96"/>
                </a:lnTo>
                <a:lnTo>
                  <a:pt x="191" y="0"/>
                </a:lnTo>
                <a:lnTo>
                  <a:pt x="96" y="0"/>
                </a:lnTo>
                <a:lnTo>
                  <a:pt x="0" y="0"/>
                </a:lnTo>
                <a:lnTo>
                  <a:pt x="0" y="9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38" name="Freeform 93">
            <a:extLst>
              <a:ext uri="{FF2B5EF4-FFF2-40B4-BE49-F238E27FC236}">
                <a16:creationId xmlns:a16="http://schemas.microsoft.com/office/drawing/2014/main" id="{2B1B3B61-7766-4095-80DC-4E4A89962B04}"/>
              </a:ext>
            </a:extLst>
          </p:cNvPr>
          <p:cNvSpPr>
            <a:spLocks/>
          </p:cNvSpPr>
          <p:nvPr/>
        </p:nvSpPr>
        <p:spPr bwMode="auto">
          <a:xfrm>
            <a:off x="2829687" y="4844145"/>
            <a:ext cx="147698" cy="165166"/>
          </a:xfrm>
          <a:custGeom>
            <a:avLst/>
            <a:gdLst>
              <a:gd name="T0" fmla="*/ 0 w 838"/>
              <a:gd name="T1" fmla="*/ 180 h 936"/>
              <a:gd name="T2" fmla="*/ 0 w 838"/>
              <a:gd name="T3" fmla="*/ 360 h 936"/>
              <a:gd name="T4" fmla="*/ 108 w 838"/>
              <a:gd name="T5" fmla="*/ 360 h 936"/>
              <a:gd name="T6" fmla="*/ 216 w 838"/>
              <a:gd name="T7" fmla="*/ 360 h 936"/>
              <a:gd name="T8" fmla="*/ 216 w 838"/>
              <a:gd name="T9" fmla="*/ 648 h 936"/>
              <a:gd name="T10" fmla="*/ 216 w 838"/>
              <a:gd name="T11" fmla="*/ 936 h 936"/>
              <a:gd name="T12" fmla="*/ 526 w 838"/>
              <a:gd name="T13" fmla="*/ 936 h 936"/>
              <a:gd name="T14" fmla="*/ 838 w 838"/>
              <a:gd name="T15" fmla="*/ 936 h 936"/>
              <a:gd name="T16" fmla="*/ 838 w 838"/>
              <a:gd name="T17" fmla="*/ 625 h 936"/>
              <a:gd name="T18" fmla="*/ 838 w 838"/>
              <a:gd name="T19" fmla="*/ 312 h 936"/>
              <a:gd name="T20" fmla="*/ 598 w 838"/>
              <a:gd name="T21" fmla="*/ 312 h 936"/>
              <a:gd name="T22" fmla="*/ 359 w 838"/>
              <a:gd name="T23" fmla="*/ 312 h 936"/>
              <a:gd name="T24" fmla="*/ 359 w 838"/>
              <a:gd name="T25" fmla="*/ 157 h 936"/>
              <a:gd name="T26" fmla="*/ 359 w 838"/>
              <a:gd name="T27" fmla="*/ 0 h 936"/>
              <a:gd name="T28" fmla="*/ 180 w 838"/>
              <a:gd name="T29" fmla="*/ 0 h 936"/>
              <a:gd name="T30" fmla="*/ 0 w 838"/>
              <a:gd name="T31" fmla="*/ 0 h 936"/>
              <a:gd name="T32" fmla="*/ 0 w 838"/>
              <a:gd name="T33" fmla="*/ 180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8" h="936">
                <a:moveTo>
                  <a:pt x="0" y="180"/>
                </a:moveTo>
                <a:lnTo>
                  <a:pt x="0" y="360"/>
                </a:lnTo>
                <a:lnTo>
                  <a:pt x="108" y="360"/>
                </a:lnTo>
                <a:lnTo>
                  <a:pt x="216" y="360"/>
                </a:lnTo>
                <a:lnTo>
                  <a:pt x="216" y="648"/>
                </a:lnTo>
                <a:lnTo>
                  <a:pt x="216" y="936"/>
                </a:lnTo>
                <a:lnTo>
                  <a:pt x="526" y="936"/>
                </a:lnTo>
                <a:lnTo>
                  <a:pt x="838" y="936"/>
                </a:lnTo>
                <a:lnTo>
                  <a:pt x="838" y="625"/>
                </a:lnTo>
                <a:lnTo>
                  <a:pt x="838" y="312"/>
                </a:lnTo>
                <a:lnTo>
                  <a:pt x="598" y="312"/>
                </a:lnTo>
                <a:lnTo>
                  <a:pt x="359" y="312"/>
                </a:lnTo>
                <a:lnTo>
                  <a:pt x="359" y="157"/>
                </a:lnTo>
                <a:lnTo>
                  <a:pt x="359" y="0"/>
                </a:lnTo>
                <a:lnTo>
                  <a:pt x="180" y="0"/>
                </a:lnTo>
                <a:lnTo>
                  <a:pt x="0" y="0"/>
                </a:lnTo>
                <a:lnTo>
                  <a:pt x="0" y="18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39" name="Freeform 94">
            <a:extLst>
              <a:ext uri="{FF2B5EF4-FFF2-40B4-BE49-F238E27FC236}">
                <a16:creationId xmlns:a16="http://schemas.microsoft.com/office/drawing/2014/main" id="{1AEE116B-AAEE-4DCF-A165-FA8AFDF02BE8}"/>
              </a:ext>
            </a:extLst>
          </p:cNvPr>
          <p:cNvSpPr>
            <a:spLocks/>
          </p:cNvSpPr>
          <p:nvPr/>
        </p:nvSpPr>
        <p:spPr bwMode="auto">
          <a:xfrm>
            <a:off x="2998560" y="4848380"/>
            <a:ext cx="67761" cy="67761"/>
          </a:xfrm>
          <a:custGeom>
            <a:avLst/>
            <a:gdLst>
              <a:gd name="T0" fmla="*/ 0 w 384"/>
              <a:gd name="T1" fmla="*/ 192 h 385"/>
              <a:gd name="T2" fmla="*/ 0 w 384"/>
              <a:gd name="T3" fmla="*/ 385 h 385"/>
              <a:gd name="T4" fmla="*/ 193 w 384"/>
              <a:gd name="T5" fmla="*/ 385 h 385"/>
              <a:gd name="T6" fmla="*/ 384 w 384"/>
              <a:gd name="T7" fmla="*/ 385 h 385"/>
              <a:gd name="T8" fmla="*/ 384 w 384"/>
              <a:gd name="T9" fmla="*/ 192 h 385"/>
              <a:gd name="T10" fmla="*/ 384 w 384"/>
              <a:gd name="T11" fmla="*/ 0 h 385"/>
              <a:gd name="T12" fmla="*/ 193 w 384"/>
              <a:gd name="T13" fmla="*/ 0 h 385"/>
              <a:gd name="T14" fmla="*/ 0 w 384"/>
              <a:gd name="T15" fmla="*/ 0 h 385"/>
              <a:gd name="T16" fmla="*/ 0 w 384"/>
              <a:gd name="T17" fmla="*/ 192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" h="385">
                <a:moveTo>
                  <a:pt x="0" y="192"/>
                </a:moveTo>
                <a:lnTo>
                  <a:pt x="0" y="385"/>
                </a:lnTo>
                <a:lnTo>
                  <a:pt x="193" y="385"/>
                </a:lnTo>
                <a:lnTo>
                  <a:pt x="384" y="385"/>
                </a:lnTo>
                <a:lnTo>
                  <a:pt x="384" y="192"/>
                </a:lnTo>
                <a:lnTo>
                  <a:pt x="384" y="0"/>
                </a:lnTo>
                <a:lnTo>
                  <a:pt x="193" y="0"/>
                </a:lnTo>
                <a:lnTo>
                  <a:pt x="0" y="0"/>
                </a:lnTo>
                <a:lnTo>
                  <a:pt x="0" y="1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40" name="Freeform 95">
            <a:extLst>
              <a:ext uri="{FF2B5EF4-FFF2-40B4-BE49-F238E27FC236}">
                <a16:creationId xmlns:a16="http://schemas.microsoft.com/office/drawing/2014/main" id="{21DD51B6-FBB8-497C-9818-8BED646801B2}"/>
              </a:ext>
            </a:extLst>
          </p:cNvPr>
          <p:cNvSpPr>
            <a:spLocks/>
          </p:cNvSpPr>
          <p:nvPr/>
        </p:nvSpPr>
        <p:spPr bwMode="auto">
          <a:xfrm>
            <a:off x="3104435" y="4920376"/>
            <a:ext cx="55056" cy="50820"/>
          </a:xfrm>
          <a:custGeom>
            <a:avLst/>
            <a:gdLst>
              <a:gd name="T0" fmla="*/ 0 w 312"/>
              <a:gd name="T1" fmla="*/ 144 h 288"/>
              <a:gd name="T2" fmla="*/ 0 w 312"/>
              <a:gd name="T3" fmla="*/ 288 h 288"/>
              <a:gd name="T4" fmla="*/ 155 w 312"/>
              <a:gd name="T5" fmla="*/ 288 h 288"/>
              <a:gd name="T6" fmla="*/ 312 w 312"/>
              <a:gd name="T7" fmla="*/ 288 h 288"/>
              <a:gd name="T8" fmla="*/ 312 w 312"/>
              <a:gd name="T9" fmla="*/ 144 h 288"/>
              <a:gd name="T10" fmla="*/ 312 w 312"/>
              <a:gd name="T11" fmla="*/ 0 h 288"/>
              <a:gd name="T12" fmla="*/ 155 w 312"/>
              <a:gd name="T13" fmla="*/ 0 h 288"/>
              <a:gd name="T14" fmla="*/ 0 w 312"/>
              <a:gd name="T15" fmla="*/ 0 h 288"/>
              <a:gd name="T16" fmla="*/ 0 w 312"/>
              <a:gd name="T17" fmla="*/ 14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2" h="288">
                <a:moveTo>
                  <a:pt x="0" y="144"/>
                </a:moveTo>
                <a:lnTo>
                  <a:pt x="0" y="288"/>
                </a:lnTo>
                <a:lnTo>
                  <a:pt x="155" y="288"/>
                </a:lnTo>
                <a:lnTo>
                  <a:pt x="312" y="288"/>
                </a:lnTo>
                <a:lnTo>
                  <a:pt x="312" y="144"/>
                </a:lnTo>
                <a:lnTo>
                  <a:pt x="312" y="0"/>
                </a:lnTo>
                <a:lnTo>
                  <a:pt x="155" y="0"/>
                </a:lnTo>
                <a:lnTo>
                  <a:pt x="0" y="0"/>
                </a:lnTo>
                <a:lnTo>
                  <a:pt x="0" y="1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41" name="Freeform 96">
            <a:extLst>
              <a:ext uri="{FF2B5EF4-FFF2-40B4-BE49-F238E27FC236}">
                <a16:creationId xmlns:a16="http://schemas.microsoft.com/office/drawing/2014/main" id="{DC442094-21DF-4AC2-AAB6-AA48B4F80680}"/>
              </a:ext>
            </a:extLst>
          </p:cNvPr>
          <p:cNvSpPr>
            <a:spLocks/>
          </p:cNvSpPr>
          <p:nvPr/>
        </p:nvSpPr>
        <p:spPr bwMode="auto">
          <a:xfrm>
            <a:off x="2812746" y="4924611"/>
            <a:ext cx="38116" cy="38116"/>
          </a:xfrm>
          <a:custGeom>
            <a:avLst/>
            <a:gdLst>
              <a:gd name="T0" fmla="*/ 0 w 215"/>
              <a:gd name="T1" fmla="*/ 108 h 216"/>
              <a:gd name="T2" fmla="*/ 0 w 215"/>
              <a:gd name="T3" fmla="*/ 216 h 216"/>
              <a:gd name="T4" fmla="*/ 108 w 215"/>
              <a:gd name="T5" fmla="*/ 216 h 216"/>
              <a:gd name="T6" fmla="*/ 215 w 215"/>
              <a:gd name="T7" fmla="*/ 216 h 216"/>
              <a:gd name="T8" fmla="*/ 215 w 215"/>
              <a:gd name="T9" fmla="*/ 108 h 216"/>
              <a:gd name="T10" fmla="*/ 215 w 215"/>
              <a:gd name="T11" fmla="*/ 0 h 216"/>
              <a:gd name="T12" fmla="*/ 108 w 215"/>
              <a:gd name="T13" fmla="*/ 0 h 216"/>
              <a:gd name="T14" fmla="*/ 0 w 215"/>
              <a:gd name="T15" fmla="*/ 0 h 216"/>
              <a:gd name="T16" fmla="*/ 0 w 215"/>
              <a:gd name="T17" fmla="*/ 10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216">
                <a:moveTo>
                  <a:pt x="0" y="108"/>
                </a:moveTo>
                <a:lnTo>
                  <a:pt x="0" y="216"/>
                </a:lnTo>
                <a:lnTo>
                  <a:pt x="108" y="216"/>
                </a:lnTo>
                <a:lnTo>
                  <a:pt x="215" y="216"/>
                </a:lnTo>
                <a:lnTo>
                  <a:pt x="215" y="108"/>
                </a:lnTo>
                <a:lnTo>
                  <a:pt x="215" y="0"/>
                </a:lnTo>
                <a:lnTo>
                  <a:pt x="108" y="0"/>
                </a:lnTo>
                <a:lnTo>
                  <a:pt x="0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42" name="Freeform 97">
            <a:extLst>
              <a:ext uri="{FF2B5EF4-FFF2-40B4-BE49-F238E27FC236}">
                <a16:creationId xmlns:a16="http://schemas.microsoft.com/office/drawing/2014/main" id="{E892E5A0-3710-4CDC-9523-853D576D7196}"/>
              </a:ext>
            </a:extLst>
          </p:cNvPr>
          <p:cNvSpPr>
            <a:spLocks/>
          </p:cNvSpPr>
          <p:nvPr/>
        </p:nvSpPr>
        <p:spPr bwMode="auto">
          <a:xfrm>
            <a:off x="3036675" y="4924611"/>
            <a:ext cx="46586" cy="46586"/>
          </a:xfrm>
          <a:custGeom>
            <a:avLst/>
            <a:gdLst>
              <a:gd name="T0" fmla="*/ 0 w 265"/>
              <a:gd name="T1" fmla="*/ 133 h 264"/>
              <a:gd name="T2" fmla="*/ 0 w 265"/>
              <a:gd name="T3" fmla="*/ 264 h 264"/>
              <a:gd name="T4" fmla="*/ 132 w 265"/>
              <a:gd name="T5" fmla="*/ 264 h 264"/>
              <a:gd name="T6" fmla="*/ 265 w 265"/>
              <a:gd name="T7" fmla="*/ 264 h 264"/>
              <a:gd name="T8" fmla="*/ 265 w 265"/>
              <a:gd name="T9" fmla="*/ 133 h 264"/>
              <a:gd name="T10" fmla="*/ 265 w 265"/>
              <a:gd name="T11" fmla="*/ 0 h 264"/>
              <a:gd name="T12" fmla="*/ 132 w 265"/>
              <a:gd name="T13" fmla="*/ 0 h 264"/>
              <a:gd name="T14" fmla="*/ 0 w 265"/>
              <a:gd name="T15" fmla="*/ 0 h 264"/>
              <a:gd name="T16" fmla="*/ 0 w 265"/>
              <a:gd name="T17" fmla="*/ 13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5" h="264">
                <a:moveTo>
                  <a:pt x="0" y="133"/>
                </a:moveTo>
                <a:lnTo>
                  <a:pt x="0" y="264"/>
                </a:lnTo>
                <a:lnTo>
                  <a:pt x="132" y="264"/>
                </a:lnTo>
                <a:lnTo>
                  <a:pt x="265" y="264"/>
                </a:lnTo>
                <a:lnTo>
                  <a:pt x="265" y="133"/>
                </a:lnTo>
                <a:lnTo>
                  <a:pt x="265" y="0"/>
                </a:lnTo>
                <a:lnTo>
                  <a:pt x="132" y="0"/>
                </a:lnTo>
                <a:lnTo>
                  <a:pt x="0" y="0"/>
                </a:lnTo>
                <a:lnTo>
                  <a:pt x="0" y="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4314143" name="Freeform 98">
            <a:extLst>
              <a:ext uri="{FF2B5EF4-FFF2-40B4-BE49-F238E27FC236}">
                <a16:creationId xmlns:a16="http://schemas.microsoft.com/office/drawing/2014/main" id="{E1F0600A-8D0F-46D3-8C25-ED960838EBB0}"/>
              </a:ext>
            </a:extLst>
          </p:cNvPr>
          <p:cNvSpPr>
            <a:spLocks/>
          </p:cNvSpPr>
          <p:nvPr/>
        </p:nvSpPr>
        <p:spPr bwMode="auto">
          <a:xfrm>
            <a:off x="3095966" y="4983902"/>
            <a:ext cx="33880" cy="33880"/>
          </a:xfrm>
          <a:custGeom>
            <a:avLst/>
            <a:gdLst>
              <a:gd name="T0" fmla="*/ 0 w 192"/>
              <a:gd name="T1" fmla="*/ 97 h 193"/>
              <a:gd name="T2" fmla="*/ 0 w 192"/>
              <a:gd name="T3" fmla="*/ 193 h 193"/>
              <a:gd name="T4" fmla="*/ 95 w 192"/>
              <a:gd name="T5" fmla="*/ 193 h 193"/>
              <a:gd name="T6" fmla="*/ 192 w 192"/>
              <a:gd name="T7" fmla="*/ 193 h 193"/>
              <a:gd name="T8" fmla="*/ 192 w 192"/>
              <a:gd name="T9" fmla="*/ 97 h 193"/>
              <a:gd name="T10" fmla="*/ 192 w 192"/>
              <a:gd name="T11" fmla="*/ 0 h 193"/>
              <a:gd name="T12" fmla="*/ 95 w 192"/>
              <a:gd name="T13" fmla="*/ 0 h 193"/>
              <a:gd name="T14" fmla="*/ 0 w 192"/>
              <a:gd name="T15" fmla="*/ 0 h 193"/>
              <a:gd name="T16" fmla="*/ 0 w 192"/>
              <a:gd name="T17" fmla="*/ 97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2" h="193">
                <a:moveTo>
                  <a:pt x="0" y="97"/>
                </a:moveTo>
                <a:lnTo>
                  <a:pt x="0" y="193"/>
                </a:lnTo>
                <a:lnTo>
                  <a:pt x="95" y="193"/>
                </a:lnTo>
                <a:lnTo>
                  <a:pt x="192" y="193"/>
                </a:lnTo>
                <a:lnTo>
                  <a:pt x="192" y="97"/>
                </a:lnTo>
                <a:lnTo>
                  <a:pt x="192" y="0"/>
                </a:lnTo>
                <a:lnTo>
                  <a:pt x="95" y="0"/>
                </a:lnTo>
                <a:lnTo>
                  <a:pt x="0" y="0"/>
                </a:lnTo>
                <a:lnTo>
                  <a:pt x="0" y="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107" name="Freeform 99">
            <a:extLst>
              <a:ext uri="{FF2B5EF4-FFF2-40B4-BE49-F238E27FC236}">
                <a16:creationId xmlns:a16="http://schemas.microsoft.com/office/drawing/2014/main" id="{17016DC9-ECE7-4895-966B-CAF380D19B40}"/>
              </a:ext>
            </a:extLst>
          </p:cNvPr>
          <p:cNvSpPr>
            <a:spLocks/>
          </p:cNvSpPr>
          <p:nvPr/>
        </p:nvSpPr>
        <p:spPr bwMode="auto">
          <a:xfrm>
            <a:off x="2787336" y="5005077"/>
            <a:ext cx="59291" cy="59291"/>
          </a:xfrm>
          <a:custGeom>
            <a:avLst/>
            <a:gdLst>
              <a:gd name="T0" fmla="*/ 0 w 335"/>
              <a:gd name="T1" fmla="*/ 167 h 336"/>
              <a:gd name="T2" fmla="*/ 0 w 335"/>
              <a:gd name="T3" fmla="*/ 336 h 336"/>
              <a:gd name="T4" fmla="*/ 168 w 335"/>
              <a:gd name="T5" fmla="*/ 336 h 336"/>
              <a:gd name="T6" fmla="*/ 335 w 335"/>
              <a:gd name="T7" fmla="*/ 336 h 336"/>
              <a:gd name="T8" fmla="*/ 335 w 335"/>
              <a:gd name="T9" fmla="*/ 167 h 336"/>
              <a:gd name="T10" fmla="*/ 335 w 335"/>
              <a:gd name="T11" fmla="*/ 0 h 336"/>
              <a:gd name="T12" fmla="*/ 168 w 335"/>
              <a:gd name="T13" fmla="*/ 0 h 336"/>
              <a:gd name="T14" fmla="*/ 0 w 335"/>
              <a:gd name="T15" fmla="*/ 0 h 336"/>
              <a:gd name="T16" fmla="*/ 0 w 335"/>
              <a:gd name="T17" fmla="*/ 167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5" h="336">
                <a:moveTo>
                  <a:pt x="0" y="167"/>
                </a:moveTo>
                <a:lnTo>
                  <a:pt x="0" y="336"/>
                </a:lnTo>
                <a:lnTo>
                  <a:pt x="168" y="336"/>
                </a:lnTo>
                <a:lnTo>
                  <a:pt x="335" y="336"/>
                </a:lnTo>
                <a:lnTo>
                  <a:pt x="335" y="167"/>
                </a:lnTo>
                <a:lnTo>
                  <a:pt x="335" y="0"/>
                </a:lnTo>
                <a:lnTo>
                  <a:pt x="168" y="0"/>
                </a:lnTo>
                <a:lnTo>
                  <a:pt x="0" y="0"/>
                </a:lnTo>
                <a:lnTo>
                  <a:pt x="0" y="1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108" name="Freeform 100">
            <a:extLst>
              <a:ext uri="{FF2B5EF4-FFF2-40B4-BE49-F238E27FC236}">
                <a16:creationId xmlns:a16="http://schemas.microsoft.com/office/drawing/2014/main" id="{0F45CE5C-226F-4C34-85D6-1902558F1927}"/>
              </a:ext>
            </a:extLst>
          </p:cNvPr>
          <p:cNvSpPr>
            <a:spLocks/>
          </p:cNvSpPr>
          <p:nvPr/>
        </p:nvSpPr>
        <p:spPr bwMode="auto">
          <a:xfrm>
            <a:off x="2905918" y="5034722"/>
            <a:ext cx="33880" cy="33880"/>
          </a:xfrm>
          <a:custGeom>
            <a:avLst/>
            <a:gdLst>
              <a:gd name="T0" fmla="*/ 0 w 192"/>
              <a:gd name="T1" fmla="*/ 97 h 193"/>
              <a:gd name="T2" fmla="*/ 0 w 192"/>
              <a:gd name="T3" fmla="*/ 193 h 193"/>
              <a:gd name="T4" fmla="*/ 95 w 192"/>
              <a:gd name="T5" fmla="*/ 193 h 193"/>
              <a:gd name="T6" fmla="*/ 192 w 192"/>
              <a:gd name="T7" fmla="*/ 193 h 193"/>
              <a:gd name="T8" fmla="*/ 192 w 192"/>
              <a:gd name="T9" fmla="*/ 97 h 193"/>
              <a:gd name="T10" fmla="*/ 192 w 192"/>
              <a:gd name="T11" fmla="*/ 0 h 193"/>
              <a:gd name="T12" fmla="*/ 95 w 192"/>
              <a:gd name="T13" fmla="*/ 0 h 193"/>
              <a:gd name="T14" fmla="*/ 0 w 192"/>
              <a:gd name="T15" fmla="*/ 0 h 193"/>
              <a:gd name="T16" fmla="*/ 0 w 192"/>
              <a:gd name="T17" fmla="*/ 97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2" h="193">
                <a:moveTo>
                  <a:pt x="0" y="97"/>
                </a:moveTo>
                <a:lnTo>
                  <a:pt x="0" y="193"/>
                </a:lnTo>
                <a:lnTo>
                  <a:pt x="95" y="193"/>
                </a:lnTo>
                <a:lnTo>
                  <a:pt x="192" y="193"/>
                </a:lnTo>
                <a:lnTo>
                  <a:pt x="192" y="97"/>
                </a:lnTo>
                <a:lnTo>
                  <a:pt x="192" y="0"/>
                </a:lnTo>
                <a:lnTo>
                  <a:pt x="95" y="0"/>
                </a:lnTo>
                <a:lnTo>
                  <a:pt x="0" y="0"/>
                </a:lnTo>
                <a:lnTo>
                  <a:pt x="0" y="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109" name="Freeform 101">
            <a:extLst>
              <a:ext uri="{FF2B5EF4-FFF2-40B4-BE49-F238E27FC236}">
                <a16:creationId xmlns:a16="http://schemas.microsoft.com/office/drawing/2014/main" id="{7DB2B716-EBA8-4CA2-AE3B-36E37FDA92E2}"/>
              </a:ext>
            </a:extLst>
          </p:cNvPr>
          <p:cNvSpPr>
            <a:spLocks/>
          </p:cNvSpPr>
          <p:nvPr/>
        </p:nvSpPr>
        <p:spPr bwMode="auto">
          <a:xfrm>
            <a:off x="2977384" y="5038957"/>
            <a:ext cx="223929" cy="122817"/>
          </a:xfrm>
          <a:custGeom>
            <a:avLst/>
            <a:gdLst>
              <a:gd name="T0" fmla="*/ 0 w 1269"/>
              <a:gd name="T1" fmla="*/ 312 h 696"/>
              <a:gd name="T2" fmla="*/ 0 w 1269"/>
              <a:gd name="T3" fmla="*/ 624 h 696"/>
              <a:gd name="T4" fmla="*/ 299 w 1269"/>
              <a:gd name="T5" fmla="*/ 624 h 696"/>
              <a:gd name="T6" fmla="*/ 462 w 1269"/>
              <a:gd name="T7" fmla="*/ 625 h 696"/>
              <a:gd name="T8" fmla="*/ 572 w 1269"/>
              <a:gd name="T9" fmla="*/ 635 h 696"/>
              <a:gd name="T10" fmla="*/ 598 w 1269"/>
              <a:gd name="T11" fmla="*/ 650 h 696"/>
              <a:gd name="T12" fmla="*/ 600 w 1269"/>
              <a:gd name="T13" fmla="*/ 660 h 696"/>
              <a:gd name="T14" fmla="*/ 601 w 1269"/>
              <a:gd name="T15" fmla="*/ 670 h 696"/>
              <a:gd name="T16" fmla="*/ 621 w 1269"/>
              <a:gd name="T17" fmla="*/ 684 h 696"/>
              <a:gd name="T18" fmla="*/ 705 w 1269"/>
              <a:gd name="T19" fmla="*/ 696 h 696"/>
              <a:gd name="T20" fmla="*/ 827 w 1269"/>
              <a:gd name="T21" fmla="*/ 696 h 696"/>
              <a:gd name="T22" fmla="*/ 1054 w 1269"/>
              <a:gd name="T23" fmla="*/ 696 h 696"/>
              <a:gd name="T24" fmla="*/ 1054 w 1269"/>
              <a:gd name="T25" fmla="*/ 504 h 696"/>
              <a:gd name="T26" fmla="*/ 1054 w 1269"/>
              <a:gd name="T27" fmla="*/ 312 h 696"/>
              <a:gd name="T28" fmla="*/ 1162 w 1269"/>
              <a:gd name="T29" fmla="*/ 312 h 696"/>
              <a:gd name="T30" fmla="*/ 1269 w 1269"/>
              <a:gd name="T31" fmla="*/ 312 h 696"/>
              <a:gd name="T32" fmla="*/ 1269 w 1269"/>
              <a:gd name="T33" fmla="*/ 155 h 696"/>
              <a:gd name="T34" fmla="*/ 1269 w 1269"/>
              <a:gd name="T35" fmla="*/ 0 h 696"/>
              <a:gd name="T36" fmla="*/ 1114 w 1269"/>
              <a:gd name="T37" fmla="*/ 0 h 696"/>
              <a:gd name="T38" fmla="*/ 959 w 1269"/>
              <a:gd name="T39" fmla="*/ 0 h 696"/>
              <a:gd name="T40" fmla="*/ 959 w 1269"/>
              <a:gd name="T41" fmla="*/ 119 h 696"/>
              <a:gd name="T42" fmla="*/ 959 w 1269"/>
              <a:gd name="T43" fmla="*/ 240 h 696"/>
              <a:gd name="T44" fmla="*/ 791 w 1269"/>
              <a:gd name="T45" fmla="*/ 240 h 696"/>
              <a:gd name="T46" fmla="*/ 623 w 1269"/>
              <a:gd name="T47" fmla="*/ 240 h 696"/>
              <a:gd name="T48" fmla="*/ 623 w 1269"/>
              <a:gd name="T49" fmla="*/ 119 h 696"/>
              <a:gd name="T50" fmla="*/ 623 w 1269"/>
              <a:gd name="T51" fmla="*/ 0 h 696"/>
              <a:gd name="T52" fmla="*/ 312 w 1269"/>
              <a:gd name="T53" fmla="*/ 0 h 696"/>
              <a:gd name="T54" fmla="*/ 0 w 1269"/>
              <a:gd name="T55" fmla="*/ 0 h 696"/>
              <a:gd name="T56" fmla="*/ 0 w 1269"/>
              <a:gd name="T57" fmla="*/ 312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69" h="696">
                <a:moveTo>
                  <a:pt x="0" y="312"/>
                </a:moveTo>
                <a:lnTo>
                  <a:pt x="0" y="624"/>
                </a:lnTo>
                <a:lnTo>
                  <a:pt x="299" y="624"/>
                </a:lnTo>
                <a:lnTo>
                  <a:pt x="462" y="625"/>
                </a:lnTo>
                <a:lnTo>
                  <a:pt x="572" y="635"/>
                </a:lnTo>
                <a:lnTo>
                  <a:pt x="598" y="650"/>
                </a:lnTo>
                <a:lnTo>
                  <a:pt x="600" y="660"/>
                </a:lnTo>
                <a:lnTo>
                  <a:pt x="601" y="670"/>
                </a:lnTo>
                <a:lnTo>
                  <a:pt x="621" y="684"/>
                </a:lnTo>
                <a:lnTo>
                  <a:pt x="705" y="696"/>
                </a:lnTo>
                <a:lnTo>
                  <a:pt x="827" y="696"/>
                </a:lnTo>
                <a:lnTo>
                  <a:pt x="1054" y="696"/>
                </a:lnTo>
                <a:lnTo>
                  <a:pt x="1054" y="504"/>
                </a:lnTo>
                <a:lnTo>
                  <a:pt x="1054" y="312"/>
                </a:lnTo>
                <a:lnTo>
                  <a:pt x="1162" y="312"/>
                </a:lnTo>
                <a:lnTo>
                  <a:pt x="1269" y="312"/>
                </a:lnTo>
                <a:lnTo>
                  <a:pt x="1269" y="155"/>
                </a:lnTo>
                <a:lnTo>
                  <a:pt x="1269" y="0"/>
                </a:lnTo>
                <a:lnTo>
                  <a:pt x="1114" y="0"/>
                </a:lnTo>
                <a:lnTo>
                  <a:pt x="959" y="0"/>
                </a:lnTo>
                <a:lnTo>
                  <a:pt x="959" y="119"/>
                </a:lnTo>
                <a:lnTo>
                  <a:pt x="959" y="240"/>
                </a:lnTo>
                <a:lnTo>
                  <a:pt x="791" y="240"/>
                </a:lnTo>
                <a:lnTo>
                  <a:pt x="623" y="240"/>
                </a:lnTo>
                <a:lnTo>
                  <a:pt x="623" y="119"/>
                </a:lnTo>
                <a:lnTo>
                  <a:pt x="623" y="0"/>
                </a:lnTo>
                <a:lnTo>
                  <a:pt x="312" y="0"/>
                </a:lnTo>
                <a:lnTo>
                  <a:pt x="0" y="0"/>
                </a:lnTo>
                <a:lnTo>
                  <a:pt x="0" y="3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110" name="Freeform 102">
            <a:extLst>
              <a:ext uri="{FF2B5EF4-FFF2-40B4-BE49-F238E27FC236}">
                <a16:creationId xmlns:a16="http://schemas.microsoft.com/office/drawing/2014/main" id="{4964A836-F44C-42F9-A334-B38558B52502}"/>
              </a:ext>
            </a:extLst>
          </p:cNvPr>
          <p:cNvSpPr>
            <a:spLocks/>
          </p:cNvSpPr>
          <p:nvPr/>
        </p:nvSpPr>
        <p:spPr bwMode="auto">
          <a:xfrm>
            <a:off x="2816981" y="5094013"/>
            <a:ext cx="130757" cy="110111"/>
          </a:xfrm>
          <a:custGeom>
            <a:avLst/>
            <a:gdLst>
              <a:gd name="T0" fmla="*/ 479 w 742"/>
              <a:gd name="T1" fmla="*/ 72 h 624"/>
              <a:gd name="T2" fmla="*/ 479 w 742"/>
              <a:gd name="T3" fmla="*/ 144 h 624"/>
              <a:gd name="T4" fmla="*/ 239 w 742"/>
              <a:gd name="T5" fmla="*/ 144 h 624"/>
              <a:gd name="T6" fmla="*/ 0 w 742"/>
              <a:gd name="T7" fmla="*/ 144 h 624"/>
              <a:gd name="T8" fmla="*/ 0 w 742"/>
              <a:gd name="T9" fmla="*/ 384 h 624"/>
              <a:gd name="T10" fmla="*/ 0 w 742"/>
              <a:gd name="T11" fmla="*/ 624 h 624"/>
              <a:gd name="T12" fmla="*/ 239 w 742"/>
              <a:gd name="T13" fmla="*/ 624 h 624"/>
              <a:gd name="T14" fmla="*/ 479 w 742"/>
              <a:gd name="T15" fmla="*/ 624 h 624"/>
              <a:gd name="T16" fmla="*/ 479 w 742"/>
              <a:gd name="T17" fmla="*/ 444 h 624"/>
              <a:gd name="T18" fmla="*/ 479 w 742"/>
              <a:gd name="T19" fmla="*/ 264 h 624"/>
              <a:gd name="T20" fmla="*/ 611 w 742"/>
              <a:gd name="T21" fmla="*/ 264 h 624"/>
              <a:gd name="T22" fmla="*/ 742 w 742"/>
              <a:gd name="T23" fmla="*/ 264 h 624"/>
              <a:gd name="T24" fmla="*/ 742 w 742"/>
              <a:gd name="T25" fmla="*/ 132 h 624"/>
              <a:gd name="T26" fmla="*/ 742 w 742"/>
              <a:gd name="T27" fmla="*/ 0 h 624"/>
              <a:gd name="T28" fmla="*/ 611 w 742"/>
              <a:gd name="T29" fmla="*/ 0 h 624"/>
              <a:gd name="T30" fmla="*/ 567 w 742"/>
              <a:gd name="T31" fmla="*/ 0 h 624"/>
              <a:gd name="T32" fmla="*/ 511 w 742"/>
              <a:gd name="T33" fmla="*/ 3 h 624"/>
              <a:gd name="T34" fmla="*/ 486 w 742"/>
              <a:gd name="T35" fmla="*/ 16 h 624"/>
              <a:gd name="T36" fmla="*/ 479 w 742"/>
              <a:gd name="T37" fmla="*/ 47 h 624"/>
              <a:gd name="T38" fmla="*/ 479 w 742"/>
              <a:gd name="T39" fmla="*/ 72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42" h="624">
                <a:moveTo>
                  <a:pt x="479" y="72"/>
                </a:moveTo>
                <a:lnTo>
                  <a:pt x="479" y="144"/>
                </a:lnTo>
                <a:lnTo>
                  <a:pt x="239" y="144"/>
                </a:lnTo>
                <a:lnTo>
                  <a:pt x="0" y="144"/>
                </a:lnTo>
                <a:lnTo>
                  <a:pt x="0" y="384"/>
                </a:lnTo>
                <a:lnTo>
                  <a:pt x="0" y="624"/>
                </a:lnTo>
                <a:lnTo>
                  <a:pt x="239" y="624"/>
                </a:lnTo>
                <a:lnTo>
                  <a:pt x="479" y="624"/>
                </a:lnTo>
                <a:lnTo>
                  <a:pt x="479" y="444"/>
                </a:lnTo>
                <a:lnTo>
                  <a:pt x="479" y="264"/>
                </a:lnTo>
                <a:lnTo>
                  <a:pt x="611" y="264"/>
                </a:lnTo>
                <a:lnTo>
                  <a:pt x="742" y="264"/>
                </a:lnTo>
                <a:lnTo>
                  <a:pt x="742" y="132"/>
                </a:lnTo>
                <a:lnTo>
                  <a:pt x="742" y="0"/>
                </a:lnTo>
                <a:lnTo>
                  <a:pt x="611" y="0"/>
                </a:lnTo>
                <a:lnTo>
                  <a:pt x="567" y="0"/>
                </a:lnTo>
                <a:lnTo>
                  <a:pt x="511" y="3"/>
                </a:lnTo>
                <a:lnTo>
                  <a:pt x="486" y="16"/>
                </a:lnTo>
                <a:lnTo>
                  <a:pt x="479" y="47"/>
                </a:lnTo>
                <a:lnTo>
                  <a:pt x="479" y="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111" name="Freeform 103">
            <a:extLst>
              <a:ext uri="{FF2B5EF4-FFF2-40B4-BE49-F238E27FC236}">
                <a16:creationId xmlns:a16="http://schemas.microsoft.com/office/drawing/2014/main" id="{E1703BC0-BAA8-4493-BF9D-86E1B3DD0259}"/>
              </a:ext>
            </a:extLst>
          </p:cNvPr>
          <p:cNvSpPr>
            <a:spLocks/>
          </p:cNvSpPr>
          <p:nvPr/>
        </p:nvSpPr>
        <p:spPr bwMode="auto">
          <a:xfrm>
            <a:off x="3032440" y="5170772"/>
            <a:ext cx="80466" cy="71467"/>
          </a:xfrm>
          <a:custGeom>
            <a:avLst/>
            <a:gdLst>
              <a:gd name="T0" fmla="*/ 0 w 454"/>
              <a:gd name="T1" fmla="*/ 131 h 407"/>
              <a:gd name="T2" fmla="*/ 0 w 454"/>
              <a:gd name="T3" fmla="*/ 263 h 407"/>
              <a:gd name="T4" fmla="*/ 131 w 454"/>
              <a:gd name="T5" fmla="*/ 263 h 407"/>
              <a:gd name="T6" fmla="*/ 175 w 454"/>
              <a:gd name="T7" fmla="*/ 263 h 407"/>
              <a:gd name="T8" fmla="*/ 232 w 454"/>
              <a:gd name="T9" fmla="*/ 266 h 407"/>
              <a:gd name="T10" fmla="*/ 256 w 454"/>
              <a:gd name="T11" fmla="*/ 281 h 407"/>
              <a:gd name="T12" fmla="*/ 263 w 454"/>
              <a:gd name="T13" fmla="*/ 311 h 407"/>
              <a:gd name="T14" fmla="*/ 263 w 454"/>
              <a:gd name="T15" fmla="*/ 335 h 407"/>
              <a:gd name="T16" fmla="*/ 263 w 454"/>
              <a:gd name="T17" fmla="*/ 358 h 407"/>
              <a:gd name="T18" fmla="*/ 269 w 454"/>
              <a:gd name="T19" fmla="*/ 389 h 407"/>
              <a:gd name="T20" fmla="*/ 288 w 454"/>
              <a:gd name="T21" fmla="*/ 403 h 407"/>
              <a:gd name="T22" fmla="*/ 328 w 454"/>
              <a:gd name="T23" fmla="*/ 407 h 407"/>
              <a:gd name="T24" fmla="*/ 359 w 454"/>
              <a:gd name="T25" fmla="*/ 407 h 407"/>
              <a:gd name="T26" fmla="*/ 454 w 454"/>
              <a:gd name="T27" fmla="*/ 407 h 407"/>
              <a:gd name="T28" fmla="*/ 454 w 454"/>
              <a:gd name="T29" fmla="*/ 311 h 407"/>
              <a:gd name="T30" fmla="*/ 454 w 454"/>
              <a:gd name="T31" fmla="*/ 216 h 407"/>
              <a:gd name="T32" fmla="*/ 359 w 454"/>
              <a:gd name="T33" fmla="*/ 216 h 407"/>
              <a:gd name="T34" fmla="*/ 263 w 454"/>
              <a:gd name="T35" fmla="*/ 216 h 407"/>
              <a:gd name="T36" fmla="*/ 263 w 454"/>
              <a:gd name="T37" fmla="*/ 108 h 407"/>
              <a:gd name="T38" fmla="*/ 263 w 454"/>
              <a:gd name="T39" fmla="*/ 0 h 407"/>
              <a:gd name="T40" fmla="*/ 131 w 454"/>
              <a:gd name="T41" fmla="*/ 0 h 407"/>
              <a:gd name="T42" fmla="*/ 0 w 454"/>
              <a:gd name="T43" fmla="*/ 0 h 407"/>
              <a:gd name="T44" fmla="*/ 0 w 454"/>
              <a:gd name="T45" fmla="*/ 131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54" h="407">
                <a:moveTo>
                  <a:pt x="0" y="131"/>
                </a:moveTo>
                <a:lnTo>
                  <a:pt x="0" y="263"/>
                </a:lnTo>
                <a:lnTo>
                  <a:pt x="131" y="263"/>
                </a:lnTo>
                <a:lnTo>
                  <a:pt x="175" y="263"/>
                </a:lnTo>
                <a:lnTo>
                  <a:pt x="232" y="266"/>
                </a:lnTo>
                <a:lnTo>
                  <a:pt x="256" y="281"/>
                </a:lnTo>
                <a:lnTo>
                  <a:pt x="263" y="311"/>
                </a:lnTo>
                <a:lnTo>
                  <a:pt x="263" y="335"/>
                </a:lnTo>
                <a:lnTo>
                  <a:pt x="263" y="358"/>
                </a:lnTo>
                <a:lnTo>
                  <a:pt x="269" y="389"/>
                </a:lnTo>
                <a:lnTo>
                  <a:pt x="288" y="403"/>
                </a:lnTo>
                <a:lnTo>
                  <a:pt x="328" y="407"/>
                </a:lnTo>
                <a:lnTo>
                  <a:pt x="359" y="407"/>
                </a:lnTo>
                <a:lnTo>
                  <a:pt x="454" y="407"/>
                </a:lnTo>
                <a:lnTo>
                  <a:pt x="454" y="311"/>
                </a:lnTo>
                <a:lnTo>
                  <a:pt x="454" y="216"/>
                </a:lnTo>
                <a:lnTo>
                  <a:pt x="359" y="216"/>
                </a:lnTo>
                <a:lnTo>
                  <a:pt x="263" y="216"/>
                </a:lnTo>
                <a:lnTo>
                  <a:pt x="263" y="108"/>
                </a:lnTo>
                <a:lnTo>
                  <a:pt x="263" y="0"/>
                </a:lnTo>
                <a:lnTo>
                  <a:pt x="131" y="0"/>
                </a:lnTo>
                <a:lnTo>
                  <a:pt x="0" y="0"/>
                </a:lnTo>
                <a:lnTo>
                  <a:pt x="0" y="13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sp>
        <p:nvSpPr>
          <p:cNvPr id="112" name="Freeform 104">
            <a:extLst>
              <a:ext uri="{FF2B5EF4-FFF2-40B4-BE49-F238E27FC236}">
                <a16:creationId xmlns:a16="http://schemas.microsoft.com/office/drawing/2014/main" id="{A0DC0C99-FAC3-4D2F-8E76-BB26F5243F11}"/>
              </a:ext>
            </a:extLst>
          </p:cNvPr>
          <p:cNvSpPr>
            <a:spLocks/>
          </p:cNvSpPr>
          <p:nvPr/>
        </p:nvSpPr>
        <p:spPr bwMode="auto">
          <a:xfrm>
            <a:off x="2922328" y="5191419"/>
            <a:ext cx="50821" cy="46586"/>
          </a:xfrm>
          <a:custGeom>
            <a:avLst/>
            <a:gdLst>
              <a:gd name="T0" fmla="*/ 0 w 288"/>
              <a:gd name="T1" fmla="*/ 133 h 264"/>
              <a:gd name="T2" fmla="*/ 0 w 288"/>
              <a:gd name="T3" fmla="*/ 264 h 264"/>
              <a:gd name="T4" fmla="*/ 144 w 288"/>
              <a:gd name="T5" fmla="*/ 264 h 264"/>
              <a:gd name="T6" fmla="*/ 288 w 288"/>
              <a:gd name="T7" fmla="*/ 264 h 264"/>
              <a:gd name="T8" fmla="*/ 288 w 288"/>
              <a:gd name="T9" fmla="*/ 133 h 264"/>
              <a:gd name="T10" fmla="*/ 288 w 288"/>
              <a:gd name="T11" fmla="*/ 0 h 264"/>
              <a:gd name="T12" fmla="*/ 144 w 288"/>
              <a:gd name="T13" fmla="*/ 0 h 264"/>
              <a:gd name="T14" fmla="*/ 0 w 288"/>
              <a:gd name="T15" fmla="*/ 0 h 264"/>
              <a:gd name="T16" fmla="*/ 0 w 288"/>
              <a:gd name="T17" fmla="*/ 13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8" h="264">
                <a:moveTo>
                  <a:pt x="0" y="133"/>
                </a:moveTo>
                <a:lnTo>
                  <a:pt x="0" y="264"/>
                </a:lnTo>
                <a:lnTo>
                  <a:pt x="144" y="264"/>
                </a:lnTo>
                <a:lnTo>
                  <a:pt x="288" y="264"/>
                </a:lnTo>
                <a:lnTo>
                  <a:pt x="288" y="133"/>
                </a:lnTo>
                <a:lnTo>
                  <a:pt x="288" y="0"/>
                </a:lnTo>
                <a:lnTo>
                  <a:pt x="144" y="0"/>
                </a:lnTo>
                <a:lnTo>
                  <a:pt x="0" y="0"/>
                </a:lnTo>
                <a:lnTo>
                  <a:pt x="0" y="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76B2AA-9DE4-41C8-9EBC-7C9DE3A47235}"/>
              </a:ext>
            </a:extLst>
          </p:cNvPr>
          <p:cNvGrpSpPr/>
          <p:nvPr/>
        </p:nvGrpSpPr>
        <p:grpSpPr>
          <a:xfrm>
            <a:off x="920552" y="2744414"/>
            <a:ext cx="1814392" cy="1467520"/>
            <a:chOff x="1064568" y="2267908"/>
            <a:chExt cx="2124236" cy="171812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DF277A9-B8C5-4923-B85F-2F0E303362D1}"/>
                </a:ext>
              </a:extLst>
            </p:cNvPr>
            <p:cNvSpPr/>
            <p:nvPr/>
          </p:nvSpPr>
          <p:spPr>
            <a:xfrm>
              <a:off x="1064568" y="3643177"/>
              <a:ext cx="2124236" cy="34286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7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720CCCC-B53B-4A0F-A01A-F8F870E3155F}"/>
                </a:ext>
              </a:extLst>
            </p:cNvPr>
            <p:cNvGrpSpPr/>
            <p:nvPr/>
          </p:nvGrpSpPr>
          <p:grpSpPr>
            <a:xfrm>
              <a:off x="1589615" y="2267908"/>
              <a:ext cx="1074143" cy="1224524"/>
              <a:chOff x="3774017" y="3098799"/>
              <a:chExt cx="1178983" cy="1344041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2132807-CCDB-412D-AAF1-246FD73516F8}"/>
                  </a:ext>
                </a:extLst>
              </p:cNvPr>
              <p:cNvSpPr/>
              <p:nvPr/>
            </p:nvSpPr>
            <p:spPr>
              <a:xfrm>
                <a:off x="3774017" y="3098799"/>
                <a:ext cx="1178983" cy="1344041"/>
              </a:xfrm>
              <a:custGeom>
                <a:avLst/>
                <a:gdLst>
                  <a:gd name="connsiteX0" fmla="*/ 0 w 740833"/>
                  <a:gd name="connsiteY0" fmla="*/ 218017 h 844550"/>
                  <a:gd name="connsiteX1" fmla="*/ 374650 w 740833"/>
                  <a:gd name="connsiteY1" fmla="*/ 0 h 844550"/>
                  <a:gd name="connsiteX2" fmla="*/ 740833 w 740833"/>
                  <a:gd name="connsiteY2" fmla="*/ 218017 h 844550"/>
                  <a:gd name="connsiteX3" fmla="*/ 740833 w 740833"/>
                  <a:gd name="connsiteY3" fmla="*/ 626533 h 844550"/>
                  <a:gd name="connsiteX4" fmla="*/ 376766 w 740833"/>
                  <a:gd name="connsiteY4" fmla="*/ 844550 h 844550"/>
                  <a:gd name="connsiteX5" fmla="*/ 8466 w 740833"/>
                  <a:gd name="connsiteY5" fmla="*/ 632883 h 844550"/>
                  <a:gd name="connsiteX6" fmla="*/ 0 w 740833"/>
                  <a:gd name="connsiteY6" fmla="*/ 218017 h 844550"/>
                  <a:gd name="connsiteX0" fmla="*/ 0 w 740833"/>
                  <a:gd name="connsiteY0" fmla="*/ 218017 h 844550"/>
                  <a:gd name="connsiteX1" fmla="*/ 374650 w 740833"/>
                  <a:gd name="connsiteY1" fmla="*/ 0 h 844550"/>
                  <a:gd name="connsiteX2" fmla="*/ 740833 w 740833"/>
                  <a:gd name="connsiteY2" fmla="*/ 218017 h 844550"/>
                  <a:gd name="connsiteX3" fmla="*/ 740833 w 740833"/>
                  <a:gd name="connsiteY3" fmla="*/ 626533 h 844550"/>
                  <a:gd name="connsiteX4" fmla="*/ 376766 w 740833"/>
                  <a:gd name="connsiteY4" fmla="*/ 844550 h 844550"/>
                  <a:gd name="connsiteX5" fmla="*/ 529 w 740833"/>
                  <a:gd name="connsiteY5" fmla="*/ 626533 h 844550"/>
                  <a:gd name="connsiteX6" fmla="*/ 0 w 740833"/>
                  <a:gd name="connsiteY6" fmla="*/ 218017 h 844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0833" h="844550">
                    <a:moveTo>
                      <a:pt x="0" y="218017"/>
                    </a:moveTo>
                    <a:lnTo>
                      <a:pt x="374650" y="0"/>
                    </a:lnTo>
                    <a:lnTo>
                      <a:pt x="740833" y="218017"/>
                    </a:lnTo>
                    <a:lnTo>
                      <a:pt x="740833" y="626533"/>
                    </a:lnTo>
                    <a:lnTo>
                      <a:pt x="376766" y="844550"/>
                    </a:lnTo>
                    <a:lnTo>
                      <a:pt x="529" y="626533"/>
                    </a:lnTo>
                    <a:cubicBezTo>
                      <a:pt x="353" y="490361"/>
                      <a:pt x="176" y="354189"/>
                      <a:pt x="0" y="21801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7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108A2EE-0AB2-408B-8B83-959C9C9E7573}"/>
                  </a:ext>
                </a:extLst>
              </p:cNvPr>
              <p:cNvSpPr/>
              <p:nvPr/>
            </p:nvSpPr>
            <p:spPr>
              <a:xfrm>
                <a:off x="3906536" y="3249871"/>
                <a:ext cx="913944" cy="1041897"/>
              </a:xfrm>
              <a:custGeom>
                <a:avLst/>
                <a:gdLst>
                  <a:gd name="connsiteX0" fmla="*/ 0 w 740833"/>
                  <a:gd name="connsiteY0" fmla="*/ 218017 h 844550"/>
                  <a:gd name="connsiteX1" fmla="*/ 374650 w 740833"/>
                  <a:gd name="connsiteY1" fmla="*/ 0 h 844550"/>
                  <a:gd name="connsiteX2" fmla="*/ 740833 w 740833"/>
                  <a:gd name="connsiteY2" fmla="*/ 218017 h 844550"/>
                  <a:gd name="connsiteX3" fmla="*/ 740833 w 740833"/>
                  <a:gd name="connsiteY3" fmla="*/ 626533 h 844550"/>
                  <a:gd name="connsiteX4" fmla="*/ 376766 w 740833"/>
                  <a:gd name="connsiteY4" fmla="*/ 844550 h 844550"/>
                  <a:gd name="connsiteX5" fmla="*/ 8466 w 740833"/>
                  <a:gd name="connsiteY5" fmla="*/ 632883 h 844550"/>
                  <a:gd name="connsiteX6" fmla="*/ 0 w 740833"/>
                  <a:gd name="connsiteY6" fmla="*/ 218017 h 844550"/>
                  <a:gd name="connsiteX0" fmla="*/ 0 w 740833"/>
                  <a:gd name="connsiteY0" fmla="*/ 218017 h 844550"/>
                  <a:gd name="connsiteX1" fmla="*/ 374650 w 740833"/>
                  <a:gd name="connsiteY1" fmla="*/ 0 h 844550"/>
                  <a:gd name="connsiteX2" fmla="*/ 740833 w 740833"/>
                  <a:gd name="connsiteY2" fmla="*/ 218017 h 844550"/>
                  <a:gd name="connsiteX3" fmla="*/ 740833 w 740833"/>
                  <a:gd name="connsiteY3" fmla="*/ 626533 h 844550"/>
                  <a:gd name="connsiteX4" fmla="*/ 376766 w 740833"/>
                  <a:gd name="connsiteY4" fmla="*/ 844550 h 844550"/>
                  <a:gd name="connsiteX5" fmla="*/ 529 w 740833"/>
                  <a:gd name="connsiteY5" fmla="*/ 626533 h 844550"/>
                  <a:gd name="connsiteX6" fmla="*/ 0 w 740833"/>
                  <a:gd name="connsiteY6" fmla="*/ 218017 h 844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0833" h="844550">
                    <a:moveTo>
                      <a:pt x="0" y="218017"/>
                    </a:moveTo>
                    <a:lnTo>
                      <a:pt x="374650" y="0"/>
                    </a:lnTo>
                    <a:lnTo>
                      <a:pt x="740833" y="218017"/>
                    </a:lnTo>
                    <a:lnTo>
                      <a:pt x="740833" y="626533"/>
                    </a:lnTo>
                    <a:lnTo>
                      <a:pt x="376766" y="844550"/>
                    </a:lnTo>
                    <a:lnTo>
                      <a:pt x="529" y="626533"/>
                    </a:lnTo>
                    <a:cubicBezTo>
                      <a:pt x="353" y="490361"/>
                      <a:pt x="176" y="354189"/>
                      <a:pt x="0" y="21801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7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grpSp>
        <p:nvGrpSpPr>
          <p:cNvPr id="127" name="Group 118">
            <a:extLst>
              <a:ext uri="{FF2B5EF4-FFF2-40B4-BE49-F238E27FC236}">
                <a16:creationId xmlns:a16="http://schemas.microsoft.com/office/drawing/2014/main" id="{D1E06B09-F02F-4E49-A6A7-0165E45C7E8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24255" y="3053898"/>
            <a:ext cx="406988" cy="426944"/>
            <a:chOff x="1672" y="641"/>
            <a:chExt cx="2896" cy="3038"/>
          </a:xfrm>
          <a:solidFill>
            <a:schemeClr val="tx1"/>
          </a:solidFill>
        </p:grpSpPr>
        <p:sp>
          <p:nvSpPr>
            <p:cNvPr id="4314145" name="Freeform 119">
              <a:extLst>
                <a:ext uri="{FF2B5EF4-FFF2-40B4-BE49-F238E27FC236}">
                  <a16:creationId xmlns:a16="http://schemas.microsoft.com/office/drawing/2014/main" id="{6E65A8F4-9290-4029-BA8B-43AC5681E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643"/>
              <a:ext cx="1288" cy="1281"/>
            </a:xfrm>
            <a:custGeom>
              <a:avLst/>
              <a:gdLst>
                <a:gd name="T0" fmla="*/ 1829 w 3864"/>
                <a:gd name="T1" fmla="*/ 95 h 3843"/>
                <a:gd name="T2" fmla="*/ 889 w 3864"/>
                <a:gd name="T3" fmla="*/ 245 h 3843"/>
                <a:gd name="T4" fmla="*/ 236 w 3864"/>
                <a:gd name="T5" fmla="*/ 351 h 3843"/>
                <a:gd name="T6" fmla="*/ 0 w 3864"/>
                <a:gd name="T7" fmla="*/ 408 h 3843"/>
                <a:gd name="T8" fmla="*/ 0 w 3864"/>
                <a:gd name="T9" fmla="*/ 2911 h 3843"/>
                <a:gd name="T10" fmla="*/ 887 w 3864"/>
                <a:gd name="T11" fmla="*/ 3669 h 3843"/>
                <a:gd name="T12" fmla="*/ 1128 w 3864"/>
                <a:gd name="T13" fmla="*/ 3843 h 3843"/>
                <a:gd name="T14" fmla="*/ 1141 w 3864"/>
                <a:gd name="T15" fmla="*/ 3826 h 3843"/>
                <a:gd name="T16" fmla="*/ 1155 w 3864"/>
                <a:gd name="T17" fmla="*/ 3322 h 3843"/>
                <a:gd name="T18" fmla="*/ 1162 w 3864"/>
                <a:gd name="T19" fmla="*/ 2564 h 3843"/>
                <a:gd name="T20" fmla="*/ 1185 w 3864"/>
                <a:gd name="T21" fmla="*/ 2223 h 3843"/>
                <a:gd name="T22" fmla="*/ 1200 w 3864"/>
                <a:gd name="T23" fmla="*/ 2205 h 3843"/>
                <a:gd name="T24" fmla="*/ 1246 w 3864"/>
                <a:gd name="T25" fmla="*/ 2228 h 3843"/>
                <a:gd name="T26" fmla="*/ 1849 w 3864"/>
                <a:gd name="T27" fmla="*/ 2723 h 3843"/>
                <a:gd name="T28" fmla="*/ 2640 w 3864"/>
                <a:gd name="T29" fmla="*/ 3403 h 3843"/>
                <a:gd name="T30" fmla="*/ 2839 w 3864"/>
                <a:gd name="T31" fmla="*/ 3578 h 3843"/>
                <a:gd name="T32" fmla="*/ 2983 w 3864"/>
                <a:gd name="T33" fmla="*/ 3701 h 3843"/>
                <a:gd name="T34" fmla="*/ 3133 w 3864"/>
                <a:gd name="T35" fmla="*/ 3829 h 3843"/>
                <a:gd name="T36" fmla="*/ 3293 w 3864"/>
                <a:gd name="T37" fmla="*/ 3658 h 3843"/>
                <a:gd name="T38" fmla="*/ 3628 w 3864"/>
                <a:gd name="T39" fmla="*/ 3265 h 3843"/>
                <a:gd name="T40" fmla="*/ 3864 w 3864"/>
                <a:gd name="T41" fmla="*/ 2975 h 3843"/>
                <a:gd name="T42" fmla="*/ 3319 w 3864"/>
                <a:gd name="T43" fmla="*/ 2506 h 3843"/>
                <a:gd name="T44" fmla="*/ 3174 w 3864"/>
                <a:gd name="T45" fmla="*/ 2375 h 3843"/>
                <a:gd name="T46" fmla="*/ 2984 w 3864"/>
                <a:gd name="T47" fmla="*/ 2212 h 3843"/>
                <a:gd name="T48" fmla="*/ 2758 w 3864"/>
                <a:gd name="T49" fmla="*/ 2011 h 3843"/>
                <a:gd name="T50" fmla="*/ 2431 w 3864"/>
                <a:gd name="T51" fmla="*/ 1725 h 3843"/>
                <a:gd name="T52" fmla="*/ 2150 w 3864"/>
                <a:gd name="T53" fmla="*/ 1478 h 3843"/>
                <a:gd name="T54" fmla="*/ 2028 w 3864"/>
                <a:gd name="T55" fmla="*/ 1362 h 3843"/>
                <a:gd name="T56" fmla="*/ 1975 w 3864"/>
                <a:gd name="T57" fmla="*/ 1288 h 3843"/>
                <a:gd name="T58" fmla="*/ 1982 w 3864"/>
                <a:gd name="T59" fmla="*/ 1270 h 3843"/>
                <a:gd name="T60" fmla="*/ 2163 w 3864"/>
                <a:gd name="T61" fmla="*/ 1218 h 3843"/>
                <a:gd name="T62" fmla="*/ 2562 w 3864"/>
                <a:gd name="T63" fmla="*/ 1163 h 3843"/>
                <a:gd name="T64" fmla="*/ 3153 w 3864"/>
                <a:gd name="T65" fmla="*/ 1077 h 3843"/>
                <a:gd name="T66" fmla="*/ 3468 w 3864"/>
                <a:gd name="T67" fmla="*/ 1037 h 3843"/>
                <a:gd name="T68" fmla="*/ 3608 w 3864"/>
                <a:gd name="T69" fmla="*/ 1003 h 3843"/>
                <a:gd name="T70" fmla="*/ 3563 w 3864"/>
                <a:gd name="T71" fmla="*/ 946 h 3843"/>
                <a:gd name="T72" fmla="*/ 3295 w 3864"/>
                <a:gd name="T73" fmla="*/ 701 h 3843"/>
                <a:gd name="T74" fmla="*/ 2927 w 3864"/>
                <a:gd name="T75" fmla="*/ 379 h 3843"/>
                <a:gd name="T76" fmla="*/ 2819 w 3864"/>
                <a:gd name="T77" fmla="*/ 284 h 3843"/>
                <a:gd name="T78" fmla="*/ 2614 w 3864"/>
                <a:gd name="T79" fmla="*/ 108 h 3843"/>
                <a:gd name="T80" fmla="*/ 2506 w 3864"/>
                <a:gd name="T81" fmla="*/ 23 h 3843"/>
                <a:gd name="T82" fmla="*/ 2428 w 3864"/>
                <a:gd name="T83" fmla="*/ 0 h 3843"/>
                <a:gd name="T84" fmla="*/ 2281 w 3864"/>
                <a:gd name="T85" fmla="*/ 15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64" h="3843">
                  <a:moveTo>
                    <a:pt x="2185" y="32"/>
                  </a:moveTo>
                  <a:lnTo>
                    <a:pt x="1829" y="95"/>
                  </a:lnTo>
                  <a:lnTo>
                    <a:pt x="1152" y="207"/>
                  </a:lnTo>
                  <a:lnTo>
                    <a:pt x="889" y="245"/>
                  </a:lnTo>
                  <a:lnTo>
                    <a:pt x="652" y="279"/>
                  </a:lnTo>
                  <a:lnTo>
                    <a:pt x="236" y="351"/>
                  </a:lnTo>
                  <a:lnTo>
                    <a:pt x="104" y="382"/>
                  </a:lnTo>
                  <a:lnTo>
                    <a:pt x="0" y="408"/>
                  </a:lnTo>
                  <a:lnTo>
                    <a:pt x="0" y="1658"/>
                  </a:lnTo>
                  <a:lnTo>
                    <a:pt x="0" y="2911"/>
                  </a:lnTo>
                  <a:lnTo>
                    <a:pt x="511" y="3347"/>
                  </a:lnTo>
                  <a:lnTo>
                    <a:pt x="887" y="3669"/>
                  </a:lnTo>
                  <a:lnTo>
                    <a:pt x="1096" y="3833"/>
                  </a:lnTo>
                  <a:lnTo>
                    <a:pt x="1128" y="3843"/>
                  </a:lnTo>
                  <a:lnTo>
                    <a:pt x="1138" y="3835"/>
                  </a:lnTo>
                  <a:lnTo>
                    <a:pt x="1141" y="3826"/>
                  </a:lnTo>
                  <a:lnTo>
                    <a:pt x="1145" y="3770"/>
                  </a:lnTo>
                  <a:lnTo>
                    <a:pt x="1155" y="3322"/>
                  </a:lnTo>
                  <a:lnTo>
                    <a:pt x="1157" y="3004"/>
                  </a:lnTo>
                  <a:lnTo>
                    <a:pt x="1162" y="2564"/>
                  </a:lnTo>
                  <a:lnTo>
                    <a:pt x="1174" y="2277"/>
                  </a:lnTo>
                  <a:lnTo>
                    <a:pt x="1185" y="2223"/>
                  </a:lnTo>
                  <a:lnTo>
                    <a:pt x="1194" y="2207"/>
                  </a:lnTo>
                  <a:lnTo>
                    <a:pt x="1200" y="2205"/>
                  </a:lnTo>
                  <a:lnTo>
                    <a:pt x="1208" y="2205"/>
                  </a:lnTo>
                  <a:lnTo>
                    <a:pt x="1246" y="2228"/>
                  </a:lnTo>
                  <a:lnTo>
                    <a:pt x="1358" y="2313"/>
                  </a:lnTo>
                  <a:lnTo>
                    <a:pt x="1849" y="2723"/>
                  </a:lnTo>
                  <a:lnTo>
                    <a:pt x="2506" y="3289"/>
                  </a:lnTo>
                  <a:lnTo>
                    <a:pt x="2640" y="3403"/>
                  </a:lnTo>
                  <a:lnTo>
                    <a:pt x="2747" y="3498"/>
                  </a:lnTo>
                  <a:lnTo>
                    <a:pt x="2839" y="3578"/>
                  </a:lnTo>
                  <a:lnTo>
                    <a:pt x="2914" y="3642"/>
                  </a:lnTo>
                  <a:lnTo>
                    <a:pt x="2983" y="3701"/>
                  </a:lnTo>
                  <a:lnTo>
                    <a:pt x="3058" y="3764"/>
                  </a:lnTo>
                  <a:lnTo>
                    <a:pt x="3133" y="3829"/>
                  </a:lnTo>
                  <a:lnTo>
                    <a:pt x="3202" y="3757"/>
                  </a:lnTo>
                  <a:lnTo>
                    <a:pt x="3293" y="3658"/>
                  </a:lnTo>
                  <a:lnTo>
                    <a:pt x="3438" y="3488"/>
                  </a:lnTo>
                  <a:lnTo>
                    <a:pt x="3628" y="3265"/>
                  </a:lnTo>
                  <a:lnTo>
                    <a:pt x="3774" y="3085"/>
                  </a:lnTo>
                  <a:lnTo>
                    <a:pt x="3864" y="2975"/>
                  </a:lnTo>
                  <a:lnTo>
                    <a:pt x="3562" y="2716"/>
                  </a:lnTo>
                  <a:lnTo>
                    <a:pt x="3319" y="2506"/>
                  </a:lnTo>
                  <a:lnTo>
                    <a:pt x="3223" y="2421"/>
                  </a:lnTo>
                  <a:lnTo>
                    <a:pt x="3174" y="2375"/>
                  </a:lnTo>
                  <a:lnTo>
                    <a:pt x="3090" y="2303"/>
                  </a:lnTo>
                  <a:lnTo>
                    <a:pt x="2984" y="2212"/>
                  </a:lnTo>
                  <a:lnTo>
                    <a:pt x="2866" y="2106"/>
                  </a:lnTo>
                  <a:lnTo>
                    <a:pt x="2758" y="2011"/>
                  </a:lnTo>
                  <a:lnTo>
                    <a:pt x="2686" y="1948"/>
                  </a:lnTo>
                  <a:lnTo>
                    <a:pt x="2431" y="1725"/>
                  </a:lnTo>
                  <a:lnTo>
                    <a:pt x="2194" y="1516"/>
                  </a:lnTo>
                  <a:lnTo>
                    <a:pt x="2150" y="1478"/>
                  </a:lnTo>
                  <a:lnTo>
                    <a:pt x="2067" y="1401"/>
                  </a:lnTo>
                  <a:lnTo>
                    <a:pt x="2028" y="1362"/>
                  </a:lnTo>
                  <a:lnTo>
                    <a:pt x="1988" y="1311"/>
                  </a:lnTo>
                  <a:lnTo>
                    <a:pt x="1975" y="1288"/>
                  </a:lnTo>
                  <a:lnTo>
                    <a:pt x="1976" y="1281"/>
                  </a:lnTo>
                  <a:lnTo>
                    <a:pt x="1982" y="1270"/>
                  </a:lnTo>
                  <a:lnTo>
                    <a:pt x="2024" y="1250"/>
                  </a:lnTo>
                  <a:lnTo>
                    <a:pt x="2163" y="1218"/>
                  </a:lnTo>
                  <a:lnTo>
                    <a:pt x="2343" y="1195"/>
                  </a:lnTo>
                  <a:lnTo>
                    <a:pt x="2562" y="1163"/>
                  </a:lnTo>
                  <a:lnTo>
                    <a:pt x="2856" y="1120"/>
                  </a:lnTo>
                  <a:lnTo>
                    <a:pt x="3153" y="1077"/>
                  </a:lnTo>
                  <a:lnTo>
                    <a:pt x="3385" y="1047"/>
                  </a:lnTo>
                  <a:lnTo>
                    <a:pt x="3468" y="1037"/>
                  </a:lnTo>
                  <a:lnTo>
                    <a:pt x="3588" y="1014"/>
                  </a:lnTo>
                  <a:lnTo>
                    <a:pt x="3608" y="1003"/>
                  </a:lnTo>
                  <a:lnTo>
                    <a:pt x="3607" y="995"/>
                  </a:lnTo>
                  <a:lnTo>
                    <a:pt x="3563" y="946"/>
                  </a:lnTo>
                  <a:lnTo>
                    <a:pt x="3428" y="815"/>
                  </a:lnTo>
                  <a:lnTo>
                    <a:pt x="3295" y="701"/>
                  </a:lnTo>
                  <a:lnTo>
                    <a:pt x="3030" y="472"/>
                  </a:lnTo>
                  <a:lnTo>
                    <a:pt x="2927" y="379"/>
                  </a:lnTo>
                  <a:lnTo>
                    <a:pt x="2881" y="336"/>
                  </a:lnTo>
                  <a:lnTo>
                    <a:pt x="2819" y="284"/>
                  </a:lnTo>
                  <a:lnTo>
                    <a:pt x="2734" y="212"/>
                  </a:lnTo>
                  <a:lnTo>
                    <a:pt x="2614" y="108"/>
                  </a:lnTo>
                  <a:lnTo>
                    <a:pt x="2564" y="65"/>
                  </a:lnTo>
                  <a:lnTo>
                    <a:pt x="2506" y="23"/>
                  </a:lnTo>
                  <a:lnTo>
                    <a:pt x="2470" y="7"/>
                  </a:lnTo>
                  <a:lnTo>
                    <a:pt x="2428" y="0"/>
                  </a:lnTo>
                  <a:lnTo>
                    <a:pt x="2379" y="2"/>
                  </a:lnTo>
                  <a:lnTo>
                    <a:pt x="2281" y="15"/>
                  </a:lnTo>
                  <a:lnTo>
                    <a:pt x="218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  <p:sp>
          <p:nvSpPr>
            <p:cNvPr id="4314146" name="Freeform 120">
              <a:extLst>
                <a:ext uri="{FF2B5EF4-FFF2-40B4-BE49-F238E27FC236}">
                  <a16:creationId xmlns:a16="http://schemas.microsoft.com/office/drawing/2014/main" id="{FA8F306E-91D0-4673-BBD8-9BB36BED8E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90" y="641"/>
              <a:ext cx="1278" cy="1287"/>
            </a:xfrm>
            <a:custGeom>
              <a:avLst/>
              <a:gdLst>
                <a:gd name="T0" fmla="*/ 1082 w 3835"/>
                <a:gd name="T1" fmla="*/ 233 h 3862"/>
                <a:gd name="T2" fmla="*/ 338 w 3835"/>
                <a:gd name="T3" fmla="*/ 875 h 3862"/>
                <a:gd name="T4" fmla="*/ 249 w 3835"/>
                <a:gd name="T5" fmla="*/ 972 h 3862"/>
                <a:gd name="T6" fmla="*/ 263 w 3835"/>
                <a:gd name="T7" fmla="*/ 995 h 3862"/>
                <a:gd name="T8" fmla="*/ 799 w 3835"/>
                <a:gd name="T9" fmla="*/ 1100 h 3862"/>
                <a:gd name="T10" fmla="*/ 1473 w 3835"/>
                <a:gd name="T11" fmla="*/ 1202 h 3862"/>
                <a:gd name="T12" fmla="*/ 1848 w 3835"/>
                <a:gd name="T13" fmla="*/ 1274 h 3862"/>
                <a:gd name="T14" fmla="*/ 1867 w 3835"/>
                <a:gd name="T15" fmla="*/ 1285 h 3862"/>
                <a:gd name="T16" fmla="*/ 1836 w 3835"/>
                <a:gd name="T17" fmla="*/ 1337 h 3862"/>
                <a:gd name="T18" fmla="*/ 1328 w 3835"/>
                <a:gd name="T19" fmla="*/ 1795 h 3862"/>
                <a:gd name="T20" fmla="*/ 763 w 3835"/>
                <a:gd name="T21" fmla="*/ 2289 h 3862"/>
                <a:gd name="T22" fmla="*/ 403 w 3835"/>
                <a:gd name="T23" fmla="*/ 2602 h 3862"/>
                <a:gd name="T24" fmla="*/ 70 w 3835"/>
                <a:gd name="T25" fmla="*/ 2893 h 3862"/>
                <a:gd name="T26" fmla="*/ 0 w 3835"/>
                <a:gd name="T27" fmla="*/ 2981 h 3862"/>
                <a:gd name="T28" fmla="*/ 19 w 3835"/>
                <a:gd name="T29" fmla="*/ 3033 h 3862"/>
                <a:gd name="T30" fmla="*/ 255 w 3835"/>
                <a:gd name="T31" fmla="*/ 3329 h 3862"/>
                <a:gd name="T32" fmla="*/ 613 w 3835"/>
                <a:gd name="T33" fmla="*/ 3734 h 3862"/>
                <a:gd name="T34" fmla="*/ 677 w 3835"/>
                <a:gd name="T35" fmla="*/ 3790 h 3862"/>
                <a:gd name="T36" fmla="*/ 832 w 3835"/>
                <a:gd name="T37" fmla="*/ 3678 h 3862"/>
                <a:gd name="T38" fmla="*/ 1148 w 3835"/>
                <a:gd name="T39" fmla="*/ 3416 h 3862"/>
                <a:gd name="T40" fmla="*/ 1583 w 3835"/>
                <a:gd name="T41" fmla="*/ 3050 h 3862"/>
                <a:gd name="T42" fmla="*/ 1720 w 3835"/>
                <a:gd name="T43" fmla="*/ 2935 h 3862"/>
                <a:gd name="T44" fmla="*/ 2013 w 3835"/>
                <a:gd name="T45" fmla="*/ 2690 h 3862"/>
                <a:gd name="T46" fmla="*/ 2332 w 3835"/>
                <a:gd name="T47" fmla="*/ 2424 h 3862"/>
                <a:gd name="T48" fmla="*/ 2611 w 3835"/>
                <a:gd name="T49" fmla="*/ 2212 h 3862"/>
                <a:gd name="T50" fmla="*/ 2639 w 3835"/>
                <a:gd name="T51" fmla="*/ 2209 h 3862"/>
                <a:gd name="T52" fmla="*/ 2669 w 3835"/>
                <a:gd name="T53" fmla="*/ 2245 h 3862"/>
                <a:gd name="T54" fmla="*/ 2683 w 3835"/>
                <a:gd name="T55" fmla="*/ 2755 h 3862"/>
                <a:gd name="T56" fmla="*/ 2685 w 3835"/>
                <a:gd name="T57" fmla="*/ 3388 h 3862"/>
                <a:gd name="T58" fmla="*/ 2698 w 3835"/>
                <a:gd name="T59" fmla="*/ 3862 h 3862"/>
                <a:gd name="T60" fmla="*/ 3014 w 3835"/>
                <a:gd name="T61" fmla="*/ 3614 h 3862"/>
                <a:gd name="T62" fmla="*/ 3712 w 3835"/>
                <a:gd name="T63" fmla="*/ 3021 h 3862"/>
                <a:gd name="T64" fmla="*/ 3798 w 3835"/>
                <a:gd name="T65" fmla="*/ 2941 h 3862"/>
                <a:gd name="T66" fmla="*/ 3824 w 3835"/>
                <a:gd name="T67" fmla="*/ 2840 h 3862"/>
                <a:gd name="T68" fmla="*/ 3835 w 3835"/>
                <a:gd name="T69" fmla="*/ 1660 h 3862"/>
                <a:gd name="T70" fmla="*/ 3723 w 3835"/>
                <a:gd name="T71" fmla="*/ 389 h 3862"/>
                <a:gd name="T72" fmla="*/ 3202 w 3835"/>
                <a:gd name="T73" fmla="*/ 286 h 3862"/>
                <a:gd name="T74" fmla="*/ 2768 w 3835"/>
                <a:gd name="T75" fmla="*/ 219 h 3862"/>
                <a:gd name="T76" fmla="*/ 2307 w 3835"/>
                <a:gd name="T77" fmla="*/ 147 h 3862"/>
                <a:gd name="T78" fmla="*/ 1819 w 3835"/>
                <a:gd name="T79" fmla="*/ 71 h 3862"/>
                <a:gd name="T80" fmla="*/ 1455 w 3835"/>
                <a:gd name="T81" fmla="*/ 9 h 3862"/>
                <a:gd name="T82" fmla="*/ 1348 w 3835"/>
                <a:gd name="T83" fmla="*/ 27 h 3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35" h="3862">
                  <a:moveTo>
                    <a:pt x="1231" y="112"/>
                  </a:moveTo>
                  <a:lnTo>
                    <a:pt x="1082" y="233"/>
                  </a:lnTo>
                  <a:lnTo>
                    <a:pt x="550" y="688"/>
                  </a:lnTo>
                  <a:lnTo>
                    <a:pt x="338" y="875"/>
                  </a:lnTo>
                  <a:lnTo>
                    <a:pt x="299" y="913"/>
                  </a:lnTo>
                  <a:lnTo>
                    <a:pt x="249" y="972"/>
                  </a:lnTo>
                  <a:lnTo>
                    <a:pt x="248" y="983"/>
                  </a:lnTo>
                  <a:lnTo>
                    <a:pt x="263" y="995"/>
                  </a:lnTo>
                  <a:lnTo>
                    <a:pt x="399" y="1028"/>
                  </a:lnTo>
                  <a:lnTo>
                    <a:pt x="799" y="1100"/>
                  </a:lnTo>
                  <a:lnTo>
                    <a:pt x="1220" y="1163"/>
                  </a:lnTo>
                  <a:lnTo>
                    <a:pt x="1473" y="1202"/>
                  </a:lnTo>
                  <a:lnTo>
                    <a:pt x="1747" y="1251"/>
                  </a:lnTo>
                  <a:lnTo>
                    <a:pt x="1848" y="1274"/>
                  </a:lnTo>
                  <a:lnTo>
                    <a:pt x="1862" y="1281"/>
                  </a:lnTo>
                  <a:lnTo>
                    <a:pt x="1867" y="1285"/>
                  </a:lnTo>
                  <a:lnTo>
                    <a:pt x="1864" y="1300"/>
                  </a:lnTo>
                  <a:lnTo>
                    <a:pt x="1836" y="1337"/>
                  </a:lnTo>
                  <a:lnTo>
                    <a:pt x="1645" y="1517"/>
                  </a:lnTo>
                  <a:lnTo>
                    <a:pt x="1328" y="1795"/>
                  </a:lnTo>
                  <a:lnTo>
                    <a:pt x="936" y="2136"/>
                  </a:lnTo>
                  <a:lnTo>
                    <a:pt x="763" y="2289"/>
                  </a:lnTo>
                  <a:lnTo>
                    <a:pt x="636" y="2401"/>
                  </a:lnTo>
                  <a:lnTo>
                    <a:pt x="403" y="2602"/>
                  </a:lnTo>
                  <a:lnTo>
                    <a:pt x="250" y="2735"/>
                  </a:lnTo>
                  <a:lnTo>
                    <a:pt x="70" y="2893"/>
                  </a:lnTo>
                  <a:lnTo>
                    <a:pt x="13" y="2954"/>
                  </a:lnTo>
                  <a:lnTo>
                    <a:pt x="0" y="2981"/>
                  </a:lnTo>
                  <a:lnTo>
                    <a:pt x="4" y="3010"/>
                  </a:lnTo>
                  <a:lnTo>
                    <a:pt x="19" y="3033"/>
                  </a:lnTo>
                  <a:lnTo>
                    <a:pt x="65" y="3097"/>
                  </a:lnTo>
                  <a:lnTo>
                    <a:pt x="255" y="3329"/>
                  </a:lnTo>
                  <a:lnTo>
                    <a:pt x="479" y="3588"/>
                  </a:lnTo>
                  <a:lnTo>
                    <a:pt x="613" y="3734"/>
                  </a:lnTo>
                  <a:lnTo>
                    <a:pt x="667" y="3786"/>
                  </a:lnTo>
                  <a:lnTo>
                    <a:pt x="677" y="3790"/>
                  </a:lnTo>
                  <a:lnTo>
                    <a:pt x="700" y="3780"/>
                  </a:lnTo>
                  <a:lnTo>
                    <a:pt x="832" y="3678"/>
                  </a:lnTo>
                  <a:lnTo>
                    <a:pt x="922" y="3603"/>
                  </a:lnTo>
                  <a:lnTo>
                    <a:pt x="1148" y="3416"/>
                  </a:lnTo>
                  <a:lnTo>
                    <a:pt x="1387" y="3214"/>
                  </a:lnTo>
                  <a:lnTo>
                    <a:pt x="1583" y="3050"/>
                  </a:lnTo>
                  <a:lnTo>
                    <a:pt x="1661" y="2987"/>
                  </a:lnTo>
                  <a:lnTo>
                    <a:pt x="1720" y="2935"/>
                  </a:lnTo>
                  <a:lnTo>
                    <a:pt x="1855" y="2821"/>
                  </a:lnTo>
                  <a:lnTo>
                    <a:pt x="2013" y="2690"/>
                  </a:lnTo>
                  <a:lnTo>
                    <a:pt x="2142" y="2584"/>
                  </a:lnTo>
                  <a:lnTo>
                    <a:pt x="2332" y="2424"/>
                  </a:lnTo>
                  <a:lnTo>
                    <a:pt x="2535" y="2266"/>
                  </a:lnTo>
                  <a:lnTo>
                    <a:pt x="2611" y="2212"/>
                  </a:lnTo>
                  <a:lnTo>
                    <a:pt x="2626" y="2207"/>
                  </a:lnTo>
                  <a:lnTo>
                    <a:pt x="2639" y="2209"/>
                  </a:lnTo>
                  <a:lnTo>
                    <a:pt x="2663" y="2230"/>
                  </a:lnTo>
                  <a:lnTo>
                    <a:pt x="2669" y="2245"/>
                  </a:lnTo>
                  <a:lnTo>
                    <a:pt x="2675" y="2306"/>
                  </a:lnTo>
                  <a:lnTo>
                    <a:pt x="2683" y="2755"/>
                  </a:lnTo>
                  <a:lnTo>
                    <a:pt x="2683" y="3073"/>
                  </a:lnTo>
                  <a:lnTo>
                    <a:pt x="2685" y="3388"/>
                  </a:lnTo>
                  <a:lnTo>
                    <a:pt x="2693" y="3819"/>
                  </a:lnTo>
                  <a:lnTo>
                    <a:pt x="2698" y="3862"/>
                  </a:lnTo>
                  <a:lnTo>
                    <a:pt x="2736" y="3839"/>
                  </a:lnTo>
                  <a:lnTo>
                    <a:pt x="3014" y="3614"/>
                  </a:lnTo>
                  <a:lnTo>
                    <a:pt x="3392" y="3299"/>
                  </a:lnTo>
                  <a:lnTo>
                    <a:pt x="3712" y="3021"/>
                  </a:lnTo>
                  <a:lnTo>
                    <a:pt x="3791" y="2948"/>
                  </a:lnTo>
                  <a:lnTo>
                    <a:pt x="3798" y="2941"/>
                  </a:lnTo>
                  <a:lnTo>
                    <a:pt x="3811" y="2916"/>
                  </a:lnTo>
                  <a:lnTo>
                    <a:pt x="3824" y="2840"/>
                  </a:lnTo>
                  <a:lnTo>
                    <a:pt x="3835" y="2407"/>
                  </a:lnTo>
                  <a:lnTo>
                    <a:pt x="3835" y="1660"/>
                  </a:lnTo>
                  <a:lnTo>
                    <a:pt x="3835" y="417"/>
                  </a:lnTo>
                  <a:lnTo>
                    <a:pt x="3723" y="389"/>
                  </a:lnTo>
                  <a:lnTo>
                    <a:pt x="3585" y="358"/>
                  </a:lnTo>
                  <a:lnTo>
                    <a:pt x="3202" y="286"/>
                  </a:lnTo>
                  <a:lnTo>
                    <a:pt x="2996" y="255"/>
                  </a:lnTo>
                  <a:lnTo>
                    <a:pt x="2768" y="219"/>
                  </a:lnTo>
                  <a:lnTo>
                    <a:pt x="2539" y="183"/>
                  </a:lnTo>
                  <a:lnTo>
                    <a:pt x="2307" y="147"/>
                  </a:lnTo>
                  <a:lnTo>
                    <a:pt x="2060" y="108"/>
                  </a:lnTo>
                  <a:lnTo>
                    <a:pt x="1819" y="71"/>
                  </a:lnTo>
                  <a:lnTo>
                    <a:pt x="1610" y="36"/>
                  </a:lnTo>
                  <a:lnTo>
                    <a:pt x="1455" y="9"/>
                  </a:lnTo>
                  <a:lnTo>
                    <a:pt x="1394" y="0"/>
                  </a:lnTo>
                  <a:lnTo>
                    <a:pt x="1348" y="27"/>
                  </a:lnTo>
                  <a:lnTo>
                    <a:pt x="1231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  <p:sp>
          <p:nvSpPr>
            <p:cNvPr id="4314147" name="Freeform 121">
              <a:extLst>
                <a:ext uri="{FF2B5EF4-FFF2-40B4-BE49-F238E27FC236}">
                  <a16:creationId xmlns:a16="http://schemas.microsoft.com/office/drawing/2014/main" id="{A1563F1D-222F-4970-ADF4-7C079D17D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" y="2392"/>
              <a:ext cx="1279" cy="1287"/>
            </a:xfrm>
            <a:custGeom>
              <a:avLst/>
              <a:gdLst>
                <a:gd name="T0" fmla="*/ 2685 w 3836"/>
                <a:gd name="T1" fmla="*/ 1132 h 3861"/>
                <a:gd name="T2" fmla="*/ 2674 w 3836"/>
                <a:gd name="T3" fmla="*/ 1557 h 3861"/>
                <a:gd name="T4" fmla="*/ 2639 w 3836"/>
                <a:gd name="T5" fmla="*/ 1648 h 3861"/>
                <a:gd name="T6" fmla="*/ 2596 w 3836"/>
                <a:gd name="T7" fmla="*/ 1641 h 3861"/>
                <a:gd name="T8" fmla="*/ 2512 w 3836"/>
                <a:gd name="T9" fmla="*/ 1580 h 3861"/>
                <a:gd name="T10" fmla="*/ 2397 w 3836"/>
                <a:gd name="T11" fmla="*/ 1487 h 3861"/>
                <a:gd name="T12" fmla="*/ 2004 w 3836"/>
                <a:gd name="T13" fmla="*/ 1148 h 3861"/>
                <a:gd name="T14" fmla="*/ 1449 w 3836"/>
                <a:gd name="T15" fmla="*/ 673 h 3861"/>
                <a:gd name="T16" fmla="*/ 1209 w 3836"/>
                <a:gd name="T17" fmla="*/ 467 h 3861"/>
                <a:gd name="T18" fmla="*/ 1029 w 3836"/>
                <a:gd name="T19" fmla="*/ 312 h 3861"/>
                <a:gd name="T20" fmla="*/ 866 w 3836"/>
                <a:gd name="T21" fmla="*/ 169 h 3861"/>
                <a:gd name="T22" fmla="*/ 654 w 3836"/>
                <a:gd name="T23" fmla="*/ 98 h 3861"/>
                <a:gd name="T24" fmla="*/ 438 w 3836"/>
                <a:gd name="T25" fmla="*/ 336 h 3861"/>
                <a:gd name="T26" fmla="*/ 28 w 3836"/>
                <a:gd name="T27" fmla="*/ 830 h 3861"/>
                <a:gd name="T28" fmla="*/ 0 w 3836"/>
                <a:gd name="T29" fmla="*/ 878 h 3861"/>
                <a:gd name="T30" fmla="*/ 45 w 3836"/>
                <a:gd name="T31" fmla="*/ 941 h 3861"/>
                <a:gd name="T32" fmla="*/ 297 w 3836"/>
                <a:gd name="T33" fmla="*/ 1163 h 3861"/>
                <a:gd name="T34" fmla="*/ 621 w 3836"/>
                <a:gd name="T35" fmla="*/ 1449 h 3861"/>
                <a:gd name="T36" fmla="*/ 981 w 3836"/>
                <a:gd name="T37" fmla="*/ 1763 h 3861"/>
                <a:gd name="T38" fmla="*/ 1269 w 3836"/>
                <a:gd name="T39" fmla="*/ 2015 h 3861"/>
                <a:gd name="T40" fmla="*/ 1485 w 3836"/>
                <a:gd name="T41" fmla="*/ 2206 h 3861"/>
                <a:gd name="T42" fmla="*/ 1834 w 3836"/>
                <a:gd name="T43" fmla="*/ 2523 h 3861"/>
                <a:gd name="T44" fmla="*/ 1870 w 3836"/>
                <a:gd name="T45" fmla="*/ 2580 h 3861"/>
                <a:gd name="T46" fmla="*/ 1863 w 3836"/>
                <a:gd name="T47" fmla="*/ 2595 h 3861"/>
                <a:gd name="T48" fmla="*/ 1634 w 3836"/>
                <a:gd name="T49" fmla="*/ 2647 h 3861"/>
                <a:gd name="T50" fmla="*/ 640 w 3836"/>
                <a:gd name="T51" fmla="*/ 2791 h 3861"/>
                <a:gd name="T52" fmla="*/ 203 w 3836"/>
                <a:gd name="T53" fmla="*/ 2860 h 3861"/>
                <a:gd name="T54" fmla="*/ 447 w 3836"/>
                <a:gd name="T55" fmla="*/ 3084 h 3861"/>
                <a:gd name="T56" fmla="*/ 764 w 3836"/>
                <a:gd name="T57" fmla="*/ 3356 h 3861"/>
                <a:gd name="T58" fmla="*/ 1186 w 3836"/>
                <a:gd name="T59" fmla="*/ 3719 h 3861"/>
                <a:gd name="T60" fmla="*/ 1387 w 3836"/>
                <a:gd name="T61" fmla="*/ 3860 h 3861"/>
                <a:gd name="T62" fmla="*/ 1495 w 3836"/>
                <a:gd name="T63" fmla="*/ 3854 h 3861"/>
                <a:gd name="T64" fmla="*/ 2008 w 3836"/>
                <a:gd name="T65" fmla="*/ 3768 h 3861"/>
                <a:gd name="T66" fmla="*/ 2998 w 3836"/>
                <a:gd name="T67" fmla="*/ 3610 h 3861"/>
                <a:gd name="T68" fmla="*/ 3636 w 3836"/>
                <a:gd name="T69" fmla="*/ 3506 h 3861"/>
                <a:gd name="T70" fmla="*/ 3826 w 3836"/>
                <a:gd name="T71" fmla="*/ 3464 h 3861"/>
                <a:gd name="T72" fmla="*/ 3836 w 3836"/>
                <a:gd name="T73" fmla="*/ 947 h 3861"/>
                <a:gd name="T74" fmla="*/ 3225 w 3836"/>
                <a:gd name="T75" fmla="*/ 424 h 3861"/>
                <a:gd name="T76" fmla="*/ 2999 w 3836"/>
                <a:gd name="T77" fmla="*/ 229 h 3861"/>
                <a:gd name="T78" fmla="*/ 2700 w 3836"/>
                <a:gd name="T79" fmla="*/ 0 h 3861"/>
                <a:gd name="T80" fmla="*/ 2687 w 3836"/>
                <a:gd name="T81" fmla="*/ 489 h 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36" h="3861">
                  <a:moveTo>
                    <a:pt x="2685" y="816"/>
                  </a:moveTo>
                  <a:lnTo>
                    <a:pt x="2685" y="1132"/>
                  </a:lnTo>
                  <a:lnTo>
                    <a:pt x="2681" y="1432"/>
                  </a:lnTo>
                  <a:lnTo>
                    <a:pt x="2674" y="1557"/>
                  </a:lnTo>
                  <a:lnTo>
                    <a:pt x="2658" y="1626"/>
                  </a:lnTo>
                  <a:lnTo>
                    <a:pt x="2639" y="1648"/>
                  </a:lnTo>
                  <a:lnTo>
                    <a:pt x="2623" y="1651"/>
                  </a:lnTo>
                  <a:lnTo>
                    <a:pt x="2596" y="1641"/>
                  </a:lnTo>
                  <a:lnTo>
                    <a:pt x="2544" y="1606"/>
                  </a:lnTo>
                  <a:lnTo>
                    <a:pt x="2512" y="1580"/>
                  </a:lnTo>
                  <a:lnTo>
                    <a:pt x="2430" y="1515"/>
                  </a:lnTo>
                  <a:lnTo>
                    <a:pt x="2397" y="1487"/>
                  </a:lnTo>
                  <a:lnTo>
                    <a:pt x="2243" y="1351"/>
                  </a:lnTo>
                  <a:lnTo>
                    <a:pt x="2004" y="1148"/>
                  </a:lnTo>
                  <a:lnTo>
                    <a:pt x="1739" y="925"/>
                  </a:lnTo>
                  <a:lnTo>
                    <a:pt x="1449" y="673"/>
                  </a:lnTo>
                  <a:lnTo>
                    <a:pt x="1354" y="594"/>
                  </a:lnTo>
                  <a:lnTo>
                    <a:pt x="1209" y="467"/>
                  </a:lnTo>
                  <a:lnTo>
                    <a:pt x="1076" y="354"/>
                  </a:lnTo>
                  <a:lnTo>
                    <a:pt x="1029" y="312"/>
                  </a:lnTo>
                  <a:lnTo>
                    <a:pt x="986" y="272"/>
                  </a:lnTo>
                  <a:lnTo>
                    <a:pt x="866" y="169"/>
                  </a:lnTo>
                  <a:lnTo>
                    <a:pt x="718" y="40"/>
                  </a:lnTo>
                  <a:lnTo>
                    <a:pt x="654" y="98"/>
                  </a:lnTo>
                  <a:lnTo>
                    <a:pt x="613" y="141"/>
                  </a:lnTo>
                  <a:lnTo>
                    <a:pt x="438" y="336"/>
                  </a:lnTo>
                  <a:lnTo>
                    <a:pt x="124" y="706"/>
                  </a:lnTo>
                  <a:lnTo>
                    <a:pt x="28" y="830"/>
                  </a:lnTo>
                  <a:lnTo>
                    <a:pt x="12" y="853"/>
                  </a:lnTo>
                  <a:lnTo>
                    <a:pt x="0" y="878"/>
                  </a:lnTo>
                  <a:lnTo>
                    <a:pt x="8" y="896"/>
                  </a:lnTo>
                  <a:lnTo>
                    <a:pt x="45" y="941"/>
                  </a:lnTo>
                  <a:lnTo>
                    <a:pt x="180" y="1062"/>
                  </a:lnTo>
                  <a:lnTo>
                    <a:pt x="297" y="1163"/>
                  </a:lnTo>
                  <a:lnTo>
                    <a:pt x="503" y="1343"/>
                  </a:lnTo>
                  <a:lnTo>
                    <a:pt x="621" y="1449"/>
                  </a:lnTo>
                  <a:lnTo>
                    <a:pt x="748" y="1560"/>
                  </a:lnTo>
                  <a:lnTo>
                    <a:pt x="981" y="1763"/>
                  </a:lnTo>
                  <a:lnTo>
                    <a:pt x="1197" y="1951"/>
                  </a:lnTo>
                  <a:lnTo>
                    <a:pt x="1269" y="2015"/>
                  </a:lnTo>
                  <a:lnTo>
                    <a:pt x="1324" y="2065"/>
                  </a:lnTo>
                  <a:lnTo>
                    <a:pt x="1485" y="2206"/>
                  </a:lnTo>
                  <a:lnTo>
                    <a:pt x="1693" y="2389"/>
                  </a:lnTo>
                  <a:lnTo>
                    <a:pt x="1834" y="2523"/>
                  </a:lnTo>
                  <a:lnTo>
                    <a:pt x="1867" y="2567"/>
                  </a:lnTo>
                  <a:lnTo>
                    <a:pt x="1870" y="2580"/>
                  </a:lnTo>
                  <a:lnTo>
                    <a:pt x="1868" y="2586"/>
                  </a:lnTo>
                  <a:lnTo>
                    <a:pt x="1863" y="2595"/>
                  </a:lnTo>
                  <a:lnTo>
                    <a:pt x="1834" y="2609"/>
                  </a:lnTo>
                  <a:lnTo>
                    <a:pt x="1634" y="2647"/>
                  </a:lnTo>
                  <a:lnTo>
                    <a:pt x="1281" y="2698"/>
                  </a:lnTo>
                  <a:lnTo>
                    <a:pt x="640" y="2791"/>
                  </a:lnTo>
                  <a:lnTo>
                    <a:pt x="372" y="2832"/>
                  </a:lnTo>
                  <a:lnTo>
                    <a:pt x="203" y="2860"/>
                  </a:lnTo>
                  <a:lnTo>
                    <a:pt x="323" y="2972"/>
                  </a:lnTo>
                  <a:lnTo>
                    <a:pt x="447" y="3084"/>
                  </a:lnTo>
                  <a:lnTo>
                    <a:pt x="585" y="3202"/>
                  </a:lnTo>
                  <a:lnTo>
                    <a:pt x="764" y="3356"/>
                  </a:lnTo>
                  <a:lnTo>
                    <a:pt x="1036" y="3591"/>
                  </a:lnTo>
                  <a:lnTo>
                    <a:pt x="1186" y="3719"/>
                  </a:lnTo>
                  <a:lnTo>
                    <a:pt x="1328" y="3827"/>
                  </a:lnTo>
                  <a:lnTo>
                    <a:pt x="1387" y="3860"/>
                  </a:lnTo>
                  <a:lnTo>
                    <a:pt x="1406" y="3861"/>
                  </a:lnTo>
                  <a:lnTo>
                    <a:pt x="1495" y="3854"/>
                  </a:lnTo>
                  <a:lnTo>
                    <a:pt x="1661" y="3828"/>
                  </a:lnTo>
                  <a:lnTo>
                    <a:pt x="2008" y="3768"/>
                  </a:lnTo>
                  <a:lnTo>
                    <a:pt x="2717" y="3653"/>
                  </a:lnTo>
                  <a:lnTo>
                    <a:pt x="2998" y="3610"/>
                  </a:lnTo>
                  <a:lnTo>
                    <a:pt x="3224" y="3576"/>
                  </a:lnTo>
                  <a:lnTo>
                    <a:pt x="3636" y="3506"/>
                  </a:lnTo>
                  <a:lnTo>
                    <a:pt x="3754" y="3480"/>
                  </a:lnTo>
                  <a:lnTo>
                    <a:pt x="3826" y="3464"/>
                  </a:lnTo>
                  <a:lnTo>
                    <a:pt x="3830" y="2206"/>
                  </a:lnTo>
                  <a:lnTo>
                    <a:pt x="3836" y="947"/>
                  </a:lnTo>
                  <a:lnTo>
                    <a:pt x="3499" y="659"/>
                  </a:lnTo>
                  <a:lnTo>
                    <a:pt x="3225" y="424"/>
                  </a:lnTo>
                  <a:lnTo>
                    <a:pt x="3103" y="319"/>
                  </a:lnTo>
                  <a:lnTo>
                    <a:pt x="2999" y="229"/>
                  </a:lnTo>
                  <a:lnTo>
                    <a:pt x="2746" y="27"/>
                  </a:lnTo>
                  <a:lnTo>
                    <a:pt x="2700" y="0"/>
                  </a:lnTo>
                  <a:lnTo>
                    <a:pt x="2695" y="46"/>
                  </a:lnTo>
                  <a:lnTo>
                    <a:pt x="2687" y="489"/>
                  </a:lnTo>
                  <a:lnTo>
                    <a:pt x="2685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  <p:sp>
          <p:nvSpPr>
            <p:cNvPr id="4314148" name="Freeform 122">
              <a:extLst>
                <a:ext uri="{FF2B5EF4-FFF2-40B4-BE49-F238E27FC236}">
                  <a16:creationId xmlns:a16="http://schemas.microsoft.com/office/drawing/2014/main" id="{FB7549E8-F50B-4DA1-81AE-C622BB579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" y="2400"/>
              <a:ext cx="1288" cy="1278"/>
            </a:xfrm>
            <a:custGeom>
              <a:avLst/>
              <a:gdLst>
                <a:gd name="T0" fmla="*/ 607 w 3862"/>
                <a:gd name="T1" fmla="*/ 410 h 3832"/>
                <a:gd name="T2" fmla="*/ 2 w 3862"/>
                <a:gd name="T3" fmla="*/ 923 h 3832"/>
                <a:gd name="T4" fmla="*/ 0 w 3862"/>
                <a:gd name="T5" fmla="*/ 2915 h 3832"/>
                <a:gd name="T6" fmla="*/ 22 w 3862"/>
                <a:gd name="T7" fmla="*/ 3420 h 3832"/>
                <a:gd name="T8" fmla="*/ 39 w 3862"/>
                <a:gd name="T9" fmla="*/ 3442 h 3832"/>
                <a:gd name="T10" fmla="*/ 276 w 3862"/>
                <a:gd name="T11" fmla="*/ 3492 h 3832"/>
                <a:gd name="T12" fmla="*/ 978 w 3862"/>
                <a:gd name="T13" fmla="*/ 3614 h 3832"/>
                <a:gd name="T14" fmla="*/ 1663 w 3862"/>
                <a:gd name="T15" fmla="*/ 3722 h 3832"/>
                <a:gd name="T16" fmla="*/ 2132 w 3862"/>
                <a:gd name="T17" fmla="*/ 3797 h 3832"/>
                <a:gd name="T18" fmla="*/ 2446 w 3862"/>
                <a:gd name="T19" fmla="*/ 3832 h 3832"/>
                <a:gd name="T20" fmla="*/ 2533 w 3862"/>
                <a:gd name="T21" fmla="*/ 3794 h 3832"/>
                <a:gd name="T22" fmla="*/ 2666 w 3862"/>
                <a:gd name="T23" fmla="*/ 3691 h 3832"/>
                <a:gd name="T24" fmla="*/ 2858 w 3862"/>
                <a:gd name="T25" fmla="*/ 3527 h 3832"/>
                <a:gd name="T26" fmla="*/ 3408 w 3862"/>
                <a:gd name="T27" fmla="*/ 3052 h 3832"/>
                <a:gd name="T28" fmla="*/ 3562 w 3862"/>
                <a:gd name="T29" fmla="*/ 2903 h 3832"/>
                <a:gd name="T30" fmla="*/ 3584 w 3862"/>
                <a:gd name="T31" fmla="*/ 2864 h 3832"/>
                <a:gd name="T32" fmla="*/ 3480 w 3862"/>
                <a:gd name="T33" fmla="*/ 2827 h 3832"/>
                <a:gd name="T34" fmla="*/ 3266 w 3862"/>
                <a:gd name="T35" fmla="*/ 2782 h 3832"/>
                <a:gd name="T36" fmla="*/ 2730 w 3862"/>
                <a:gd name="T37" fmla="*/ 2700 h 3832"/>
                <a:gd name="T38" fmla="*/ 2096 w 3862"/>
                <a:gd name="T39" fmla="*/ 2601 h 3832"/>
                <a:gd name="T40" fmla="*/ 1982 w 3862"/>
                <a:gd name="T41" fmla="*/ 2568 h 3832"/>
                <a:gd name="T42" fmla="*/ 1974 w 3862"/>
                <a:gd name="T43" fmla="*/ 2556 h 3832"/>
                <a:gd name="T44" fmla="*/ 1995 w 3862"/>
                <a:gd name="T45" fmla="*/ 2507 h 3832"/>
                <a:gd name="T46" fmla="*/ 2262 w 3862"/>
                <a:gd name="T47" fmla="*/ 2269 h 3832"/>
                <a:gd name="T48" fmla="*/ 3071 w 3862"/>
                <a:gd name="T49" fmla="*/ 1560 h 3832"/>
                <a:gd name="T50" fmla="*/ 3281 w 3862"/>
                <a:gd name="T51" fmla="*/ 1376 h 3832"/>
                <a:gd name="T52" fmla="*/ 3595 w 3862"/>
                <a:gd name="T53" fmla="*/ 1104 h 3832"/>
                <a:gd name="T54" fmla="*/ 3680 w 3862"/>
                <a:gd name="T55" fmla="*/ 1026 h 3832"/>
                <a:gd name="T56" fmla="*/ 3862 w 3862"/>
                <a:gd name="T57" fmla="*/ 865 h 3832"/>
                <a:gd name="T58" fmla="*/ 3506 w 3862"/>
                <a:gd name="T59" fmla="*/ 432 h 3832"/>
                <a:gd name="T60" fmla="*/ 3199 w 3862"/>
                <a:gd name="T61" fmla="*/ 71 h 3832"/>
                <a:gd name="T62" fmla="*/ 3148 w 3862"/>
                <a:gd name="T63" fmla="*/ 63 h 3832"/>
                <a:gd name="T64" fmla="*/ 3067 w 3862"/>
                <a:gd name="T65" fmla="*/ 122 h 3832"/>
                <a:gd name="T66" fmla="*/ 2880 w 3862"/>
                <a:gd name="T67" fmla="*/ 275 h 3832"/>
                <a:gd name="T68" fmla="*/ 2678 w 3862"/>
                <a:gd name="T69" fmla="*/ 443 h 3832"/>
                <a:gd name="T70" fmla="*/ 2365 w 3862"/>
                <a:gd name="T71" fmla="*/ 703 h 3832"/>
                <a:gd name="T72" fmla="*/ 2123 w 3862"/>
                <a:gd name="T73" fmla="*/ 907 h 3832"/>
                <a:gd name="T74" fmla="*/ 1907 w 3862"/>
                <a:gd name="T75" fmla="*/ 1088 h 3832"/>
                <a:gd name="T76" fmla="*/ 1691 w 3862"/>
                <a:gd name="T77" fmla="*/ 1268 h 3832"/>
                <a:gd name="T78" fmla="*/ 1320 w 3862"/>
                <a:gd name="T79" fmla="*/ 1576 h 3832"/>
                <a:gd name="T80" fmla="*/ 1238 w 3862"/>
                <a:gd name="T81" fmla="*/ 1628 h 3832"/>
                <a:gd name="T82" fmla="*/ 1193 w 3862"/>
                <a:gd name="T83" fmla="*/ 1617 h 3832"/>
                <a:gd name="T84" fmla="*/ 1166 w 3862"/>
                <a:gd name="T85" fmla="*/ 1556 h 3832"/>
                <a:gd name="T86" fmla="*/ 1153 w 3862"/>
                <a:gd name="T87" fmla="*/ 1042 h 3832"/>
                <a:gd name="T88" fmla="*/ 1150 w 3862"/>
                <a:gd name="T89" fmla="*/ 359 h 3832"/>
                <a:gd name="T90" fmla="*/ 1133 w 3862"/>
                <a:gd name="T91" fmla="*/ 17 h 3832"/>
                <a:gd name="T92" fmla="*/ 1122 w 3862"/>
                <a:gd name="T93" fmla="*/ 0 h 3832"/>
                <a:gd name="T94" fmla="*/ 952 w 3862"/>
                <a:gd name="T95" fmla="*/ 120 h 3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62" h="3832">
                  <a:moveTo>
                    <a:pt x="859" y="199"/>
                  </a:moveTo>
                  <a:lnTo>
                    <a:pt x="607" y="410"/>
                  </a:lnTo>
                  <a:lnTo>
                    <a:pt x="313" y="659"/>
                  </a:lnTo>
                  <a:lnTo>
                    <a:pt x="2" y="923"/>
                  </a:lnTo>
                  <a:lnTo>
                    <a:pt x="2" y="2174"/>
                  </a:lnTo>
                  <a:lnTo>
                    <a:pt x="0" y="2915"/>
                  </a:lnTo>
                  <a:lnTo>
                    <a:pt x="9" y="3349"/>
                  </a:lnTo>
                  <a:lnTo>
                    <a:pt x="22" y="3420"/>
                  </a:lnTo>
                  <a:lnTo>
                    <a:pt x="34" y="3439"/>
                  </a:lnTo>
                  <a:lnTo>
                    <a:pt x="39" y="3442"/>
                  </a:lnTo>
                  <a:lnTo>
                    <a:pt x="117" y="3462"/>
                  </a:lnTo>
                  <a:lnTo>
                    <a:pt x="276" y="3492"/>
                  </a:lnTo>
                  <a:lnTo>
                    <a:pt x="453" y="3527"/>
                  </a:lnTo>
                  <a:lnTo>
                    <a:pt x="978" y="3614"/>
                  </a:lnTo>
                  <a:lnTo>
                    <a:pt x="1487" y="3694"/>
                  </a:lnTo>
                  <a:lnTo>
                    <a:pt x="1663" y="3722"/>
                  </a:lnTo>
                  <a:lnTo>
                    <a:pt x="1943" y="3765"/>
                  </a:lnTo>
                  <a:lnTo>
                    <a:pt x="2132" y="3797"/>
                  </a:lnTo>
                  <a:lnTo>
                    <a:pt x="2358" y="3830"/>
                  </a:lnTo>
                  <a:lnTo>
                    <a:pt x="2446" y="3832"/>
                  </a:lnTo>
                  <a:lnTo>
                    <a:pt x="2486" y="3823"/>
                  </a:lnTo>
                  <a:lnTo>
                    <a:pt x="2533" y="3794"/>
                  </a:lnTo>
                  <a:lnTo>
                    <a:pt x="2573" y="3764"/>
                  </a:lnTo>
                  <a:lnTo>
                    <a:pt x="2666" y="3691"/>
                  </a:lnTo>
                  <a:lnTo>
                    <a:pt x="2736" y="3632"/>
                  </a:lnTo>
                  <a:lnTo>
                    <a:pt x="2858" y="3527"/>
                  </a:lnTo>
                  <a:lnTo>
                    <a:pt x="3132" y="3290"/>
                  </a:lnTo>
                  <a:lnTo>
                    <a:pt x="3408" y="3052"/>
                  </a:lnTo>
                  <a:lnTo>
                    <a:pt x="3535" y="2931"/>
                  </a:lnTo>
                  <a:lnTo>
                    <a:pt x="3562" y="2903"/>
                  </a:lnTo>
                  <a:lnTo>
                    <a:pt x="3583" y="2876"/>
                  </a:lnTo>
                  <a:lnTo>
                    <a:pt x="3584" y="2864"/>
                  </a:lnTo>
                  <a:lnTo>
                    <a:pt x="3565" y="2849"/>
                  </a:lnTo>
                  <a:lnTo>
                    <a:pt x="3480" y="2827"/>
                  </a:lnTo>
                  <a:lnTo>
                    <a:pt x="3408" y="2811"/>
                  </a:lnTo>
                  <a:lnTo>
                    <a:pt x="3266" y="2782"/>
                  </a:lnTo>
                  <a:lnTo>
                    <a:pt x="3035" y="2746"/>
                  </a:lnTo>
                  <a:lnTo>
                    <a:pt x="2730" y="2700"/>
                  </a:lnTo>
                  <a:lnTo>
                    <a:pt x="2167" y="2614"/>
                  </a:lnTo>
                  <a:lnTo>
                    <a:pt x="2096" y="2601"/>
                  </a:lnTo>
                  <a:lnTo>
                    <a:pt x="2014" y="2581"/>
                  </a:lnTo>
                  <a:lnTo>
                    <a:pt x="1982" y="2568"/>
                  </a:lnTo>
                  <a:lnTo>
                    <a:pt x="1977" y="2562"/>
                  </a:lnTo>
                  <a:lnTo>
                    <a:pt x="1974" y="2556"/>
                  </a:lnTo>
                  <a:lnTo>
                    <a:pt x="1977" y="2539"/>
                  </a:lnTo>
                  <a:lnTo>
                    <a:pt x="1995" y="2507"/>
                  </a:lnTo>
                  <a:lnTo>
                    <a:pt x="2018" y="2484"/>
                  </a:lnTo>
                  <a:lnTo>
                    <a:pt x="2262" y="2269"/>
                  </a:lnTo>
                  <a:lnTo>
                    <a:pt x="2808" y="1792"/>
                  </a:lnTo>
                  <a:lnTo>
                    <a:pt x="3071" y="1560"/>
                  </a:lnTo>
                  <a:lnTo>
                    <a:pt x="3192" y="1454"/>
                  </a:lnTo>
                  <a:lnTo>
                    <a:pt x="3281" y="1376"/>
                  </a:lnTo>
                  <a:lnTo>
                    <a:pt x="3444" y="1235"/>
                  </a:lnTo>
                  <a:lnTo>
                    <a:pt x="3595" y="1104"/>
                  </a:lnTo>
                  <a:lnTo>
                    <a:pt x="3647" y="1058"/>
                  </a:lnTo>
                  <a:lnTo>
                    <a:pt x="3680" y="1026"/>
                  </a:lnTo>
                  <a:lnTo>
                    <a:pt x="3761" y="954"/>
                  </a:lnTo>
                  <a:lnTo>
                    <a:pt x="3862" y="865"/>
                  </a:lnTo>
                  <a:lnTo>
                    <a:pt x="3809" y="799"/>
                  </a:lnTo>
                  <a:lnTo>
                    <a:pt x="3506" y="432"/>
                  </a:lnTo>
                  <a:lnTo>
                    <a:pt x="3214" y="86"/>
                  </a:lnTo>
                  <a:lnTo>
                    <a:pt x="3199" y="71"/>
                  </a:lnTo>
                  <a:lnTo>
                    <a:pt x="3176" y="56"/>
                  </a:lnTo>
                  <a:lnTo>
                    <a:pt x="3148" y="63"/>
                  </a:lnTo>
                  <a:lnTo>
                    <a:pt x="3101" y="95"/>
                  </a:lnTo>
                  <a:lnTo>
                    <a:pt x="3067" y="122"/>
                  </a:lnTo>
                  <a:lnTo>
                    <a:pt x="2967" y="200"/>
                  </a:lnTo>
                  <a:lnTo>
                    <a:pt x="2880" y="275"/>
                  </a:lnTo>
                  <a:lnTo>
                    <a:pt x="2787" y="353"/>
                  </a:lnTo>
                  <a:lnTo>
                    <a:pt x="2678" y="443"/>
                  </a:lnTo>
                  <a:lnTo>
                    <a:pt x="2543" y="556"/>
                  </a:lnTo>
                  <a:lnTo>
                    <a:pt x="2365" y="703"/>
                  </a:lnTo>
                  <a:lnTo>
                    <a:pt x="2204" y="839"/>
                  </a:lnTo>
                  <a:lnTo>
                    <a:pt x="2123" y="907"/>
                  </a:lnTo>
                  <a:lnTo>
                    <a:pt x="2049" y="970"/>
                  </a:lnTo>
                  <a:lnTo>
                    <a:pt x="1907" y="1088"/>
                  </a:lnTo>
                  <a:lnTo>
                    <a:pt x="1768" y="1205"/>
                  </a:lnTo>
                  <a:lnTo>
                    <a:pt x="1691" y="1268"/>
                  </a:lnTo>
                  <a:lnTo>
                    <a:pt x="1413" y="1496"/>
                  </a:lnTo>
                  <a:lnTo>
                    <a:pt x="1320" y="1576"/>
                  </a:lnTo>
                  <a:lnTo>
                    <a:pt x="1290" y="1602"/>
                  </a:lnTo>
                  <a:lnTo>
                    <a:pt x="1238" y="1628"/>
                  </a:lnTo>
                  <a:lnTo>
                    <a:pt x="1209" y="1627"/>
                  </a:lnTo>
                  <a:lnTo>
                    <a:pt x="1193" y="1617"/>
                  </a:lnTo>
                  <a:lnTo>
                    <a:pt x="1174" y="1588"/>
                  </a:lnTo>
                  <a:lnTo>
                    <a:pt x="1166" y="1556"/>
                  </a:lnTo>
                  <a:lnTo>
                    <a:pt x="1160" y="1486"/>
                  </a:lnTo>
                  <a:lnTo>
                    <a:pt x="1153" y="1042"/>
                  </a:lnTo>
                  <a:lnTo>
                    <a:pt x="1151" y="741"/>
                  </a:lnTo>
                  <a:lnTo>
                    <a:pt x="1150" y="359"/>
                  </a:lnTo>
                  <a:lnTo>
                    <a:pt x="1141" y="78"/>
                  </a:lnTo>
                  <a:lnTo>
                    <a:pt x="1133" y="17"/>
                  </a:lnTo>
                  <a:lnTo>
                    <a:pt x="1127" y="2"/>
                  </a:lnTo>
                  <a:lnTo>
                    <a:pt x="1122" y="0"/>
                  </a:lnTo>
                  <a:lnTo>
                    <a:pt x="1097" y="12"/>
                  </a:lnTo>
                  <a:lnTo>
                    <a:pt x="952" y="120"/>
                  </a:lnTo>
                  <a:lnTo>
                    <a:pt x="859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EBC8E12D-8426-4365-8A2A-66C1135B35BA}"/>
              </a:ext>
            </a:extLst>
          </p:cNvPr>
          <p:cNvSpPr/>
          <p:nvPr/>
        </p:nvSpPr>
        <p:spPr>
          <a:xfrm>
            <a:off x="3253705" y="3919084"/>
            <a:ext cx="1814392" cy="29285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9A2AE83-90F6-4021-AE8F-C2D0D2AA341F}"/>
              </a:ext>
            </a:extLst>
          </p:cNvPr>
          <p:cNvGrpSpPr/>
          <p:nvPr/>
        </p:nvGrpSpPr>
        <p:grpSpPr>
          <a:xfrm>
            <a:off x="3702168" y="2744414"/>
            <a:ext cx="917467" cy="1045913"/>
            <a:chOff x="3774017" y="3098799"/>
            <a:chExt cx="1178983" cy="1344041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643365F-695B-4CFA-83C5-3C5B7C01FF2F}"/>
                </a:ext>
              </a:extLst>
            </p:cNvPr>
            <p:cNvSpPr/>
            <p:nvPr/>
          </p:nvSpPr>
          <p:spPr>
            <a:xfrm>
              <a:off x="3774017" y="3098799"/>
              <a:ext cx="1178983" cy="1344041"/>
            </a:xfrm>
            <a:custGeom>
              <a:avLst/>
              <a:gdLst>
                <a:gd name="connsiteX0" fmla="*/ 0 w 740833"/>
                <a:gd name="connsiteY0" fmla="*/ 218017 h 844550"/>
                <a:gd name="connsiteX1" fmla="*/ 374650 w 740833"/>
                <a:gd name="connsiteY1" fmla="*/ 0 h 844550"/>
                <a:gd name="connsiteX2" fmla="*/ 740833 w 740833"/>
                <a:gd name="connsiteY2" fmla="*/ 218017 h 844550"/>
                <a:gd name="connsiteX3" fmla="*/ 740833 w 740833"/>
                <a:gd name="connsiteY3" fmla="*/ 626533 h 844550"/>
                <a:gd name="connsiteX4" fmla="*/ 376766 w 740833"/>
                <a:gd name="connsiteY4" fmla="*/ 844550 h 844550"/>
                <a:gd name="connsiteX5" fmla="*/ 8466 w 740833"/>
                <a:gd name="connsiteY5" fmla="*/ 632883 h 844550"/>
                <a:gd name="connsiteX6" fmla="*/ 0 w 740833"/>
                <a:gd name="connsiteY6" fmla="*/ 218017 h 844550"/>
                <a:gd name="connsiteX0" fmla="*/ 0 w 740833"/>
                <a:gd name="connsiteY0" fmla="*/ 218017 h 844550"/>
                <a:gd name="connsiteX1" fmla="*/ 374650 w 740833"/>
                <a:gd name="connsiteY1" fmla="*/ 0 h 844550"/>
                <a:gd name="connsiteX2" fmla="*/ 740833 w 740833"/>
                <a:gd name="connsiteY2" fmla="*/ 218017 h 844550"/>
                <a:gd name="connsiteX3" fmla="*/ 740833 w 740833"/>
                <a:gd name="connsiteY3" fmla="*/ 626533 h 844550"/>
                <a:gd name="connsiteX4" fmla="*/ 376766 w 740833"/>
                <a:gd name="connsiteY4" fmla="*/ 844550 h 844550"/>
                <a:gd name="connsiteX5" fmla="*/ 529 w 740833"/>
                <a:gd name="connsiteY5" fmla="*/ 626533 h 844550"/>
                <a:gd name="connsiteX6" fmla="*/ 0 w 740833"/>
                <a:gd name="connsiteY6" fmla="*/ 218017 h 8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0833" h="844550">
                  <a:moveTo>
                    <a:pt x="0" y="218017"/>
                  </a:moveTo>
                  <a:lnTo>
                    <a:pt x="374650" y="0"/>
                  </a:lnTo>
                  <a:lnTo>
                    <a:pt x="740833" y="218017"/>
                  </a:lnTo>
                  <a:lnTo>
                    <a:pt x="740833" y="626533"/>
                  </a:lnTo>
                  <a:lnTo>
                    <a:pt x="376766" y="844550"/>
                  </a:lnTo>
                  <a:lnTo>
                    <a:pt x="529" y="626533"/>
                  </a:lnTo>
                  <a:cubicBezTo>
                    <a:pt x="353" y="490361"/>
                    <a:pt x="176" y="354189"/>
                    <a:pt x="0" y="218017"/>
                  </a:cubicBezTo>
                  <a:close/>
                </a:path>
              </a:pathLst>
            </a:cu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7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27BEF8F-88DD-4988-A08E-28450F6C073A}"/>
                </a:ext>
              </a:extLst>
            </p:cNvPr>
            <p:cNvSpPr/>
            <p:nvPr/>
          </p:nvSpPr>
          <p:spPr>
            <a:xfrm>
              <a:off x="3906536" y="3249871"/>
              <a:ext cx="913944" cy="1041897"/>
            </a:xfrm>
            <a:custGeom>
              <a:avLst/>
              <a:gdLst>
                <a:gd name="connsiteX0" fmla="*/ 0 w 740833"/>
                <a:gd name="connsiteY0" fmla="*/ 218017 h 844550"/>
                <a:gd name="connsiteX1" fmla="*/ 374650 w 740833"/>
                <a:gd name="connsiteY1" fmla="*/ 0 h 844550"/>
                <a:gd name="connsiteX2" fmla="*/ 740833 w 740833"/>
                <a:gd name="connsiteY2" fmla="*/ 218017 h 844550"/>
                <a:gd name="connsiteX3" fmla="*/ 740833 w 740833"/>
                <a:gd name="connsiteY3" fmla="*/ 626533 h 844550"/>
                <a:gd name="connsiteX4" fmla="*/ 376766 w 740833"/>
                <a:gd name="connsiteY4" fmla="*/ 844550 h 844550"/>
                <a:gd name="connsiteX5" fmla="*/ 8466 w 740833"/>
                <a:gd name="connsiteY5" fmla="*/ 632883 h 844550"/>
                <a:gd name="connsiteX6" fmla="*/ 0 w 740833"/>
                <a:gd name="connsiteY6" fmla="*/ 218017 h 844550"/>
                <a:gd name="connsiteX0" fmla="*/ 0 w 740833"/>
                <a:gd name="connsiteY0" fmla="*/ 218017 h 844550"/>
                <a:gd name="connsiteX1" fmla="*/ 374650 w 740833"/>
                <a:gd name="connsiteY1" fmla="*/ 0 h 844550"/>
                <a:gd name="connsiteX2" fmla="*/ 740833 w 740833"/>
                <a:gd name="connsiteY2" fmla="*/ 218017 h 844550"/>
                <a:gd name="connsiteX3" fmla="*/ 740833 w 740833"/>
                <a:gd name="connsiteY3" fmla="*/ 626533 h 844550"/>
                <a:gd name="connsiteX4" fmla="*/ 376766 w 740833"/>
                <a:gd name="connsiteY4" fmla="*/ 844550 h 844550"/>
                <a:gd name="connsiteX5" fmla="*/ 529 w 740833"/>
                <a:gd name="connsiteY5" fmla="*/ 626533 h 844550"/>
                <a:gd name="connsiteX6" fmla="*/ 0 w 740833"/>
                <a:gd name="connsiteY6" fmla="*/ 218017 h 8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0833" h="844550">
                  <a:moveTo>
                    <a:pt x="0" y="218017"/>
                  </a:moveTo>
                  <a:lnTo>
                    <a:pt x="374650" y="0"/>
                  </a:lnTo>
                  <a:lnTo>
                    <a:pt x="740833" y="218017"/>
                  </a:lnTo>
                  <a:lnTo>
                    <a:pt x="740833" y="626533"/>
                  </a:lnTo>
                  <a:lnTo>
                    <a:pt x="376766" y="844550"/>
                  </a:lnTo>
                  <a:lnTo>
                    <a:pt x="529" y="626533"/>
                  </a:lnTo>
                  <a:cubicBezTo>
                    <a:pt x="353" y="490361"/>
                    <a:pt x="176" y="354189"/>
                    <a:pt x="0" y="218017"/>
                  </a:cubicBezTo>
                  <a:close/>
                </a:path>
              </a:pathLst>
            </a:cu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7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" name="Group 1339">
            <a:extLst>
              <a:ext uri="{FF2B5EF4-FFF2-40B4-BE49-F238E27FC236}">
                <a16:creationId xmlns:a16="http://schemas.microsoft.com/office/drawing/2014/main" id="{D122C0C7-57FA-41C2-88C0-CD12347156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36696" y="3052589"/>
            <a:ext cx="448411" cy="429563"/>
            <a:chOff x="1121" y="246"/>
            <a:chExt cx="3997" cy="3829"/>
          </a:xfrm>
          <a:solidFill>
            <a:schemeClr val="tx1"/>
          </a:solidFill>
        </p:grpSpPr>
        <p:sp>
          <p:nvSpPr>
            <p:cNvPr id="6" name="Freeform 1340">
              <a:extLst>
                <a:ext uri="{FF2B5EF4-FFF2-40B4-BE49-F238E27FC236}">
                  <a16:creationId xmlns:a16="http://schemas.microsoft.com/office/drawing/2014/main" id="{BC07B4BE-2DE3-47A7-9DD3-DB9417F90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6" y="246"/>
              <a:ext cx="2022" cy="2070"/>
            </a:xfrm>
            <a:custGeom>
              <a:avLst/>
              <a:gdLst>
                <a:gd name="T0" fmla="*/ 3373 w 6065"/>
                <a:gd name="T1" fmla="*/ 99 h 6211"/>
                <a:gd name="T2" fmla="*/ 3073 w 6065"/>
                <a:gd name="T3" fmla="*/ 260 h 6211"/>
                <a:gd name="T4" fmla="*/ 2879 w 6065"/>
                <a:gd name="T5" fmla="*/ 381 h 6211"/>
                <a:gd name="T6" fmla="*/ 2518 w 6065"/>
                <a:gd name="T7" fmla="*/ 672 h 6211"/>
                <a:gd name="T8" fmla="*/ 1895 w 6065"/>
                <a:gd name="T9" fmla="*/ 1393 h 6211"/>
                <a:gd name="T10" fmla="*/ 1760 w 6065"/>
                <a:gd name="T11" fmla="*/ 1363 h 6211"/>
                <a:gd name="T12" fmla="*/ 1563 w 6065"/>
                <a:gd name="T13" fmla="*/ 1282 h 6211"/>
                <a:gd name="T14" fmla="*/ 1262 w 6065"/>
                <a:gd name="T15" fmla="*/ 1221 h 6211"/>
                <a:gd name="T16" fmla="*/ 1024 w 6065"/>
                <a:gd name="T17" fmla="*/ 1277 h 6211"/>
                <a:gd name="T18" fmla="*/ 932 w 6065"/>
                <a:gd name="T19" fmla="*/ 1749 h 6211"/>
                <a:gd name="T20" fmla="*/ 707 w 6065"/>
                <a:gd name="T21" fmla="*/ 3247 h 6211"/>
                <a:gd name="T22" fmla="*/ 625 w 6065"/>
                <a:gd name="T23" fmla="*/ 3679 h 6211"/>
                <a:gd name="T24" fmla="*/ 554 w 6065"/>
                <a:gd name="T25" fmla="*/ 3878 h 6211"/>
                <a:gd name="T26" fmla="*/ 491 w 6065"/>
                <a:gd name="T27" fmla="*/ 4097 h 6211"/>
                <a:gd name="T28" fmla="*/ 410 w 6065"/>
                <a:gd name="T29" fmla="*/ 4225 h 6211"/>
                <a:gd name="T30" fmla="*/ 350 w 6065"/>
                <a:gd name="T31" fmla="*/ 4385 h 6211"/>
                <a:gd name="T32" fmla="*/ 99 w 6065"/>
                <a:gd name="T33" fmla="*/ 4740 h 6211"/>
                <a:gd name="T34" fmla="*/ 0 w 6065"/>
                <a:gd name="T35" fmla="*/ 5191 h 6211"/>
                <a:gd name="T36" fmla="*/ 297 w 6065"/>
                <a:gd name="T37" fmla="*/ 5815 h 6211"/>
                <a:gd name="T38" fmla="*/ 982 w 6065"/>
                <a:gd name="T39" fmla="*/ 6210 h 6211"/>
                <a:gd name="T40" fmla="*/ 1538 w 6065"/>
                <a:gd name="T41" fmla="*/ 5913 h 6211"/>
                <a:gd name="T42" fmla="*/ 1723 w 6065"/>
                <a:gd name="T43" fmla="*/ 5784 h 6211"/>
                <a:gd name="T44" fmla="*/ 1995 w 6065"/>
                <a:gd name="T45" fmla="*/ 5610 h 6211"/>
                <a:gd name="T46" fmla="*/ 2401 w 6065"/>
                <a:gd name="T47" fmla="*/ 5359 h 6211"/>
                <a:gd name="T48" fmla="*/ 2807 w 6065"/>
                <a:gd name="T49" fmla="*/ 5155 h 6211"/>
                <a:gd name="T50" fmla="*/ 3121 w 6065"/>
                <a:gd name="T51" fmla="*/ 5035 h 6211"/>
                <a:gd name="T52" fmla="*/ 3399 w 6065"/>
                <a:gd name="T53" fmla="*/ 4973 h 6211"/>
                <a:gd name="T54" fmla="*/ 3726 w 6065"/>
                <a:gd name="T55" fmla="*/ 4914 h 6211"/>
                <a:gd name="T56" fmla="*/ 4092 w 6065"/>
                <a:gd name="T57" fmla="*/ 4802 h 6211"/>
                <a:gd name="T58" fmla="*/ 4309 w 6065"/>
                <a:gd name="T59" fmla="*/ 4723 h 6211"/>
                <a:gd name="T60" fmla="*/ 5130 w 6065"/>
                <a:gd name="T61" fmla="*/ 4333 h 6211"/>
                <a:gd name="T62" fmla="*/ 5454 w 6065"/>
                <a:gd name="T63" fmla="*/ 4118 h 6211"/>
                <a:gd name="T64" fmla="*/ 5762 w 6065"/>
                <a:gd name="T65" fmla="*/ 3787 h 6211"/>
                <a:gd name="T66" fmla="*/ 5937 w 6065"/>
                <a:gd name="T67" fmla="*/ 3491 h 6211"/>
                <a:gd name="T68" fmla="*/ 6060 w 6065"/>
                <a:gd name="T69" fmla="*/ 2178 h 6211"/>
                <a:gd name="T70" fmla="*/ 5934 w 6065"/>
                <a:gd name="T71" fmla="*/ 1373 h 6211"/>
                <a:gd name="T72" fmla="*/ 5785 w 6065"/>
                <a:gd name="T73" fmla="*/ 1077 h 6211"/>
                <a:gd name="T74" fmla="*/ 5623 w 6065"/>
                <a:gd name="T75" fmla="*/ 836 h 6211"/>
                <a:gd name="T76" fmla="*/ 5166 w 6065"/>
                <a:gd name="T77" fmla="*/ 862 h 6211"/>
                <a:gd name="T78" fmla="*/ 5018 w 6065"/>
                <a:gd name="T79" fmla="*/ 1199 h 6211"/>
                <a:gd name="T80" fmla="*/ 4959 w 6065"/>
                <a:gd name="T81" fmla="*/ 1362 h 6211"/>
                <a:gd name="T82" fmla="*/ 4508 w 6065"/>
                <a:gd name="T83" fmla="*/ 2274 h 6211"/>
                <a:gd name="T84" fmla="*/ 3976 w 6065"/>
                <a:gd name="T85" fmla="*/ 2319 h 6211"/>
                <a:gd name="T86" fmla="*/ 3638 w 6065"/>
                <a:gd name="T87" fmla="*/ 2222 h 6211"/>
                <a:gd name="T88" fmla="*/ 3444 w 6065"/>
                <a:gd name="T89" fmla="*/ 2156 h 6211"/>
                <a:gd name="T90" fmla="*/ 3506 w 6065"/>
                <a:gd name="T91" fmla="*/ 1822 h 6211"/>
                <a:gd name="T92" fmla="*/ 3747 w 6065"/>
                <a:gd name="T93" fmla="*/ 1317 h 6211"/>
                <a:gd name="T94" fmla="*/ 3887 w 6065"/>
                <a:gd name="T95" fmla="*/ 914 h 6211"/>
                <a:gd name="T96" fmla="*/ 4024 w 6065"/>
                <a:gd name="T97" fmla="*/ 522 h 6211"/>
                <a:gd name="T98" fmla="*/ 4129 w 6065"/>
                <a:gd name="T99" fmla="*/ 260 h 6211"/>
                <a:gd name="T100" fmla="*/ 4054 w 6065"/>
                <a:gd name="T101" fmla="*/ 30 h 6211"/>
                <a:gd name="T102" fmla="*/ 1658 w 6065"/>
                <a:gd name="T103" fmla="*/ 3865 h 6211"/>
                <a:gd name="T104" fmla="*/ 1831 w 6065"/>
                <a:gd name="T105" fmla="*/ 4009 h 6211"/>
                <a:gd name="T106" fmla="*/ 2088 w 6065"/>
                <a:gd name="T107" fmla="*/ 3979 h 6211"/>
                <a:gd name="T108" fmla="*/ 2355 w 6065"/>
                <a:gd name="T109" fmla="*/ 4124 h 6211"/>
                <a:gd name="T110" fmla="*/ 2237 w 6065"/>
                <a:gd name="T111" fmla="*/ 4338 h 6211"/>
                <a:gd name="T112" fmla="*/ 2113 w 6065"/>
                <a:gd name="T113" fmla="*/ 4262 h 6211"/>
                <a:gd name="T114" fmla="*/ 1878 w 6065"/>
                <a:gd name="T115" fmla="*/ 4166 h 6211"/>
                <a:gd name="T116" fmla="*/ 1698 w 6065"/>
                <a:gd name="T117" fmla="*/ 4097 h 6211"/>
                <a:gd name="T118" fmla="*/ 1489 w 6065"/>
                <a:gd name="T119" fmla="*/ 3920 h 6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65" h="6211">
                  <a:moveTo>
                    <a:pt x="3614" y="14"/>
                  </a:moveTo>
                  <a:lnTo>
                    <a:pt x="3593" y="20"/>
                  </a:lnTo>
                  <a:lnTo>
                    <a:pt x="3556" y="39"/>
                  </a:lnTo>
                  <a:lnTo>
                    <a:pt x="3544" y="47"/>
                  </a:lnTo>
                  <a:lnTo>
                    <a:pt x="3531" y="56"/>
                  </a:lnTo>
                  <a:lnTo>
                    <a:pt x="3497" y="68"/>
                  </a:lnTo>
                  <a:lnTo>
                    <a:pt x="3480" y="69"/>
                  </a:lnTo>
                  <a:lnTo>
                    <a:pt x="3454" y="72"/>
                  </a:lnTo>
                  <a:lnTo>
                    <a:pt x="3373" y="99"/>
                  </a:lnTo>
                  <a:lnTo>
                    <a:pt x="3284" y="140"/>
                  </a:lnTo>
                  <a:lnTo>
                    <a:pt x="3212" y="183"/>
                  </a:lnTo>
                  <a:lnTo>
                    <a:pt x="3193" y="201"/>
                  </a:lnTo>
                  <a:lnTo>
                    <a:pt x="3179" y="214"/>
                  </a:lnTo>
                  <a:lnTo>
                    <a:pt x="3138" y="235"/>
                  </a:lnTo>
                  <a:lnTo>
                    <a:pt x="3120" y="237"/>
                  </a:lnTo>
                  <a:lnTo>
                    <a:pt x="3101" y="239"/>
                  </a:lnTo>
                  <a:lnTo>
                    <a:pt x="3076" y="250"/>
                  </a:lnTo>
                  <a:lnTo>
                    <a:pt x="3073" y="260"/>
                  </a:lnTo>
                  <a:lnTo>
                    <a:pt x="3072" y="271"/>
                  </a:lnTo>
                  <a:lnTo>
                    <a:pt x="3055" y="283"/>
                  </a:lnTo>
                  <a:lnTo>
                    <a:pt x="3042" y="285"/>
                  </a:lnTo>
                  <a:lnTo>
                    <a:pt x="3027" y="288"/>
                  </a:lnTo>
                  <a:lnTo>
                    <a:pt x="2981" y="314"/>
                  </a:lnTo>
                  <a:lnTo>
                    <a:pt x="2958" y="332"/>
                  </a:lnTo>
                  <a:lnTo>
                    <a:pt x="2937" y="353"/>
                  </a:lnTo>
                  <a:lnTo>
                    <a:pt x="2893" y="378"/>
                  </a:lnTo>
                  <a:lnTo>
                    <a:pt x="2879" y="381"/>
                  </a:lnTo>
                  <a:lnTo>
                    <a:pt x="2865" y="384"/>
                  </a:lnTo>
                  <a:lnTo>
                    <a:pt x="2813" y="423"/>
                  </a:lnTo>
                  <a:lnTo>
                    <a:pt x="2785" y="453"/>
                  </a:lnTo>
                  <a:lnTo>
                    <a:pt x="2758" y="481"/>
                  </a:lnTo>
                  <a:lnTo>
                    <a:pt x="2705" y="521"/>
                  </a:lnTo>
                  <a:lnTo>
                    <a:pt x="2689" y="525"/>
                  </a:lnTo>
                  <a:lnTo>
                    <a:pt x="2680" y="528"/>
                  </a:lnTo>
                  <a:lnTo>
                    <a:pt x="2633" y="567"/>
                  </a:lnTo>
                  <a:lnTo>
                    <a:pt x="2518" y="672"/>
                  </a:lnTo>
                  <a:lnTo>
                    <a:pt x="2322" y="868"/>
                  </a:lnTo>
                  <a:lnTo>
                    <a:pt x="2150" y="1052"/>
                  </a:lnTo>
                  <a:lnTo>
                    <a:pt x="2101" y="1113"/>
                  </a:lnTo>
                  <a:lnTo>
                    <a:pt x="2031" y="1203"/>
                  </a:lnTo>
                  <a:lnTo>
                    <a:pt x="1964" y="1278"/>
                  </a:lnTo>
                  <a:lnTo>
                    <a:pt x="1937" y="1308"/>
                  </a:lnTo>
                  <a:lnTo>
                    <a:pt x="1901" y="1363"/>
                  </a:lnTo>
                  <a:lnTo>
                    <a:pt x="1897" y="1379"/>
                  </a:lnTo>
                  <a:lnTo>
                    <a:pt x="1895" y="1393"/>
                  </a:lnTo>
                  <a:lnTo>
                    <a:pt x="1875" y="1411"/>
                  </a:lnTo>
                  <a:lnTo>
                    <a:pt x="1861" y="1412"/>
                  </a:lnTo>
                  <a:lnTo>
                    <a:pt x="1848" y="1411"/>
                  </a:lnTo>
                  <a:lnTo>
                    <a:pt x="1828" y="1398"/>
                  </a:lnTo>
                  <a:lnTo>
                    <a:pt x="1825" y="1389"/>
                  </a:lnTo>
                  <a:lnTo>
                    <a:pt x="1822" y="1379"/>
                  </a:lnTo>
                  <a:lnTo>
                    <a:pt x="1797" y="1366"/>
                  </a:lnTo>
                  <a:lnTo>
                    <a:pt x="1780" y="1365"/>
                  </a:lnTo>
                  <a:lnTo>
                    <a:pt x="1760" y="1363"/>
                  </a:lnTo>
                  <a:lnTo>
                    <a:pt x="1725" y="1350"/>
                  </a:lnTo>
                  <a:lnTo>
                    <a:pt x="1717" y="1340"/>
                  </a:lnTo>
                  <a:lnTo>
                    <a:pt x="1708" y="1330"/>
                  </a:lnTo>
                  <a:lnTo>
                    <a:pt x="1669" y="1318"/>
                  </a:lnTo>
                  <a:lnTo>
                    <a:pt x="1645" y="1317"/>
                  </a:lnTo>
                  <a:lnTo>
                    <a:pt x="1622" y="1316"/>
                  </a:lnTo>
                  <a:lnTo>
                    <a:pt x="1581" y="1301"/>
                  </a:lnTo>
                  <a:lnTo>
                    <a:pt x="1573" y="1293"/>
                  </a:lnTo>
                  <a:lnTo>
                    <a:pt x="1563" y="1282"/>
                  </a:lnTo>
                  <a:lnTo>
                    <a:pt x="1511" y="1270"/>
                  </a:lnTo>
                  <a:lnTo>
                    <a:pt x="1478" y="1268"/>
                  </a:lnTo>
                  <a:lnTo>
                    <a:pt x="1443" y="1267"/>
                  </a:lnTo>
                  <a:lnTo>
                    <a:pt x="1391" y="1254"/>
                  </a:lnTo>
                  <a:lnTo>
                    <a:pt x="1381" y="1245"/>
                  </a:lnTo>
                  <a:lnTo>
                    <a:pt x="1377" y="1239"/>
                  </a:lnTo>
                  <a:lnTo>
                    <a:pt x="1355" y="1231"/>
                  </a:lnTo>
                  <a:lnTo>
                    <a:pt x="1303" y="1222"/>
                  </a:lnTo>
                  <a:lnTo>
                    <a:pt x="1262" y="1221"/>
                  </a:lnTo>
                  <a:lnTo>
                    <a:pt x="1218" y="1222"/>
                  </a:lnTo>
                  <a:lnTo>
                    <a:pt x="1167" y="1231"/>
                  </a:lnTo>
                  <a:lnTo>
                    <a:pt x="1145" y="1239"/>
                  </a:lnTo>
                  <a:lnTo>
                    <a:pt x="1141" y="1245"/>
                  </a:lnTo>
                  <a:lnTo>
                    <a:pt x="1132" y="1254"/>
                  </a:lnTo>
                  <a:lnTo>
                    <a:pt x="1092" y="1267"/>
                  </a:lnTo>
                  <a:lnTo>
                    <a:pt x="1067" y="1268"/>
                  </a:lnTo>
                  <a:lnTo>
                    <a:pt x="1047" y="1268"/>
                  </a:lnTo>
                  <a:lnTo>
                    <a:pt x="1024" y="1277"/>
                  </a:lnTo>
                  <a:lnTo>
                    <a:pt x="1012" y="1303"/>
                  </a:lnTo>
                  <a:lnTo>
                    <a:pt x="1010" y="1359"/>
                  </a:lnTo>
                  <a:lnTo>
                    <a:pt x="1010" y="1403"/>
                  </a:lnTo>
                  <a:lnTo>
                    <a:pt x="1008" y="1458"/>
                  </a:lnTo>
                  <a:lnTo>
                    <a:pt x="992" y="1559"/>
                  </a:lnTo>
                  <a:lnTo>
                    <a:pt x="981" y="1588"/>
                  </a:lnTo>
                  <a:lnTo>
                    <a:pt x="969" y="1615"/>
                  </a:lnTo>
                  <a:lnTo>
                    <a:pt x="942" y="1701"/>
                  </a:lnTo>
                  <a:lnTo>
                    <a:pt x="932" y="1749"/>
                  </a:lnTo>
                  <a:lnTo>
                    <a:pt x="912" y="1863"/>
                  </a:lnTo>
                  <a:lnTo>
                    <a:pt x="887" y="1988"/>
                  </a:lnTo>
                  <a:lnTo>
                    <a:pt x="863" y="2127"/>
                  </a:lnTo>
                  <a:lnTo>
                    <a:pt x="841" y="2289"/>
                  </a:lnTo>
                  <a:lnTo>
                    <a:pt x="818" y="2450"/>
                  </a:lnTo>
                  <a:lnTo>
                    <a:pt x="794" y="2600"/>
                  </a:lnTo>
                  <a:lnTo>
                    <a:pt x="752" y="2840"/>
                  </a:lnTo>
                  <a:lnTo>
                    <a:pt x="714" y="3112"/>
                  </a:lnTo>
                  <a:lnTo>
                    <a:pt x="707" y="3247"/>
                  </a:lnTo>
                  <a:lnTo>
                    <a:pt x="700" y="3335"/>
                  </a:lnTo>
                  <a:lnTo>
                    <a:pt x="680" y="3465"/>
                  </a:lnTo>
                  <a:lnTo>
                    <a:pt x="671" y="3485"/>
                  </a:lnTo>
                  <a:lnTo>
                    <a:pt x="662" y="3501"/>
                  </a:lnTo>
                  <a:lnTo>
                    <a:pt x="651" y="3555"/>
                  </a:lnTo>
                  <a:lnTo>
                    <a:pt x="650" y="3586"/>
                  </a:lnTo>
                  <a:lnTo>
                    <a:pt x="648" y="3619"/>
                  </a:lnTo>
                  <a:lnTo>
                    <a:pt x="635" y="3669"/>
                  </a:lnTo>
                  <a:lnTo>
                    <a:pt x="625" y="3679"/>
                  </a:lnTo>
                  <a:lnTo>
                    <a:pt x="616" y="3689"/>
                  </a:lnTo>
                  <a:lnTo>
                    <a:pt x="602" y="3735"/>
                  </a:lnTo>
                  <a:lnTo>
                    <a:pt x="601" y="3766"/>
                  </a:lnTo>
                  <a:lnTo>
                    <a:pt x="601" y="3794"/>
                  </a:lnTo>
                  <a:lnTo>
                    <a:pt x="590" y="3825"/>
                  </a:lnTo>
                  <a:lnTo>
                    <a:pt x="582" y="3835"/>
                  </a:lnTo>
                  <a:lnTo>
                    <a:pt x="578" y="3836"/>
                  </a:lnTo>
                  <a:lnTo>
                    <a:pt x="567" y="3839"/>
                  </a:lnTo>
                  <a:lnTo>
                    <a:pt x="554" y="3878"/>
                  </a:lnTo>
                  <a:lnTo>
                    <a:pt x="553" y="3905"/>
                  </a:lnTo>
                  <a:lnTo>
                    <a:pt x="552" y="3935"/>
                  </a:lnTo>
                  <a:lnTo>
                    <a:pt x="539" y="3983"/>
                  </a:lnTo>
                  <a:lnTo>
                    <a:pt x="529" y="3992"/>
                  </a:lnTo>
                  <a:lnTo>
                    <a:pt x="520" y="4000"/>
                  </a:lnTo>
                  <a:lnTo>
                    <a:pt x="507" y="4033"/>
                  </a:lnTo>
                  <a:lnTo>
                    <a:pt x="506" y="4053"/>
                  </a:lnTo>
                  <a:lnTo>
                    <a:pt x="504" y="4072"/>
                  </a:lnTo>
                  <a:lnTo>
                    <a:pt x="491" y="4097"/>
                  </a:lnTo>
                  <a:lnTo>
                    <a:pt x="481" y="4100"/>
                  </a:lnTo>
                  <a:lnTo>
                    <a:pt x="472" y="4102"/>
                  </a:lnTo>
                  <a:lnTo>
                    <a:pt x="458" y="4128"/>
                  </a:lnTo>
                  <a:lnTo>
                    <a:pt x="457" y="4147"/>
                  </a:lnTo>
                  <a:lnTo>
                    <a:pt x="457" y="4167"/>
                  </a:lnTo>
                  <a:lnTo>
                    <a:pt x="444" y="4193"/>
                  </a:lnTo>
                  <a:lnTo>
                    <a:pt x="433" y="4196"/>
                  </a:lnTo>
                  <a:lnTo>
                    <a:pt x="423" y="4199"/>
                  </a:lnTo>
                  <a:lnTo>
                    <a:pt x="410" y="4225"/>
                  </a:lnTo>
                  <a:lnTo>
                    <a:pt x="409" y="4243"/>
                  </a:lnTo>
                  <a:lnTo>
                    <a:pt x="408" y="4262"/>
                  </a:lnTo>
                  <a:lnTo>
                    <a:pt x="395" y="4288"/>
                  </a:lnTo>
                  <a:lnTo>
                    <a:pt x="385" y="4291"/>
                  </a:lnTo>
                  <a:lnTo>
                    <a:pt x="376" y="4294"/>
                  </a:lnTo>
                  <a:lnTo>
                    <a:pt x="363" y="4320"/>
                  </a:lnTo>
                  <a:lnTo>
                    <a:pt x="361" y="4340"/>
                  </a:lnTo>
                  <a:lnTo>
                    <a:pt x="360" y="4359"/>
                  </a:lnTo>
                  <a:lnTo>
                    <a:pt x="350" y="4385"/>
                  </a:lnTo>
                  <a:lnTo>
                    <a:pt x="341" y="4387"/>
                  </a:lnTo>
                  <a:lnTo>
                    <a:pt x="331" y="4393"/>
                  </a:lnTo>
                  <a:lnTo>
                    <a:pt x="291" y="4455"/>
                  </a:lnTo>
                  <a:lnTo>
                    <a:pt x="265" y="4500"/>
                  </a:lnTo>
                  <a:lnTo>
                    <a:pt x="239" y="4550"/>
                  </a:lnTo>
                  <a:lnTo>
                    <a:pt x="177" y="4641"/>
                  </a:lnTo>
                  <a:lnTo>
                    <a:pt x="153" y="4668"/>
                  </a:lnTo>
                  <a:lnTo>
                    <a:pt x="130" y="4691"/>
                  </a:lnTo>
                  <a:lnTo>
                    <a:pt x="99" y="4740"/>
                  </a:lnTo>
                  <a:lnTo>
                    <a:pt x="96" y="4759"/>
                  </a:lnTo>
                  <a:lnTo>
                    <a:pt x="96" y="4773"/>
                  </a:lnTo>
                  <a:lnTo>
                    <a:pt x="86" y="4793"/>
                  </a:lnTo>
                  <a:lnTo>
                    <a:pt x="78" y="4795"/>
                  </a:lnTo>
                  <a:lnTo>
                    <a:pt x="72" y="4796"/>
                  </a:lnTo>
                  <a:lnTo>
                    <a:pt x="60" y="4808"/>
                  </a:lnTo>
                  <a:lnTo>
                    <a:pt x="45" y="4844"/>
                  </a:lnTo>
                  <a:lnTo>
                    <a:pt x="19" y="4969"/>
                  </a:lnTo>
                  <a:lnTo>
                    <a:pt x="0" y="5191"/>
                  </a:lnTo>
                  <a:lnTo>
                    <a:pt x="3" y="5342"/>
                  </a:lnTo>
                  <a:lnTo>
                    <a:pt x="13" y="5415"/>
                  </a:lnTo>
                  <a:lnTo>
                    <a:pt x="23" y="5438"/>
                  </a:lnTo>
                  <a:lnTo>
                    <a:pt x="48" y="5489"/>
                  </a:lnTo>
                  <a:lnTo>
                    <a:pt x="82" y="5564"/>
                  </a:lnTo>
                  <a:lnTo>
                    <a:pt x="92" y="5582"/>
                  </a:lnTo>
                  <a:lnTo>
                    <a:pt x="132" y="5637"/>
                  </a:lnTo>
                  <a:lnTo>
                    <a:pt x="223" y="5742"/>
                  </a:lnTo>
                  <a:lnTo>
                    <a:pt x="297" y="5815"/>
                  </a:lnTo>
                  <a:lnTo>
                    <a:pt x="364" y="5880"/>
                  </a:lnTo>
                  <a:lnTo>
                    <a:pt x="461" y="5967"/>
                  </a:lnTo>
                  <a:lnTo>
                    <a:pt x="539" y="6023"/>
                  </a:lnTo>
                  <a:lnTo>
                    <a:pt x="632" y="6072"/>
                  </a:lnTo>
                  <a:lnTo>
                    <a:pt x="697" y="6103"/>
                  </a:lnTo>
                  <a:lnTo>
                    <a:pt x="809" y="6158"/>
                  </a:lnTo>
                  <a:lnTo>
                    <a:pt x="870" y="6190"/>
                  </a:lnTo>
                  <a:lnTo>
                    <a:pt x="894" y="6198"/>
                  </a:lnTo>
                  <a:lnTo>
                    <a:pt x="982" y="6210"/>
                  </a:lnTo>
                  <a:lnTo>
                    <a:pt x="1033" y="6211"/>
                  </a:lnTo>
                  <a:lnTo>
                    <a:pt x="1076" y="6211"/>
                  </a:lnTo>
                  <a:lnTo>
                    <a:pt x="1138" y="6203"/>
                  </a:lnTo>
                  <a:lnTo>
                    <a:pt x="1198" y="6171"/>
                  </a:lnTo>
                  <a:lnTo>
                    <a:pt x="1282" y="6105"/>
                  </a:lnTo>
                  <a:lnTo>
                    <a:pt x="1342" y="6053"/>
                  </a:lnTo>
                  <a:lnTo>
                    <a:pt x="1429" y="5985"/>
                  </a:lnTo>
                  <a:lnTo>
                    <a:pt x="1508" y="5932"/>
                  </a:lnTo>
                  <a:lnTo>
                    <a:pt x="1538" y="5913"/>
                  </a:lnTo>
                  <a:lnTo>
                    <a:pt x="1581" y="5880"/>
                  </a:lnTo>
                  <a:lnTo>
                    <a:pt x="1586" y="5870"/>
                  </a:lnTo>
                  <a:lnTo>
                    <a:pt x="1587" y="5863"/>
                  </a:lnTo>
                  <a:lnTo>
                    <a:pt x="1604" y="5853"/>
                  </a:lnTo>
                  <a:lnTo>
                    <a:pt x="1616" y="5851"/>
                  </a:lnTo>
                  <a:lnTo>
                    <a:pt x="1632" y="5849"/>
                  </a:lnTo>
                  <a:lnTo>
                    <a:pt x="1678" y="5823"/>
                  </a:lnTo>
                  <a:lnTo>
                    <a:pt x="1701" y="5802"/>
                  </a:lnTo>
                  <a:lnTo>
                    <a:pt x="1723" y="5784"/>
                  </a:lnTo>
                  <a:lnTo>
                    <a:pt x="1761" y="5758"/>
                  </a:lnTo>
                  <a:lnTo>
                    <a:pt x="1773" y="5755"/>
                  </a:lnTo>
                  <a:lnTo>
                    <a:pt x="1786" y="5751"/>
                  </a:lnTo>
                  <a:lnTo>
                    <a:pt x="1838" y="5712"/>
                  </a:lnTo>
                  <a:lnTo>
                    <a:pt x="1868" y="5683"/>
                  </a:lnTo>
                  <a:lnTo>
                    <a:pt x="1901" y="5654"/>
                  </a:lnTo>
                  <a:lnTo>
                    <a:pt x="1963" y="5615"/>
                  </a:lnTo>
                  <a:lnTo>
                    <a:pt x="1982" y="5611"/>
                  </a:lnTo>
                  <a:lnTo>
                    <a:pt x="1995" y="5610"/>
                  </a:lnTo>
                  <a:lnTo>
                    <a:pt x="2015" y="5601"/>
                  </a:lnTo>
                  <a:lnTo>
                    <a:pt x="2018" y="5592"/>
                  </a:lnTo>
                  <a:lnTo>
                    <a:pt x="2021" y="5584"/>
                  </a:lnTo>
                  <a:lnTo>
                    <a:pt x="2049" y="5561"/>
                  </a:lnTo>
                  <a:lnTo>
                    <a:pt x="2072" y="5549"/>
                  </a:lnTo>
                  <a:lnTo>
                    <a:pt x="2222" y="5473"/>
                  </a:lnTo>
                  <a:lnTo>
                    <a:pt x="2348" y="5401"/>
                  </a:lnTo>
                  <a:lnTo>
                    <a:pt x="2391" y="5371"/>
                  </a:lnTo>
                  <a:lnTo>
                    <a:pt x="2401" y="5359"/>
                  </a:lnTo>
                  <a:lnTo>
                    <a:pt x="2415" y="5345"/>
                  </a:lnTo>
                  <a:lnTo>
                    <a:pt x="2451" y="5325"/>
                  </a:lnTo>
                  <a:lnTo>
                    <a:pt x="2466" y="5323"/>
                  </a:lnTo>
                  <a:lnTo>
                    <a:pt x="2489" y="5319"/>
                  </a:lnTo>
                  <a:lnTo>
                    <a:pt x="2584" y="5273"/>
                  </a:lnTo>
                  <a:lnTo>
                    <a:pt x="2641" y="5240"/>
                  </a:lnTo>
                  <a:lnTo>
                    <a:pt x="2699" y="5207"/>
                  </a:lnTo>
                  <a:lnTo>
                    <a:pt x="2788" y="5160"/>
                  </a:lnTo>
                  <a:lnTo>
                    <a:pt x="2807" y="5155"/>
                  </a:lnTo>
                  <a:lnTo>
                    <a:pt x="2827" y="5153"/>
                  </a:lnTo>
                  <a:lnTo>
                    <a:pt x="2899" y="5124"/>
                  </a:lnTo>
                  <a:lnTo>
                    <a:pt x="2970" y="5088"/>
                  </a:lnTo>
                  <a:lnTo>
                    <a:pt x="2996" y="5076"/>
                  </a:lnTo>
                  <a:lnTo>
                    <a:pt x="3052" y="5061"/>
                  </a:lnTo>
                  <a:lnTo>
                    <a:pt x="3073" y="5060"/>
                  </a:lnTo>
                  <a:lnTo>
                    <a:pt x="3092" y="5058"/>
                  </a:lnTo>
                  <a:lnTo>
                    <a:pt x="3118" y="5044"/>
                  </a:lnTo>
                  <a:lnTo>
                    <a:pt x="3121" y="5035"/>
                  </a:lnTo>
                  <a:lnTo>
                    <a:pt x="3122" y="5029"/>
                  </a:lnTo>
                  <a:lnTo>
                    <a:pt x="3141" y="5021"/>
                  </a:lnTo>
                  <a:lnTo>
                    <a:pt x="3192" y="5012"/>
                  </a:lnTo>
                  <a:lnTo>
                    <a:pt x="3239" y="5011"/>
                  </a:lnTo>
                  <a:lnTo>
                    <a:pt x="3288" y="5009"/>
                  </a:lnTo>
                  <a:lnTo>
                    <a:pt x="3361" y="4996"/>
                  </a:lnTo>
                  <a:lnTo>
                    <a:pt x="3373" y="4988"/>
                  </a:lnTo>
                  <a:lnTo>
                    <a:pt x="3377" y="4982"/>
                  </a:lnTo>
                  <a:lnTo>
                    <a:pt x="3399" y="4973"/>
                  </a:lnTo>
                  <a:lnTo>
                    <a:pt x="3451" y="4965"/>
                  </a:lnTo>
                  <a:lnTo>
                    <a:pt x="3494" y="4963"/>
                  </a:lnTo>
                  <a:lnTo>
                    <a:pt x="3536" y="4962"/>
                  </a:lnTo>
                  <a:lnTo>
                    <a:pt x="3602" y="4949"/>
                  </a:lnTo>
                  <a:lnTo>
                    <a:pt x="3614" y="4939"/>
                  </a:lnTo>
                  <a:lnTo>
                    <a:pt x="3622" y="4929"/>
                  </a:lnTo>
                  <a:lnTo>
                    <a:pt x="3668" y="4917"/>
                  </a:lnTo>
                  <a:lnTo>
                    <a:pt x="3697" y="4916"/>
                  </a:lnTo>
                  <a:lnTo>
                    <a:pt x="3726" y="4914"/>
                  </a:lnTo>
                  <a:lnTo>
                    <a:pt x="3772" y="4900"/>
                  </a:lnTo>
                  <a:lnTo>
                    <a:pt x="3782" y="4891"/>
                  </a:lnTo>
                  <a:lnTo>
                    <a:pt x="3792" y="4881"/>
                  </a:lnTo>
                  <a:lnTo>
                    <a:pt x="3845" y="4868"/>
                  </a:lnTo>
                  <a:lnTo>
                    <a:pt x="3880" y="4867"/>
                  </a:lnTo>
                  <a:lnTo>
                    <a:pt x="3916" y="4865"/>
                  </a:lnTo>
                  <a:lnTo>
                    <a:pt x="3989" y="4851"/>
                  </a:lnTo>
                  <a:lnTo>
                    <a:pt x="4017" y="4838"/>
                  </a:lnTo>
                  <a:lnTo>
                    <a:pt x="4092" y="4802"/>
                  </a:lnTo>
                  <a:lnTo>
                    <a:pt x="4169" y="4773"/>
                  </a:lnTo>
                  <a:lnTo>
                    <a:pt x="4201" y="4772"/>
                  </a:lnTo>
                  <a:lnTo>
                    <a:pt x="4221" y="4770"/>
                  </a:lnTo>
                  <a:lnTo>
                    <a:pt x="4247" y="4756"/>
                  </a:lnTo>
                  <a:lnTo>
                    <a:pt x="4250" y="4747"/>
                  </a:lnTo>
                  <a:lnTo>
                    <a:pt x="4250" y="4742"/>
                  </a:lnTo>
                  <a:lnTo>
                    <a:pt x="4259" y="4733"/>
                  </a:lnTo>
                  <a:lnTo>
                    <a:pt x="4285" y="4724"/>
                  </a:lnTo>
                  <a:lnTo>
                    <a:pt x="4309" y="4723"/>
                  </a:lnTo>
                  <a:lnTo>
                    <a:pt x="4337" y="4723"/>
                  </a:lnTo>
                  <a:lnTo>
                    <a:pt x="4393" y="4710"/>
                  </a:lnTo>
                  <a:lnTo>
                    <a:pt x="4413" y="4701"/>
                  </a:lnTo>
                  <a:lnTo>
                    <a:pt x="4468" y="4674"/>
                  </a:lnTo>
                  <a:lnTo>
                    <a:pt x="4561" y="4632"/>
                  </a:lnTo>
                  <a:lnTo>
                    <a:pt x="4753" y="4546"/>
                  </a:lnTo>
                  <a:lnTo>
                    <a:pt x="4946" y="4446"/>
                  </a:lnTo>
                  <a:lnTo>
                    <a:pt x="5065" y="4374"/>
                  </a:lnTo>
                  <a:lnTo>
                    <a:pt x="5130" y="4333"/>
                  </a:lnTo>
                  <a:lnTo>
                    <a:pt x="5211" y="4282"/>
                  </a:lnTo>
                  <a:lnTo>
                    <a:pt x="5245" y="4268"/>
                  </a:lnTo>
                  <a:lnTo>
                    <a:pt x="5255" y="4264"/>
                  </a:lnTo>
                  <a:lnTo>
                    <a:pt x="5304" y="4225"/>
                  </a:lnTo>
                  <a:lnTo>
                    <a:pt x="5337" y="4196"/>
                  </a:lnTo>
                  <a:lnTo>
                    <a:pt x="5369" y="4167"/>
                  </a:lnTo>
                  <a:lnTo>
                    <a:pt x="5425" y="4128"/>
                  </a:lnTo>
                  <a:lnTo>
                    <a:pt x="5438" y="4124"/>
                  </a:lnTo>
                  <a:lnTo>
                    <a:pt x="5454" y="4118"/>
                  </a:lnTo>
                  <a:lnTo>
                    <a:pt x="5522" y="4062"/>
                  </a:lnTo>
                  <a:lnTo>
                    <a:pt x="5562" y="4020"/>
                  </a:lnTo>
                  <a:lnTo>
                    <a:pt x="5663" y="3920"/>
                  </a:lnTo>
                  <a:lnTo>
                    <a:pt x="5725" y="3849"/>
                  </a:lnTo>
                  <a:lnTo>
                    <a:pt x="5738" y="3823"/>
                  </a:lnTo>
                  <a:lnTo>
                    <a:pt x="5738" y="3815"/>
                  </a:lnTo>
                  <a:lnTo>
                    <a:pt x="5739" y="3803"/>
                  </a:lnTo>
                  <a:lnTo>
                    <a:pt x="5752" y="3789"/>
                  </a:lnTo>
                  <a:lnTo>
                    <a:pt x="5762" y="3787"/>
                  </a:lnTo>
                  <a:lnTo>
                    <a:pt x="5772" y="3786"/>
                  </a:lnTo>
                  <a:lnTo>
                    <a:pt x="5785" y="3771"/>
                  </a:lnTo>
                  <a:lnTo>
                    <a:pt x="5785" y="3758"/>
                  </a:lnTo>
                  <a:lnTo>
                    <a:pt x="5788" y="3744"/>
                  </a:lnTo>
                  <a:lnTo>
                    <a:pt x="5819" y="3689"/>
                  </a:lnTo>
                  <a:lnTo>
                    <a:pt x="5842" y="3658"/>
                  </a:lnTo>
                  <a:lnTo>
                    <a:pt x="5866" y="3623"/>
                  </a:lnTo>
                  <a:lnTo>
                    <a:pt x="5906" y="3555"/>
                  </a:lnTo>
                  <a:lnTo>
                    <a:pt x="5937" y="3491"/>
                  </a:lnTo>
                  <a:lnTo>
                    <a:pt x="5957" y="3426"/>
                  </a:lnTo>
                  <a:lnTo>
                    <a:pt x="5964" y="3391"/>
                  </a:lnTo>
                  <a:lnTo>
                    <a:pt x="5980" y="3308"/>
                  </a:lnTo>
                  <a:lnTo>
                    <a:pt x="6001" y="3200"/>
                  </a:lnTo>
                  <a:lnTo>
                    <a:pt x="6019" y="3113"/>
                  </a:lnTo>
                  <a:lnTo>
                    <a:pt x="6043" y="2906"/>
                  </a:lnTo>
                  <a:lnTo>
                    <a:pt x="6059" y="2670"/>
                  </a:lnTo>
                  <a:lnTo>
                    <a:pt x="6065" y="2423"/>
                  </a:lnTo>
                  <a:lnTo>
                    <a:pt x="6060" y="2178"/>
                  </a:lnTo>
                  <a:lnTo>
                    <a:pt x="6048" y="1953"/>
                  </a:lnTo>
                  <a:lnTo>
                    <a:pt x="6026" y="1762"/>
                  </a:lnTo>
                  <a:lnTo>
                    <a:pt x="5994" y="1619"/>
                  </a:lnTo>
                  <a:lnTo>
                    <a:pt x="5976" y="1576"/>
                  </a:lnTo>
                  <a:lnTo>
                    <a:pt x="5967" y="1555"/>
                  </a:lnTo>
                  <a:lnTo>
                    <a:pt x="5955" y="1498"/>
                  </a:lnTo>
                  <a:lnTo>
                    <a:pt x="5954" y="1470"/>
                  </a:lnTo>
                  <a:lnTo>
                    <a:pt x="5952" y="1442"/>
                  </a:lnTo>
                  <a:lnTo>
                    <a:pt x="5934" y="1373"/>
                  </a:lnTo>
                  <a:lnTo>
                    <a:pt x="5921" y="1346"/>
                  </a:lnTo>
                  <a:lnTo>
                    <a:pt x="5886" y="1277"/>
                  </a:lnTo>
                  <a:lnTo>
                    <a:pt x="5853" y="1202"/>
                  </a:lnTo>
                  <a:lnTo>
                    <a:pt x="5840" y="1172"/>
                  </a:lnTo>
                  <a:lnTo>
                    <a:pt x="5814" y="1128"/>
                  </a:lnTo>
                  <a:lnTo>
                    <a:pt x="5806" y="1124"/>
                  </a:lnTo>
                  <a:lnTo>
                    <a:pt x="5797" y="1121"/>
                  </a:lnTo>
                  <a:lnTo>
                    <a:pt x="5787" y="1095"/>
                  </a:lnTo>
                  <a:lnTo>
                    <a:pt x="5785" y="1077"/>
                  </a:lnTo>
                  <a:lnTo>
                    <a:pt x="5785" y="1058"/>
                  </a:lnTo>
                  <a:lnTo>
                    <a:pt x="5772" y="1032"/>
                  </a:lnTo>
                  <a:lnTo>
                    <a:pt x="5762" y="1029"/>
                  </a:lnTo>
                  <a:lnTo>
                    <a:pt x="5752" y="1026"/>
                  </a:lnTo>
                  <a:lnTo>
                    <a:pt x="5739" y="1010"/>
                  </a:lnTo>
                  <a:lnTo>
                    <a:pt x="5738" y="997"/>
                  </a:lnTo>
                  <a:lnTo>
                    <a:pt x="5734" y="976"/>
                  </a:lnTo>
                  <a:lnTo>
                    <a:pt x="5690" y="911"/>
                  </a:lnTo>
                  <a:lnTo>
                    <a:pt x="5623" y="836"/>
                  </a:lnTo>
                  <a:lnTo>
                    <a:pt x="5549" y="774"/>
                  </a:lnTo>
                  <a:lnTo>
                    <a:pt x="5518" y="756"/>
                  </a:lnTo>
                  <a:lnTo>
                    <a:pt x="5476" y="735"/>
                  </a:lnTo>
                  <a:lnTo>
                    <a:pt x="5397" y="718"/>
                  </a:lnTo>
                  <a:lnTo>
                    <a:pt x="5325" y="724"/>
                  </a:lnTo>
                  <a:lnTo>
                    <a:pt x="5258" y="756"/>
                  </a:lnTo>
                  <a:lnTo>
                    <a:pt x="5229" y="782"/>
                  </a:lnTo>
                  <a:lnTo>
                    <a:pt x="5202" y="809"/>
                  </a:lnTo>
                  <a:lnTo>
                    <a:pt x="5166" y="862"/>
                  </a:lnTo>
                  <a:lnTo>
                    <a:pt x="5162" y="879"/>
                  </a:lnTo>
                  <a:lnTo>
                    <a:pt x="5159" y="900"/>
                  </a:lnTo>
                  <a:lnTo>
                    <a:pt x="5130" y="969"/>
                  </a:lnTo>
                  <a:lnTo>
                    <a:pt x="5088" y="1049"/>
                  </a:lnTo>
                  <a:lnTo>
                    <a:pt x="5049" y="1110"/>
                  </a:lnTo>
                  <a:lnTo>
                    <a:pt x="5036" y="1120"/>
                  </a:lnTo>
                  <a:lnTo>
                    <a:pt x="5029" y="1127"/>
                  </a:lnTo>
                  <a:lnTo>
                    <a:pt x="5019" y="1170"/>
                  </a:lnTo>
                  <a:lnTo>
                    <a:pt x="5018" y="1199"/>
                  </a:lnTo>
                  <a:lnTo>
                    <a:pt x="5016" y="1226"/>
                  </a:lnTo>
                  <a:lnTo>
                    <a:pt x="5008" y="1257"/>
                  </a:lnTo>
                  <a:lnTo>
                    <a:pt x="4999" y="1268"/>
                  </a:lnTo>
                  <a:lnTo>
                    <a:pt x="4993" y="1268"/>
                  </a:lnTo>
                  <a:lnTo>
                    <a:pt x="4985" y="1271"/>
                  </a:lnTo>
                  <a:lnTo>
                    <a:pt x="4972" y="1297"/>
                  </a:lnTo>
                  <a:lnTo>
                    <a:pt x="4970" y="1317"/>
                  </a:lnTo>
                  <a:lnTo>
                    <a:pt x="4969" y="1336"/>
                  </a:lnTo>
                  <a:lnTo>
                    <a:pt x="4959" y="1362"/>
                  </a:lnTo>
                  <a:lnTo>
                    <a:pt x="4950" y="1365"/>
                  </a:lnTo>
                  <a:lnTo>
                    <a:pt x="4941" y="1369"/>
                  </a:lnTo>
                  <a:lnTo>
                    <a:pt x="4915" y="1412"/>
                  </a:lnTo>
                  <a:lnTo>
                    <a:pt x="4900" y="1441"/>
                  </a:lnTo>
                  <a:lnTo>
                    <a:pt x="4819" y="1625"/>
                  </a:lnTo>
                  <a:lnTo>
                    <a:pt x="4733" y="1796"/>
                  </a:lnTo>
                  <a:lnTo>
                    <a:pt x="4635" y="1994"/>
                  </a:lnTo>
                  <a:lnTo>
                    <a:pt x="4528" y="2231"/>
                  </a:lnTo>
                  <a:lnTo>
                    <a:pt x="4508" y="2274"/>
                  </a:lnTo>
                  <a:lnTo>
                    <a:pt x="4462" y="2340"/>
                  </a:lnTo>
                  <a:lnTo>
                    <a:pt x="4407" y="2381"/>
                  </a:lnTo>
                  <a:lnTo>
                    <a:pt x="4337" y="2400"/>
                  </a:lnTo>
                  <a:lnTo>
                    <a:pt x="4293" y="2401"/>
                  </a:lnTo>
                  <a:lnTo>
                    <a:pt x="4253" y="2401"/>
                  </a:lnTo>
                  <a:lnTo>
                    <a:pt x="4161" y="2388"/>
                  </a:lnTo>
                  <a:lnTo>
                    <a:pt x="4070" y="2364"/>
                  </a:lnTo>
                  <a:lnTo>
                    <a:pt x="3997" y="2335"/>
                  </a:lnTo>
                  <a:lnTo>
                    <a:pt x="3976" y="2319"/>
                  </a:lnTo>
                  <a:lnTo>
                    <a:pt x="3962" y="2312"/>
                  </a:lnTo>
                  <a:lnTo>
                    <a:pt x="3909" y="2302"/>
                  </a:lnTo>
                  <a:lnTo>
                    <a:pt x="3877" y="2300"/>
                  </a:lnTo>
                  <a:lnTo>
                    <a:pt x="3845" y="2299"/>
                  </a:lnTo>
                  <a:lnTo>
                    <a:pt x="3795" y="2290"/>
                  </a:lnTo>
                  <a:lnTo>
                    <a:pt x="3783" y="2283"/>
                  </a:lnTo>
                  <a:lnTo>
                    <a:pt x="3772" y="2273"/>
                  </a:lnTo>
                  <a:lnTo>
                    <a:pt x="3713" y="2248"/>
                  </a:lnTo>
                  <a:lnTo>
                    <a:pt x="3638" y="2222"/>
                  </a:lnTo>
                  <a:lnTo>
                    <a:pt x="3570" y="2207"/>
                  </a:lnTo>
                  <a:lnTo>
                    <a:pt x="3549" y="2204"/>
                  </a:lnTo>
                  <a:lnTo>
                    <a:pt x="3531" y="2202"/>
                  </a:lnTo>
                  <a:lnTo>
                    <a:pt x="3508" y="2189"/>
                  </a:lnTo>
                  <a:lnTo>
                    <a:pt x="3506" y="2181"/>
                  </a:lnTo>
                  <a:lnTo>
                    <a:pt x="3503" y="2171"/>
                  </a:lnTo>
                  <a:lnTo>
                    <a:pt x="3477" y="2158"/>
                  </a:lnTo>
                  <a:lnTo>
                    <a:pt x="3458" y="2156"/>
                  </a:lnTo>
                  <a:lnTo>
                    <a:pt x="3444" y="2156"/>
                  </a:lnTo>
                  <a:lnTo>
                    <a:pt x="3423" y="2146"/>
                  </a:lnTo>
                  <a:lnTo>
                    <a:pt x="3413" y="2120"/>
                  </a:lnTo>
                  <a:lnTo>
                    <a:pt x="3409" y="2073"/>
                  </a:lnTo>
                  <a:lnTo>
                    <a:pt x="3409" y="2037"/>
                  </a:lnTo>
                  <a:lnTo>
                    <a:pt x="3410" y="1998"/>
                  </a:lnTo>
                  <a:lnTo>
                    <a:pt x="3416" y="1942"/>
                  </a:lnTo>
                  <a:lnTo>
                    <a:pt x="3436" y="1899"/>
                  </a:lnTo>
                  <a:lnTo>
                    <a:pt x="3475" y="1853"/>
                  </a:lnTo>
                  <a:lnTo>
                    <a:pt x="3506" y="1822"/>
                  </a:lnTo>
                  <a:lnTo>
                    <a:pt x="3544" y="1785"/>
                  </a:lnTo>
                  <a:lnTo>
                    <a:pt x="3596" y="1722"/>
                  </a:lnTo>
                  <a:lnTo>
                    <a:pt x="3602" y="1706"/>
                  </a:lnTo>
                  <a:lnTo>
                    <a:pt x="3605" y="1687"/>
                  </a:lnTo>
                  <a:lnTo>
                    <a:pt x="3637" y="1603"/>
                  </a:lnTo>
                  <a:lnTo>
                    <a:pt x="3660" y="1552"/>
                  </a:lnTo>
                  <a:lnTo>
                    <a:pt x="3684" y="1496"/>
                  </a:lnTo>
                  <a:lnTo>
                    <a:pt x="3733" y="1367"/>
                  </a:lnTo>
                  <a:lnTo>
                    <a:pt x="3747" y="1317"/>
                  </a:lnTo>
                  <a:lnTo>
                    <a:pt x="3763" y="1268"/>
                  </a:lnTo>
                  <a:lnTo>
                    <a:pt x="3804" y="1167"/>
                  </a:lnTo>
                  <a:lnTo>
                    <a:pt x="3822" y="1130"/>
                  </a:lnTo>
                  <a:lnTo>
                    <a:pt x="3840" y="1095"/>
                  </a:lnTo>
                  <a:lnTo>
                    <a:pt x="3863" y="1026"/>
                  </a:lnTo>
                  <a:lnTo>
                    <a:pt x="3866" y="1005"/>
                  </a:lnTo>
                  <a:lnTo>
                    <a:pt x="3867" y="983"/>
                  </a:lnTo>
                  <a:lnTo>
                    <a:pt x="3879" y="934"/>
                  </a:lnTo>
                  <a:lnTo>
                    <a:pt x="3887" y="914"/>
                  </a:lnTo>
                  <a:lnTo>
                    <a:pt x="3910" y="865"/>
                  </a:lnTo>
                  <a:lnTo>
                    <a:pt x="3938" y="800"/>
                  </a:lnTo>
                  <a:lnTo>
                    <a:pt x="3965" y="735"/>
                  </a:lnTo>
                  <a:lnTo>
                    <a:pt x="3988" y="688"/>
                  </a:lnTo>
                  <a:lnTo>
                    <a:pt x="3997" y="668"/>
                  </a:lnTo>
                  <a:lnTo>
                    <a:pt x="4008" y="619"/>
                  </a:lnTo>
                  <a:lnTo>
                    <a:pt x="4010" y="597"/>
                  </a:lnTo>
                  <a:lnTo>
                    <a:pt x="4011" y="574"/>
                  </a:lnTo>
                  <a:lnTo>
                    <a:pt x="4024" y="522"/>
                  </a:lnTo>
                  <a:lnTo>
                    <a:pt x="4034" y="501"/>
                  </a:lnTo>
                  <a:lnTo>
                    <a:pt x="4059" y="453"/>
                  </a:lnTo>
                  <a:lnTo>
                    <a:pt x="4082" y="404"/>
                  </a:lnTo>
                  <a:lnTo>
                    <a:pt x="4092" y="383"/>
                  </a:lnTo>
                  <a:lnTo>
                    <a:pt x="4105" y="331"/>
                  </a:lnTo>
                  <a:lnTo>
                    <a:pt x="4106" y="309"/>
                  </a:lnTo>
                  <a:lnTo>
                    <a:pt x="4108" y="289"/>
                  </a:lnTo>
                  <a:lnTo>
                    <a:pt x="4120" y="263"/>
                  </a:lnTo>
                  <a:lnTo>
                    <a:pt x="4129" y="260"/>
                  </a:lnTo>
                  <a:lnTo>
                    <a:pt x="4135" y="260"/>
                  </a:lnTo>
                  <a:lnTo>
                    <a:pt x="4144" y="247"/>
                  </a:lnTo>
                  <a:lnTo>
                    <a:pt x="4152" y="210"/>
                  </a:lnTo>
                  <a:lnTo>
                    <a:pt x="4154" y="177"/>
                  </a:lnTo>
                  <a:lnTo>
                    <a:pt x="4152" y="154"/>
                  </a:lnTo>
                  <a:lnTo>
                    <a:pt x="4144" y="114"/>
                  </a:lnTo>
                  <a:lnTo>
                    <a:pt x="4123" y="79"/>
                  </a:lnTo>
                  <a:lnTo>
                    <a:pt x="4095" y="52"/>
                  </a:lnTo>
                  <a:lnTo>
                    <a:pt x="4054" y="30"/>
                  </a:lnTo>
                  <a:lnTo>
                    <a:pt x="4004" y="14"/>
                  </a:lnTo>
                  <a:lnTo>
                    <a:pt x="3909" y="0"/>
                  </a:lnTo>
                  <a:lnTo>
                    <a:pt x="3830" y="0"/>
                  </a:lnTo>
                  <a:lnTo>
                    <a:pt x="3690" y="4"/>
                  </a:lnTo>
                  <a:lnTo>
                    <a:pt x="3614" y="14"/>
                  </a:lnTo>
                  <a:close/>
                  <a:moveTo>
                    <a:pt x="1561" y="3865"/>
                  </a:moveTo>
                  <a:lnTo>
                    <a:pt x="1587" y="3879"/>
                  </a:lnTo>
                  <a:lnTo>
                    <a:pt x="1630" y="3879"/>
                  </a:lnTo>
                  <a:lnTo>
                    <a:pt x="1658" y="3865"/>
                  </a:lnTo>
                  <a:lnTo>
                    <a:pt x="1682" y="3851"/>
                  </a:lnTo>
                  <a:lnTo>
                    <a:pt x="1718" y="3836"/>
                  </a:lnTo>
                  <a:lnTo>
                    <a:pt x="1741" y="3842"/>
                  </a:lnTo>
                  <a:lnTo>
                    <a:pt x="1753" y="3868"/>
                  </a:lnTo>
                  <a:lnTo>
                    <a:pt x="1753" y="3888"/>
                  </a:lnTo>
                  <a:lnTo>
                    <a:pt x="1756" y="3921"/>
                  </a:lnTo>
                  <a:lnTo>
                    <a:pt x="1773" y="3961"/>
                  </a:lnTo>
                  <a:lnTo>
                    <a:pt x="1792" y="3983"/>
                  </a:lnTo>
                  <a:lnTo>
                    <a:pt x="1831" y="4009"/>
                  </a:lnTo>
                  <a:lnTo>
                    <a:pt x="1904" y="4026"/>
                  </a:lnTo>
                  <a:lnTo>
                    <a:pt x="1950" y="4028"/>
                  </a:lnTo>
                  <a:lnTo>
                    <a:pt x="1996" y="4026"/>
                  </a:lnTo>
                  <a:lnTo>
                    <a:pt x="2047" y="4016"/>
                  </a:lnTo>
                  <a:lnTo>
                    <a:pt x="2064" y="4007"/>
                  </a:lnTo>
                  <a:lnTo>
                    <a:pt x="2065" y="4003"/>
                  </a:lnTo>
                  <a:lnTo>
                    <a:pt x="2065" y="3994"/>
                  </a:lnTo>
                  <a:lnTo>
                    <a:pt x="2071" y="3984"/>
                  </a:lnTo>
                  <a:lnTo>
                    <a:pt x="2088" y="3979"/>
                  </a:lnTo>
                  <a:lnTo>
                    <a:pt x="2124" y="3992"/>
                  </a:lnTo>
                  <a:lnTo>
                    <a:pt x="2166" y="4026"/>
                  </a:lnTo>
                  <a:lnTo>
                    <a:pt x="2188" y="4052"/>
                  </a:lnTo>
                  <a:lnTo>
                    <a:pt x="2204" y="4071"/>
                  </a:lnTo>
                  <a:lnTo>
                    <a:pt x="2234" y="4098"/>
                  </a:lnTo>
                  <a:lnTo>
                    <a:pt x="2265" y="4115"/>
                  </a:lnTo>
                  <a:lnTo>
                    <a:pt x="2303" y="4123"/>
                  </a:lnTo>
                  <a:lnTo>
                    <a:pt x="2325" y="4124"/>
                  </a:lnTo>
                  <a:lnTo>
                    <a:pt x="2355" y="4124"/>
                  </a:lnTo>
                  <a:lnTo>
                    <a:pt x="2397" y="4130"/>
                  </a:lnTo>
                  <a:lnTo>
                    <a:pt x="2401" y="4136"/>
                  </a:lnTo>
                  <a:lnTo>
                    <a:pt x="2391" y="4166"/>
                  </a:lnTo>
                  <a:lnTo>
                    <a:pt x="2350" y="4243"/>
                  </a:lnTo>
                  <a:lnTo>
                    <a:pt x="2327" y="4285"/>
                  </a:lnTo>
                  <a:lnTo>
                    <a:pt x="2290" y="4326"/>
                  </a:lnTo>
                  <a:lnTo>
                    <a:pt x="2265" y="4338"/>
                  </a:lnTo>
                  <a:lnTo>
                    <a:pt x="2255" y="4340"/>
                  </a:lnTo>
                  <a:lnTo>
                    <a:pt x="2237" y="4338"/>
                  </a:lnTo>
                  <a:lnTo>
                    <a:pt x="2212" y="4324"/>
                  </a:lnTo>
                  <a:lnTo>
                    <a:pt x="2209" y="4315"/>
                  </a:lnTo>
                  <a:lnTo>
                    <a:pt x="2206" y="4305"/>
                  </a:lnTo>
                  <a:lnTo>
                    <a:pt x="2180" y="4292"/>
                  </a:lnTo>
                  <a:lnTo>
                    <a:pt x="2162" y="4291"/>
                  </a:lnTo>
                  <a:lnTo>
                    <a:pt x="2142" y="4290"/>
                  </a:lnTo>
                  <a:lnTo>
                    <a:pt x="2116" y="4277"/>
                  </a:lnTo>
                  <a:lnTo>
                    <a:pt x="2113" y="4268"/>
                  </a:lnTo>
                  <a:lnTo>
                    <a:pt x="2113" y="4262"/>
                  </a:lnTo>
                  <a:lnTo>
                    <a:pt x="2101" y="4254"/>
                  </a:lnTo>
                  <a:lnTo>
                    <a:pt x="2071" y="4245"/>
                  </a:lnTo>
                  <a:lnTo>
                    <a:pt x="2041" y="4243"/>
                  </a:lnTo>
                  <a:lnTo>
                    <a:pt x="2013" y="4242"/>
                  </a:lnTo>
                  <a:lnTo>
                    <a:pt x="1973" y="4233"/>
                  </a:lnTo>
                  <a:lnTo>
                    <a:pt x="1969" y="4225"/>
                  </a:lnTo>
                  <a:lnTo>
                    <a:pt x="1966" y="4216"/>
                  </a:lnTo>
                  <a:lnTo>
                    <a:pt x="1930" y="4192"/>
                  </a:lnTo>
                  <a:lnTo>
                    <a:pt x="1878" y="4166"/>
                  </a:lnTo>
                  <a:lnTo>
                    <a:pt x="1828" y="4150"/>
                  </a:lnTo>
                  <a:lnTo>
                    <a:pt x="1809" y="4147"/>
                  </a:lnTo>
                  <a:lnTo>
                    <a:pt x="1796" y="4146"/>
                  </a:lnTo>
                  <a:lnTo>
                    <a:pt x="1779" y="4133"/>
                  </a:lnTo>
                  <a:lnTo>
                    <a:pt x="1777" y="4124"/>
                  </a:lnTo>
                  <a:lnTo>
                    <a:pt x="1774" y="4114"/>
                  </a:lnTo>
                  <a:lnTo>
                    <a:pt x="1746" y="4101"/>
                  </a:lnTo>
                  <a:lnTo>
                    <a:pt x="1724" y="4100"/>
                  </a:lnTo>
                  <a:lnTo>
                    <a:pt x="1698" y="4097"/>
                  </a:lnTo>
                  <a:lnTo>
                    <a:pt x="1636" y="4071"/>
                  </a:lnTo>
                  <a:lnTo>
                    <a:pt x="1609" y="4052"/>
                  </a:lnTo>
                  <a:lnTo>
                    <a:pt x="1583" y="4032"/>
                  </a:lnTo>
                  <a:lnTo>
                    <a:pt x="1534" y="4006"/>
                  </a:lnTo>
                  <a:lnTo>
                    <a:pt x="1521" y="4003"/>
                  </a:lnTo>
                  <a:lnTo>
                    <a:pt x="1514" y="4003"/>
                  </a:lnTo>
                  <a:lnTo>
                    <a:pt x="1502" y="3990"/>
                  </a:lnTo>
                  <a:lnTo>
                    <a:pt x="1491" y="3956"/>
                  </a:lnTo>
                  <a:lnTo>
                    <a:pt x="1489" y="3920"/>
                  </a:lnTo>
                  <a:lnTo>
                    <a:pt x="1489" y="3888"/>
                  </a:lnTo>
                  <a:lnTo>
                    <a:pt x="1494" y="3849"/>
                  </a:lnTo>
                  <a:lnTo>
                    <a:pt x="1508" y="3839"/>
                  </a:lnTo>
                  <a:lnTo>
                    <a:pt x="1538" y="3851"/>
                  </a:lnTo>
                  <a:lnTo>
                    <a:pt x="1561" y="38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  <p:sp>
          <p:nvSpPr>
            <p:cNvPr id="7" name="Freeform 1341">
              <a:extLst>
                <a:ext uri="{FF2B5EF4-FFF2-40B4-BE49-F238E27FC236}">
                  <a16:creationId xmlns:a16="http://schemas.microsoft.com/office/drawing/2014/main" id="{C40541B0-C966-4E6F-ADA8-F048792BE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" y="1676"/>
              <a:ext cx="2567" cy="1865"/>
            </a:xfrm>
            <a:custGeom>
              <a:avLst/>
              <a:gdLst>
                <a:gd name="T0" fmla="*/ 631 w 7702"/>
                <a:gd name="T1" fmla="*/ 995 h 5595"/>
                <a:gd name="T2" fmla="*/ 505 w 7702"/>
                <a:gd name="T3" fmla="*/ 1209 h 5595"/>
                <a:gd name="T4" fmla="*/ 428 w 7702"/>
                <a:gd name="T5" fmla="*/ 1363 h 5595"/>
                <a:gd name="T6" fmla="*/ 367 w 7702"/>
                <a:gd name="T7" fmla="*/ 1486 h 5595"/>
                <a:gd name="T8" fmla="*/ 289 w 7702"/>
                <a:gd name="T9" fmla="*/ 1641 h 5595"/>
                <a:gd name="T10" fmla="*/ 203 w 7702"/>
                <a:gd name="T11" fmla="*/ 1858 h 5595"/>
                <a:gd name="T12" fmla="*/ 32 w 7702"/>
                <a:gd name="T13" fmla="*/ 2331 h 5595"/>
                <a:gd name="T14" fmla="*/ 55 w 7702"/>
                <a:gd name="T15" fmla="*/ 2801 h 5595"/>
                <a:gd name="T16" fmla="*/ 170 w 7702"/>
                <a:gd name="T17" fmla="*/ 2855 h 5595"/>
                <a:gd name="T18" fmla="*/ 285 w 7702"/>
                <a:gd name="T19" fmla="*/ 2903 h 5595"/>
                <a:gd name="T20" fmla="*/ 435 w 7702"/>
                <a:gd name="T21" fmla="*/ 2952 h 5595"/>
                <a:gd name="T22" fmla="*/ 544 w 7702"/>
                <a:gd name="T23" fmla="*/ 3001 h 5595"/>
                <a:gd name="T24" fmla="*/ 667 w 7702"/>
                <a:gd name="T25" fmla="*/ 3062 h 5595"/>
                <a:gd name="T26" fmla="*/ 897 w 7702"/>
                <a:gd name="T27" fmla="*/ 3177 h 5595"/>
                <a:gd name="T28" fmla="*/ 2075 w 7702"/>
                <a:gd name="T29" fmla="*/ 4023 h 5595"/>
                <a:gd name="T30" fmla="*/ 3184 w 7702"/>
                <a:gd name="T31" fmla="*/ 5063 h 5595"/>
                <a:gd name="T32" fmla="*/ 3383 w 7702"/>
                <a:gd name="T33" fmla="*/ 5184 h 5595"/>
                <a:gd name="T34" fmla="*/ 3498 w 7702"/>
                <a:gd name="T35" fmla="*/ 5244 h 5595"/>
                <a:gd name="T36" fmla="*/ 3598 w 7702"/>
                <a:gd name="T37" fmla="*/ 5303 h 5595"/>
                <a:gd name="T38" fmla="*/ 3832 w 7702"/>
                <a:gd name="T39" fmla="*/ 5410 h 5595"/>
                <a:gd name="T40" fmla="*/ 4129 w 7702"/>
                <a:gd name="T41" fmla="*/ 5506 h 5595"/>
                <a:gd name="T42" fmla="*/ 5264 w 7702"/>
                <a:gd name="T43" fmla="*/ 5582 h 5595"/>
                <a:gd name="T44" fmla="*/ 5612 w 7702"/>
                <a:gd name="T45" fmla="*/ 5328 h 5595"/>
                <a:gd name="T46" fmla="*/ 5661 w 7702"/>
                <a:gd name="T47" fmla="*/ 5195 h 5595"/>
                <a:gd name="T48" fmla="*/ 5888 w 7702"/>
                <a:gd name="T49" fmla="*/ 4910 h 5595"/>
                <a:gd name="T50" fmla="*/ 6167 w 7702"/>
                <a:gd name="T51" fmla="*/ 4651 h 5595"/>
                <a:gd name="T52" fmla="*/ 6226 w 7702"/>
                <a:gd name="T53" fmla="*/ 4259 h 5595"/>
                <a:gd name="T54" fmla="*/ 6554 w 7702"/>
                <a:gd name="T55" fmla="*/ 4199 h 5595"/>
                <a:gd name="T56" fmla="*/ 6641 w 7702"/>
                <a:gd name="T57" fmla="*/ 4150 h 5595"/>
                <a:gd name="T58" fmla="*/ 6825 w 7702"/>
                <a:gd name="T59" fmla="*/ 3889 h 5595"/>
                <a:gd name="T60" fmla="*/ 6910 w 7702"/>
                <a:gd name="T61" fmla="*/ 3609 h 5595"/>
                <a:gd name="T62" fmla="*/ 7106 w 7702"/>
                <a:gd name="T63" fmla="*/ 3442 h 5595"/>
                <a:gd name="T64" fmla="*/ 7293 w 7702"/>
                <a:gd name="T65" fmla="*/ 3393 h 5595"/>
                <a:gd name="T66" fmla="*/ 7537 w 7702"/>
                <a:gd name="T67" fmla="*/ 3186 h 5595"/>
                <a:gd name="T68" fmla="*/ 7627 w 7702"/>
                <a:gd name="T69" fmla="*/ 3037 h 5595"/>
                <a:gd name="T70" fmla="*/ 7701 w 7702"/>
                <a:gd name="T71" fmla="*/ 2548 h 5595"/>
                <a:gd name="T72" fmla="*/ 7554 w 7702"/>
                <a:gd name="T73" fmla="*/ 2365 h 5595"/>
                <a:gd name="T74" fmla="*/ 7368 w 7702"/>
                <a:gd name="T75" fmla="*/ 2293 h 5595"/>
                <a:gd name="T76" fmla="*/ 7141 w 7702"/>
                <a:gd name="T77" fmla="*/ 2241 h 5595"/>
                <a:gd name="T78" fmla="*/ 6714 w 7702"/>
                <a:gd name="T79" fmla="*/ 2198 h 5595"/>
                <a:gd name="T80" fmla="*/ 6176 w 7702"/>
                <a:gd name="T81" fmla="*/ 1939 h 5595"/>
                <a:gd name="T82" fmla="*/ 5636 w 7702"/>
                <a:gd name="T83" fmla="*/ 1267 h 5595"/>
                <a:gd name="T84" fmla="*/ 5582 w 7702"/>
                <a:gd name="T85" fmla="*/ 989 h 5595"/>
                <a:gd name="T86" fmla="*/ 5631 w 7702"/>
                <a:gd name="T87" fmla="*/ 533 h 5595"/>
                <a:gd name="T88" fmla="*/ 5540 w 7702"/>
                <a:gd name="T89" fmla="*/ 361 h 5595"/>
                <a:gd name="T90" fmla="*/ 5237 w 7702"/>
                <a:gd name="T91" fmla="*/ 384 h 5595"/>
                <a:gd name="T92" fmla="*/ 4864 w 7702"/>
                <a:gd name="T93" fmla="*/ 504 h 5595"/>
                <a:gd name="T94" fmla="*/ 4738 w 7702"/>
                <a:gd name="T95" fmla="*/ 553 h 5595"/>
                <a:gd name="T96" fmla="*/ 4460 w 7702"/>
                <a:gd name="T97" fmla="*/ 649 h 5595"/>
                <a:gd name="T98" fmla="*/ 4345 w 7702"/>
                <a:gd name="T99" fmla="*/ 710 h 5595"/>
                <a:gd name="T100" fmla="*/ 4246 w 7702"/>
                <a:gd name="T101" fmla="*/ 769 h 5595"/>
                <a:gd name="T102" fmla="*/ 4148 w 7702"/>
                <a:gd name="T103" fmla="*/ 821 h 5595"/>
                <a:gd name="T104" fmla="*/ 3933 w 7702"/>
                <a:gd name="T105" fmla="*/ 872 h 5595"/>
                <a:gd name="T106" fmla="*/ 3377 w 7702"/>
                <a:gd name="T107" fmla="*/ 802 h 5595"/>
                <a:gd name="T108" fmla="*/ 3190 w 7702"/>
                <a:gd name="T109" fmla="*/ 720 h 5595"/>
                <a:gd name="T110" fmla="*/ 3046 w 7702"/>
                <a:gd name="T111" fmla="*/ 672 h 5595"/>
                <a:gd name="T112" fmla="*/ 2614 w 7702"/>
                <a:gd name="T113" fmla="*/ 474 h 5595"/>
                <a:gd name="T114" fmla="*/ 2273 w 7702"/>
                <a:gd name="T115" fmla="*/ 318 h 5595"/>
                <a:gd name="T116" fmla="*/ 2009 w 7702"/>
                <a:gd name="T117" fmla="*/ 193 h 5595"/>
                <a:gd name="T118" fmla="*/ 1894 w 7702"/>
                <a:gd name="T119" fmla="*/ 144 h 5595"/>
                <a:gd name="T120" fmla="*/ 1773 w 7702"/>
                <a:gd name="T121" fmla="*/ 96 h 5595"/>
                <a:gd name="T122" fmla="*/ 1652 w 7702"/>
                <a:gd name="T123" fmla="*/ 47 h 5595"/>
                <a:gd name="T124" fmla="*/ 1514 w 7702"/>
                <a:gd name="T125" fmla="*/ 1 h 5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02" h="5595">
                  <a:moveTo>
                    <a:pt x="1354" y="92"/>
                  </a:moveTo>
                  <a:lnTo>
                    <a:pt x="1262" y="183"/>
                  </a:lnTo>
                  <a:lnTo>
                    <a:pt x="1050" y="419"/>
                  </a:lnTo>
                  <a:lnTo>
                    <a:pt x="844" y="674"/>
                  </a:lnTo>
                  <a:lnTo>
                    <a:pt x="687" y="891"/>
                  </a:lnTo>
                  <a:lnTo>
                    <a:pt x="645" y="964"/>
                  </a:lnTo>
                  <a:lnTo>
                    <a:pt x="631" y="995"/>
                  </a:lnTo>
                  <a:lnTo>
                    <a:pt x="589" y="1057"/>
                  </a:lnTo>
                  <a:lnTo>
                    <a:pt x="569" y="1078"/>
                  </a:lnTo>
                  <a:lnTo>
                    <a:pt x="551" y="1098"/>
                  </a:lnTo>
                  <a:lnTo>
                    <a:pt x="527" y="1136"/>
                  </a:lnTo>
                  <a:lnTo>
                    <a:pt x="526" y="1147"/>
                  </a:lnTo>
                  <a:lnTo>
                    <a:pt x="523" y="1163"/>
                  </a:lnTo>
                  <a:lnTo>
                    <a:pt x="505" y="1209"/>
                  </a:lnTo>
                  <a:lnTo>
                    <a:pt x="479" y="1258"/>
                  </a:lnTo>
                  <a:lnTo>
                    <a:pt x="456" y="1293"/>
                  </a:lnTo>
                  <a:lnTo>
                    <a:pt x="448" y="1296"/>
                  </a:lnTo>
                  <a:lnTo>
                    <a:pt x="441" y="1298"/>
                  </a:lnTo>
                  <a:lnTo>
                    <a:pt x="431" y="1324"/>
                  </a:lnTo>
                  <a:lnTo>
                    <a:pt x="429" y="1344"/>
                  </a:lnTo>
                  <a:lnTo>
                    <a:pt x="428" y="1363"/>
                  </a:lnTo>
                  <a:lnTo>
                    <a:pt x="415" y="1389"/>
                  </a:lnTo>
                  <a:lnTo>
                    <a:pt x="405" y="1392"/>
                  </a:lnTo>
                  <a:lnTo>
                    <a:pt x="396" y="1395"/>
                  </a:lnTo>
                  <a:lnTo>
                    <a:pt x="383" y="1421"/>
                  </a:lnTo>
                  <a:lnTo>
                    <a:pt x="382" y="1439"/>
                  </a:lnTo>
                  <a:lnTo>
                    <a:pt x="380" y="1460"/>
                  </a:lnTo>
                  <a:lnTo>
                    <a:pt x="367" y="1486"/>
                  </a:lnTo>
                  <a:lnTo>
                    <a:pt x="357" y="1488"/>
                  </a:lnTo>
                  <a:lnTo>
                    <a:pt x="348" y="1490"/>
                  </a:lnTo>
                  <a:lnTo>
                    <a:pt x="334" y="1507"/>
                  </a:lnTo>
                  <a:lnTo>
                    <a:pt x="333" y="1519"/>
                  </a:lnTo>
                  <a:lnTo>
                    <a:pt x="331" y="1537"/>
                  </a:lnTo>
                  <a:lnTo>
                    <a:pt x="314" y="1589"/>
                  </a:lnTo>
                  <a:lnTo>
                    <a:pt x="289" y="1641"/>
                  </a:lnTo>
                  <a:lnTo>
                    <a:pt x="265" y="1676"/>
                  </a:lnTo>
                  <a:lnTo>
                    <a:pt x="256" y="1680"/>
                  </a:lnTo>
                  <a:lnTo>
                    <a:pt x="248" y="1683"/>
                  </a:lnTo>
                  <a:lnTo>
                    <a:pt x="238" y="1713"/>
                  </a:lnTo>
                  <a:lnTo>
                    <a:pt x="238" y="1735"/>
                  </a:lnTo>
                  <a:lnTo>
                    <a:pt x="233" y="1765"/>
                  </a:lnTo>
                  <a:lnTo>
                    <a:pt x="203" y="1858"/>
                  </a:lnTo>
                  <a:lnTo>
                    <a:pt x="180" y="1910"/>
                  </a:lnTo>
                  <a:lnTo>
                    <a:pt x="155" y="1962"/>
                  </a:lnTo>
                  <a:lnTo>
                    <a:pt x="109" y="2079"/>
                  </a:lnTo>
                  <a:lnTo>
                    <a:pt x="95" y="2123"/>
                  </a:lnTo>
                  <a:lnTo>
                    <a:pt x="66" y="2214"/>
                  </a:lnTo>
                  <a:lnTo>
                    <a:pt x="43" y="2292"/>
                  </a:lnTo>
                  <a:lnTo>
                    <a:pt x="32" y="2331"/>
                  </a:lnTo>
                  <a:lnTo>
                    <a:pt x="11" y="2470"/>
                  </a:lnTo>
                  <a:lnTo>
                    <a:pt x="4" y="2548"/>
                  </a:lnTo>
                  <a:lnTo>
                    <a:pt x="0" y="2618"/>
                  </a:lnTo>
                  <a:lnTo>
                    <a:pt x="4" y="2719"/>
                  </a:lnTo>
                  <a:lnTo>
                    <a:pt x="19" y="2767"/>
                  </a:lnTo>
                  <a:lnTo>
                    <a:pt x="34" y="2788"/>
                  </a:lnTo>
                  <a:lnTo>
                    <a:pt x="55" y="2801"/>
                  </a:lnTo>
                  <a:lnTo>
                    <a:pt x="81" y="2807"/>
                  </a:lnTo>
                  <a:lnTo>
                    <a:pt x="95" y="2807"/>
                  </a:lnTo>
                  <a:lnTo>
                    <a:pt x="114" y="2808"/>
                  </a:lnTo>
                  <a:lnTo>
                    <a:pt x="138" y="2821"/>
                  </a:lnTo>
                  <a:lnTo>
                    <a:pt x="141" y="2831"/>
                  </a:lnTo>
                  <a:lnTo>
                    <a:pt x="144" y="2840"/>
                  </a:lnTo>
                  <a:lnTo>
                    <a:pt x="170" y="2855"/>
                  </a:lnTo>
                  <a:lnTo>
                    <a:pt x="189" y="2856"/>
                  </a:lnTo>
                  <a:lnTo>
                    <a:pt x="209" y="2857"/>
                  </a:lnTo>
                  <a:lnTo>
                    <a:pt x="235" y="2869"/>
                  </a:lnTo>
                  <a:lnTo>
                    <a:pt x="238" y="2879"/>
                  </a:lnTo>
                  <a:lnTo>
                    <a:pt x="240" y="2889"/>
                  </a:lnTo>
                  <a:lnTo>
                    <a:pt x="266" y="2902"/>
                  </a:lnTo>
                  <a:lnTo>
                    <a:pt x="285" y="2903"/>
                  </a:lnTo>
                  <a:lnTo>
                    <a:pt x="304" y="2905"/>
                  </a:lnTo>
                  <a:lnTo>
                    <a:pt x="330" y="2918"/>
                  </a:lnTo>
                  <a:lnTo>
                    <a:pt x="333" y="2928"/>
                  </a:lnTo>
                  <a:lnTo>
                    <a:pt x="337" y="2937"/>
                  </a:lnTo>
                  <a:lnTo>
                    <a:pt x="377" y="2950"/>
                  </a:lnTo>
                  <a:lnTo>
                    <a:pt x="405" y="2951"/>
                  </a:lnTo>
                  <a:lnTo>
                    <a:pt x="435" y="2952"/>
                  </a:lnTo>
                  <a:lnTo>
                    <a:pt x="465" y="2961"/>
                  </a:lnTo>
                  <a:lnTo>
                    <a:pt x="477" y="2970"/>
                  </a:lnTo>
                  <a:lnTo>
                    <a:pt x="477" y="2975"/>
                  </a:lnTo>
                  <a:lnTo>
                    <a:pt x="479" y="2984"/>
                  </a:lnTo>
                  <a:lnTo>
                    <a:pt x="505" y="2998"/>
                  </a:lnTo>
                  <a:lnTo>
                    <a:pt x="526" y="3000"/>
                  </a:lnTo>
                  <a:lnTo>
                    <a:pt x="544" y="3001"/>
                  </a:lnTo>
                  <a:lnTo>
                    <a:pt x="570" y="3013"/>
                  </a:lnTo>
                  <a:lnTo>
                    <a:pt x="573" y="3023"/>
                  </a:lnTo>
                  <a:lnTo>
                    <a:pt x="576" y="3033"/>
                  </a:lnTo>
                  <a:lnTo>
                    <a:pt x="602" y="3046"/>
                  </a:lnTo>
                  <a:lnTo>
                    <a:pt x="621" y="3047"/>
                  </a:lnTo>
                  <a:lnTo>
                    <a:pt x="641" y="3049"/>
                  </a:lnTo>
                  <a:lnTo>
                    <a:pt x="667" y="3062"/>
                  </a:lnTo>
                  <a:lnTo>
                    <a:pt x="670" y="3072"/>
                  </a:lnTo>
                  <a:lnTo>
                    <a:pt x="671" y="3081"/>
                  </a:lnTo>
                  <a:lnTo>
                    <a:pt x="688" y="3093"/>
                  </a:lnTo>
                  <a:lnTo>
                    <a:pt x="700" y="3095"/>
                  </a:lnTo>
                  <a:lnTo>
                    <a:pt x="721" y="3099"/>
                  </a:lnTo>
                  <a:lnTo>
                    <a:pt x="829" y="3144"/>
                  </a:lnTo>
                  <a:lnTo>
                    <a:pt x="897" y="3177"/>
                  </a:lnTo>
                  <a:lnTo>
                    <a:pt x="1067" y="3258"/>
                  </a:lnTo>
                  <a:lnTo>
                    <a:pt x="1233" y="3335"/>
                  </a:lnTo>
                  <a:lnTo>
                    <a:pt x="1377" y="3402"/>
                  </a:lnTo>
                  <a:lnTo>
                    <a:pt x="1456" y="3439"/>
                  </a:lnTo>
                  <a:lnTo>
                    <a:pt x="1511" y="3481"/>
                  </a:lnTo>
                  <a:lnTo>
                    <a:pt x="1848" y="3799"/>
                  </a:lnTo>
                  <a:lnTo>
                    <a:pt x="2075" y="4023"/>
                  </a:lnTo>
                  <a:lnTo>
                    <a:pt x="2515" y="4457"/>
                  </a:lnTo>
                  <a:lnTo>
                    <a:pt x="2650" y="4583"/>
                  </a:lnTo>
                  <a:lnTo>
                    <a:pt x="2710" y="4634"/>
                  </a:lnTo>
                  <a:lnTo>
                    <a:pt x="2892" y="4804"/>
                  </a:lnTo>
                  <a:lnTo>
                    <a:pt x="2987" y="4894"/>
                  </a:lnTo>
                  <a:lnTo>
                    <a:pt x="3147" y="5035"/>
                  </a:lnTo>
                  <a:lnTo>
                    <a:pt x="3184" y="5063"/>
                  </a:lnTo>
                  <a:lnTo>
                    <a:pt x="3213" y="5079"/>
                  </a:lnTo>
                  <a:lnTo>
                    <a:pt x="3269" y="5122"/>
                  </a:lnTo>
                  <a:lnTo>
                    <a:pt x="3288" y="5139"/>
                  </a:lnTo>
                  <a:lnTo>
                    <a:pt x="3307" y="5156"/>
                  </a:lnTo>
                  <a:lnTo>
                    <a:pt x="3350" y="5181"/>
                  </a:lnTo>
                  <a:lnTo>
                    <a:pt x="3367" y="5182"/>
                  </a:lnTo>
                  <a:lnTo>
                    <a:pt x="3383" y="5184"/>
                  </a:lnTo>
                  <a:lnTo>
                    <a:pt x="3403" y="5197"/>
                  </a:lnTo>
                  <a:lnTo>
                    <a:pt x="3406" y="5207"/>
                  </a:lnTo>
                  <a:lnTo>
                    <a:pt x="3409" y="5215"/>
                  </a:lnTo>
                  <a:lnTo>
                    <a:pt x="3435" y="5230"/>
                  </a:lnTo>
                  <a:lnTo>
                    <a:pt x="3454" y="5231"/>
                  </a:lnTo>
                  <a:lnTo>
                    <a:pt x="3472" y="5233"/>
                  </a:lnTo>
                  <a:lnTo>
                    <a:pt x="3498" y="5244"/>
                  </a:lnTo>
                  <a:lnTo>
                    <a:pt x="3501" y="5254"/>
                  </a:lnTo>
                  <a:lnTo>
                    <a:pt x="3504" y="5264"/>
                  </a:lnTo>
                  <a:lnTo>
                    <a:pt x="3530" y="5277"/>
                  </a:lnTo>
                  <a:lnTo>
                    <a:pt x="3550" y="5279"/>
                  </a:lnTo>
                  <a:lnTo>
                    <a:pt x="3569" y="5280"/>
                  </a:lnTo>
                  <a:lnTo>
                    <a:pt x="3595" y="5293"/>
                  </a:lnTo>
                  <a:lnTo>
                    <a:pt x="3598" y="5303"/>
                  </a:lnTo>
                  <a:lnTo>
                    <a:pt x="3599" y="5312"/>
                  </a:lnTo>
                  <a:lnTo>
                    <a:pt x="3616" y="5325"/>
                  </a:lnTo>
                  <a:lnTo>
                    <a:pt x="3629" y="5326"/>
                  </a:lnTo>
                  <a:lnTo>
                    <a:pt x="3647" y="5329"/>
                  </a:lnTo>
                  <a:lnTo>
                    <a:pt x="3710" y="5352"/>
                  </a:lnTo>
                  <a:lnTo>
                    <a:pt x="3744" y="5368"/>
                  </a:lnTo>
                  <a:lnTo>
                    <a:pt x="3832" y="5410"/>
                  </a:lnTo>
                  <a:lnTo>
                    <a:pt x="3953" y="5454"/>
                  </a:lnTo>
                  <a:lnTo>
                    <a:pt x="4018" y="5469"/>
                  </a:lnTo>
                  <a:lnTo>
                    <a:pt x="4041" y="5470"/>
                  </a:lnTo>
                  <a:lnTo>
                    <a:pt x="4064" y="5471"/>
                  </a:lnTo>
                  <a:lnTo>
                    <a:pt x="4105" y="5486"/>
                  </a:lnTo>
                  <a:lnTo>
                    <a:pt x="4116" y="5495"/>
                  </a:lnTo>
                  <a:lnTo>
                    <a:pt x="4129" y="5506"/>
                  </a:lnTo>
                  <a:lnTo>
                    <a:pt x="4171" y="5528"/>
                  </a:lnTo>
                  <a:lnTo>
                    <a:pt x="4264" y="5555"/>
                  </a:lnTo>
                  <a:lnTo>
                    <a:pt x="4447" y="5579"/>
                  </a:lnTo>
                  <a:lnTo>
                    <a:pt x="4696" y="5594"/>
                  </a:lnTo>
                  <a:lnTo>
                    <a:pt x="4846" y="5595"/>
                  </a:lnTo>
                  <a:lnTo>
                    <a:pt x="5090" y="5595"/>
                  </a:lnTo>
                  <a:lnTo>
                    <a:pt x="5264" y="5582"/>
                  </a:lnTo>
                  <a:lnTo>
                    <a:pt x="5333" y="5562"/>
                  </a:lnTo>
                  <a:lnTo>
                    <a:pt x="5365" y="5548"/>
                  </a:lnTo>
                  <a:lnTo>
                    <a:pt x="5411" y="5522"/>
                  </a:lnTo>
                  <a:lnTo>
                    <a:pt x="5497" y="5460"/>
                  </a:lnTo>
                  <a:lnTo>
                    <a:pt x="5568" y="5395"/>
                  </a:lnTo>
                  <a:lnTo>
                    <a:pt x="5602" y="5352"/>
                  </a:lnTo>
                  <a:lnTo>
                    <a:pt x="5612" y="5328"/>
                  </a:lnTo>
                  <a:lnTo>
                    <a:pt x="5614" y="5317"/>
                  </a:lnTo>
                  <a:lnTo>
                    <a:pt x="5615" y="5302"/>
                  </a:lnTo>
                  <a:lnTo>
                    <a:pt x="5628" y="5280"/>
                  </a:lnTo>
                  <a:lnTo>
                    <a:pt x="5638" y="5279"/>
                  </a:lnTo>
                  <a:lnTo>
                    <a:pt x="5643" y="5277"/>
                  </a:lnTo>
                  <a:lnTo>
                    <a:pt x="5651" y="5256"/>
                  </a:lnTo>
                  <a:lnTo>
                    <a:pt x="5661" y="5195"/>
                  </a:lnTo>
                  <a:lnTo>
                    <a:pt x="5661" y="5139"/>
                  </a:lnTo>
                  <a:lnTo>
                    <a:pt x="5661" y="5094"/>
                  </a:lnTo>
                  <a:lnTo>
                    <a:pt x="5666" y="5035"/>
                  </a:lnTo>
                  <a:lnTo>
                    <a:pt x="5682" y="5002"/>
                  </a:lnTo>
                  <a:lnTo>
                    <a:pt x="5715" y="4982"/>
                  </a:lnTo>
                  <a:lnTo>
                    <a:pt x="5741" y="4972"/>
                  </a:lnTo>
                  <a:lnTo>
                    <a:pt x="5888" y="4910"/>
                  </a:lnTo>
                  <a:lnTo>
                    <a:pt x="6003" y="4848"/>
                  </a:lnTo>
                  <a:lnTo>
                    <a:pt x="6057" y="4806"/>
                  </a:lnTo>
                  <a:lnTo>
                    <a:pt x="6085" y="4779"/>
                  </a:lnTo>
                  <a:lnTo>
                    <a:pt x="6118" y="4745"/>
                  </a:lnTo>
                  <a:lnTo>
                    <a:pt x="6161" y="4683"/>
                  </a:lnTo>
                  <a:lnTo>
                    <a:pt x="6166" y="4664"/>
                  </a:lnTo>
                  <a:lnTo>
                    <a:pt x="6167" y="4651"/>
                  </a:lnTo>
                  <a:lnTo>
                    <a:pt x="6180" y="4632"/>
                  </a:lnTo>
                  <a:lnTo>
                    <a:pt x="6190" y="4631"/>
                  </a:lnTo>
                  <a:lnTo>
                    <a:pt x="6194" y="4628"/>
                  </a:lnTo>
                  <a:lnTo>
                    <a:pt x="6203" y="4599"/>
                  </a:lnTo>
                  <a:lnTo>
                    <a:pt x="6214" y="4519"/>
                  </a:lnTo>
                  <a:lnTo>
                    <a:pt x="6219" y="4444"/>
                  </a:lnTo>
                  <a:lnTo>
                    <a:pt x="6226" y="4259"/>
                  </a:lnTo>
                  <a:lnTo>
                    <a:pt x="6346" y="4252"/>
                  </a:lnTo>
                  <a:lnTo>
                    <a:pt x="6396" y="4248"/>
                  </a:lnTo>
                  <a:lnTo>
                    <a:pt x="6474" y="4231"/>
                  </a:lnTo>
                  <a:lnTo>
                    <a:pt x="6490" y="4221"/>
                  </a:lnTo>
                  <a:lnTo>
                    <a:pt x="6501" y="4212"/>
                  </a:lnTo>
                  <a:lnTo>
                    <a:pt x="6536" y="4200"/>
                  </a:lnTo>
                  <a:lnTo>
                    <a:pt x="6554" y="4199"/>
                  </a:lnTo>
                  <a:lnTo>
                    <a:pt x="6572" y="4198"/>
                  </a:lnTo>
                  <a:lnTo>
                    <a:pt x="6596" y="4185"/>
                  </a:lnTo>
                  <a:lnTo>
                    <a:pt x="6598" y="4175"/>
                  </a:lnTo>
                  <a:lnTo>
                    <a:pt x="6600" y="4164"/>
                  </a:lnTo>
                  <a:lnTo>
                    <a:pt x="6618" y="4153"/>
                  </a:lnTo>
                  <a:lnTo>
                    <a:pt x="6632" y="4151"/>
                  </a:lnTo>
                  <a:lnTo>
                    <a:pt x="6641" y="4150"/>
                  </a:lnTo>
                  <a:lnTo>
                    <a:pt x="6665" y="4136"/>
                  </a:lnTo>
                  <a:lnTo>
                    <a:pt x="6710" y="4097"/>
                  </a:lnTo>
                  <a:lnTo>
                    <a:pt x="6769" y="4025"/>
                  </a:lnTo>
                  <a:lnTo>
                    <a:pt x="6809" y="3954"/>
                  </a:lnTo>
                  <a:lnTo>
                    <a:pt x="6814" y="3930"/>
                  </a:lnTo>
                  <a:lnTo>
                    <a:pt x="6815" y="3913"/>
                  </a:lnTo>
                  <a:lnTo>
                    <a:pt x="6825" y="3889"/>
                  </a:lnTo>
                  <a:lnTo>
                    <a:pt x="6834" y="3887"/>
                  </a:lnTo>
                  <a:lnTo>
                    <a:pt x="6838" y="3885"/>
                  </a:lnTo>
                  <a:lnTo>
                    <a:pt x="6850" y="3871"/>
                  </a:lnTo>
                  <a:lnTo>
                    <a:pt x="6870" y="3826"/>
                  </a:lnTo>
                  <a:lnTo>
                    <a:pt x="6893" y="3740"/>
                  </a:lnTo>
                  <a:lnTo>
                    <a:pt x="6909" y="3648"/>
                  </a:lnTo>
                  <a:lnTo>
                    <a:pt x="6910" y="3609"/>
                  </a:lnTo>
                  <a:lnTo>
                    <a:pt x="6912" y="3574"/>
                  </a:lnTo>
                  <a:lnTo>
                    <a:pt x="6930" y="3518"/>
                  </a:lnTo>
                  <a:lnTo>
                    <a:pt x="6965" y="3479"/>
                  </a:lnTo>
                  <a:lnTo>
                    <a:pt x="7015" y="3458"/>
                  </a:lnTo>
                  <a:lnTo>
                    <a:pt x="7047" y="3455"/>
                  </a:lnTo>
                  <a:lnTo>
                    <a:pt x="7069" y="3455"/>
                  </a:lnTo>
                  <a:lnTo>
                    <a:pt x="7106" y="3442"/>
                  </a:lnTo>
                  <a:lnTo>
                    <a:pt x="7115" y="3432"/>
                  </a:lnTo>
                  <a:lnTo>
                    <a:pt x="7125" y="3422"/>
                  </a:lnTo>
                  <a:lnTo>
                    <a:pt x="7178" y="3409"/>
                  </a:lnTo>
                  <a:lnTo>
                    <a:pt x="7213" y="3407"/>
                  </a:lnTo>
                  <a:lnTo>
                    <a:pt x="7246" y="3406"/>
                  </a:lnTo>
                  <a:lnTo>
                    <a:pt x="7280" y="3400"/>
                  </a:lnTo>
                  <a:lnTo>
                    <a:pt x="7293" y="3393"/>
                  </a:lnTo>
                  <a:lnTo>
                    <a:pt x="7295" y="3389"/>
                  </a:lnTo>
                  <a:lnTo>
                    <a:pt x="7299" y="3378"/>
                  </a:lnTo>
                  <a:lnTo>
                    <a:pt x="7345" y="3337"/>
                  </a:lnTo>
                  <a:lnTo>
                    <a:pt x="7378" y="3314"/>
                  </a:lnTo>
                  <a:lnTo>
                    <a:pt x="7426" y="3282"/>
                  </a:lnTo>
                  <a:lnTo>
                    <a:pt x="7495" y="3229"/>
                  </a:lnTo>
                  <a:lnTo>
                    <a:pt x="7537" y="3186"/>
                  </a:lnTo>
                  <a:lnTo>
                    <a:pt x="7557" y="3150"/>
                  </a:lnTo>
                  <a:lnTo>
                    <a:pt x="7558" y="3134"/>
                  </a:lnTo>
                  <a:lnTo>
                    <a:pt x="7560" y="3118"/>
                  </a:lnTo>
                  <a:lnTo>
                    <a:pt x="7570" y="3098"/>
                  </a:lnTo>
                  <a:lnTo>
                    <a:pt x="7577" y="3095"/>
                  </a:lnTo>
                  <a:lnTo>
                    <a:pt x="7588" y="3091"/>
                  </a:lnTo>
                  <a:lnTo>
                    <a:pt x="7627" y="3037"/>
                  </a:lnTo>
                  <a:lnTo>
                    <a:pt x="7649" y="2997"/>
                  </a:lnTo>
                  <a:lnTo>
                    <a:pt x="7665" y="2967"/>
                  </a:lnTo>
                  <a:lnTo>
                    <a:pt x="7685" y="2909"/>
                  </a:lnTo>
                  <a:lnTo>
                    <a:pt x="7698" y="2837"/>
                  </a:lnTo>
                  <a:lnTo>
                    <a:pt x="7702" y="2739"/>
                  </a:lnTo>
                  <a:lnTo>
                    <a:pt x="7702" y="2673"/>
                  </a:lnTo>
                  <a:lnTo>
                    <a:pt x="7701" y="2548"/>
                  </a:lnTo>
                  <a:lnTo>
                    <a:pt x="7689" y="2460"/>
                  </a:lnTo>
                  <a:lnTo>
                    <a:pt x="7673" y="2436"/>
                  </a:lnTo>
                  <a:lnTo>
                    <a:pt x="7662" y="2431"/>
                  </a:lnTo>
                  <a:lnTo>
                    <a:pt x="7626" y="2415"/>
                  </a:lnTo>
                  <a:lnTo>
                    <a:pt x="7606" y="2403"/>
                  </a:lnTo>
                  <a:lnTo>
                    <a:pt x="7594" y="2390"/>
                  </a:lnTo>
                  <a:lnTo>
                    <a:pt x="7554" y="2365"/>
                  </a:lnTo>
                  <a:lnTo>
                    <a:pt x="7505" y="2342"/>
                  </a:lnTo>
                  <a:lnTo>
                    <a:pt x="7459" y="2329"/>
                  </a:lnTo>
                  <a:lnTo>
                    <a:pt x="7440" y="2328"/>
                  </a:lnTo>
                  <a:lnTo>
                    <a:pt x="7420" y="2326"/>
                  </a:lnTo>
                  <a:lnTo>
                    <a:pt x="7387" y="2313"/>
                  </a:lnTo>
                  <a:lnTo>
                    <a:pt x="7378" y="2303"/>
                  </a:lnTo>
                  <a:lnTo>
                    <a:pt x="7368" y="2293"/>
                  </a:lnTo>
                  <a:lnTo>
                    <a:pt x="7316" y="2282"/>
                  </a:lnTo>
                  <a:lnTo>
                    <a:pt x="7282" y="2280"/>
                  </a:lnTo>
                  <a:lnTo>
                    <a:pt x="7249" y="2279"/>
                  </a:lnTo>
                  <a:lnTo>
                    <a:pt x="7197" y="2264"/>
                  </a:lnTo>
                  <a:lnTo>
                    <a:pt x="7187" y="2256"/>
                  </a:lnTo>
                  <a:lnTo>
                    <a:pt x="7181" y="2250"/>
                  </a:lnTo>
                  <a:lnTo>
                    <a:pt x="7141" y="2241"/>
                  </a:lnTo>
                  <a:lnTo>
                    <a:pt x="7037" y="2233"/>
                  </a:lnTo>
                  <a:lnTo>
                    <a:pt x="6943" y="2231"/>
                  </a:lnTo>
                  <a:lnTo>
                    <a:pt x="6848" y="2231"/>
                  </a:lnTo>
                  <a:lnTo>
                    <a:pt x="6753" y="2221"/>
                  </a:lnTo>
                  <a:lnTo>
                    <a:pt x="6721" y="2212"/>
                  </a:lnTo>
                  <a:lnTo>
                    <a:pt x="6719" y="2208"/>
                  </a:lnTo>
                  <a:lnTo>
                    <a:pt x="6714" y="2198"/>
                  </a:lnTo>
                  <a:lnTo>
                    <a:pt x="6684" y="2185"/>
                  </a:lnTo>
                  <a:lnTo>
                    <a:pt x="6661" y="2184"/>
                  </a:lnTo>
                  <a:lnTo>
                    <a:pt x="6628" y="2179"/>
                  </a:lnTo>
                  <a:lnTo>
                    <a:pt x="6508" y="2130"/>
                  </a:lnTo>
                  <a:lnTo>
                    <a:pt x="6360" y="2054"/>
                  </a:lnTo>
                  <a:lnTo>
                    <a:pt x="6223" y="1974"/>
                  </a:lnTo>
                  <a:lnTo>
                    <a:pt x="6176" y="1939"/>
                  </a:lnTo>
                  <a:lnTo>
                    <a:pt x="6108" y="1883"/>
                  </a:lnTo>
                  <a:lnTo>
                    <a:pt x="5965" y="1745"/>
                  </a:lnTo>
                  <a:lnTo>
                    <a:pt x="5834" y="1601"/>
                  </a:lnTo>
                  <a:lnTo>
                    <a:pt x="5738" y="1474"/>
                  </a:lnTo>
                  <a:lnTo>
                    <a:pt x="5712" y="1428"/>
                  </a:lnTo>
                  <a:lnTo>
                    <a:pt x="5664" y="1324"/>
                  </a:lnTo>
                  <a:lnTo>
                    <a:pt x="5636" y="1267"/>
                  </a:lnTo>
                  <a:lnTo>
                    <a:pt x="5627" y="1244"/>
                  </a:lnTo>
                  <a:lnTo>
                    <a:pt x="5615" y="1163"/>
                  </a:lnTo>
                  <a:lnTo>
                    <a:pt x="5614" y="1118"/>
                  </a:lnTo>
                  <a:lnTo>
                    <a:pt x="5612" y="1074"/>
                  </a:lnTo>
                  <a:lnTo>
                    <a:pt x="5598" y="1006"/>
                  </a:lnTo>
                  <a:lnTo>
                    <a:pt x="5588" y="993"/>
                  </a:lnTo>
                  <a:lnTo>
                    <a:pt x="5582" y="989"/>
                  </a:lnTo>
                  <a:lnTo>
                    <a:pt x="5574" y="970"/>
                  </a:lnTo>
                  <a:lnTo>
                    <a:pt x="5571" y="923"/>
                  </a:lnTo>
                  <a:lnTo>
                    <a:pt x="5575" y="878"/>
                  </a:lnTo>
                  <a:lnTo>
                    <a:pt x="5591" y="776"/>
                  </a:lnTo>
                  <a:lnTo>
                    <a:pt x="5604" y="661"/>
                  </a:lnTo>
                  <a:lnTo>
                    <a:pt x="5611" y="610"/>
                  </a:lnTo>
                  <a:lnTo>
                    <a:pt x="5631" y="533"/>
                  </a:lnTo>
                  <a:lnTo>
                    <a:pt x="5640" y="517"/>
                  </a:lnTo>
                  <a:lnTo>
                    <a:pt x="5656" y="498"/>
                  </a:lnTo>
                  <a:lnTo>
                    <a:pt x="5663" y="461"/>
                  </a:lnTo>
                  <a:lnTo>
                    <a:pt x="5644" y="425"/>
                  </a:lnTo>
                  <a:lnTo>
                    <a:pt x="5601" y="389"/>
                  </a:lnTo>
                  <a:lnTo>
                    <a:pt x="5568" y="373"/>
                  </a:lnTo>
                  <a:lnTo>
                    <a:pt x="5540" y="361"/>
                  </a:lnTo>
                  <a:lnTo>
                    <a:pt x="5496" y="347"/>
                  </a:lnTo>
                  <a:lnTo>
                    <a:pt x="5458" y="344"/>
                  </a:lnTo>
                  <a:lnTo>
                    <a:pt x="5418" y="351"/>
                  </a:lnTo>
                  <a:lnTo>
                    <a:pt x="5395" y="358"/>
                  </a:lnTo>
                  <a:lnTo>
                    <a:pt x="5360" y="369"/>
                  </a:lnTo>
                  <a:lnTo>
                    <a:pt x="5274" y="383"/>
                  </a:lnTo>
                  <a:lnTo>
                    <a:pt x="5237" y="384"/>
                  </a:lnTo>
                  <a:lnTo>
                    <a:pt x="5199" y="386"/>
                  </a:lnTo>
                  <a:lnTo>
                    <a:pt x="5097" y="406"/>
                  </a:lnTo>
                  <a:lnTo>
                    <a:pt x="4993" y="436"/>
                  </a:lnTo>
                  <a:lnTo>
                    <a:pt x="4918" y="469"/>
                  </a:lnTo>
                  <a:lnTo>
                    <a:pt x="4904" y="482"/>
                  </a:lnTo>
                  <a:lnTo>
                    <a:pt x="4895" y="491"/>
                  </a:lnTo>
                  <a:lnTo>
                    <a:pt x="4864" y="504"/>
                  </a:lnTo>
                  <a:lnTo>
                    <a:pt x="4843" y="504"/>
                  </a:lnTo>
                  <a:lnTo>
                    <a:pt x="4826" y="505"/>
                  </a:lnTo>
                  <a:lnTo>
                    <a:pt x="4800" y="518"/>
                  </a:lnTo>
                  <a:lnTo>
                    <a:pt x="4797" y="528"/>
                  </a:lnTo>
                  <a:lnTo>
                    <a:pt x="4794" y="537"/>
                  </a:lnTo>
                  <a:lnTo>
                    <a:pt x="4763" y="551"/>
                  </a:lnTo>
                  <a:lnTo>
                    <a:pt x="4738" y="553"/>
                  </a:lnTo>
                  <a:lnTo>
                    <a:pt x="4711" y="556"/>
                  </a:lnTo>
                  <a:lnTo>
                    <a:pt x="4632" y="582"/>
                  </a:lnTo>
                  <a:lnTo>
                    <a:pt x="4594" y="600"/>
                  </a:lnTo>
                  <a:lnTo>
                    <a:pt x="4557" y="619"/>
                  </a:lnTo>
                  <a:lnTo>
                    <a:pt x="4492" y="645"/>
                  </a:lnTo>
                  <a:lnTo>
                    <a:pt x="4473" y="648"/>
                  </a:lnTo>
                  <a:lnTo>
                    <a:pt x="4460" y="649"/>
                  </a:lnTo>
                  <a:lnTo>
                    <a:pt x="4440" y="662"/>
                  </a:lnTo>
                  <a:lnTo>
                    <a:pt x="4437" y="672"/>
                  </a:lnTo>
                  <a:lnTo>
                    <a:pt x="4434" y="681"/>
                  </a:lnTo>
                  <a:lnTo>
                    <a:pt x="4408" y="695"/>
                  </a:lnTo>
                  <a:lnTo>
                    <a:pt x="4390" y="697"/>
                  </a:lnTo>
                  <a:lnTo>
                    <a:pt x="4371" y="698"/>
                  </a:lnTo>
                  <a:lnTo>
                    <a:pt x="4345" y="710"/>
                  </a:lnTo>
                  <a:lnTo>
                    <a:pt x="4342" y="720"/>
                  </a:lnTo>
                  <a:lnTo>
                    <a:pt x="4339" y="730"/>
                  </a:lnTo>
                  <a:lnTo>
                    <a:pt x="4313" y="743"/>
                  </a:lnTo>
                  <a:lnTo>
                    <a:pt x="4293" y="744"/>
                  </a:lnTo>
                  <a:lnTo>
                    <a:pt x="4274" y="746"/>
                  </a:lnTo>
                  <a:lnTo>
                    <a:pt x="4249" y="759"/>
                  </a:lnTo>
                  <a:lnTo>
                    <a:pt x="4246" y="769"/>
                  </a:lnTo>
                  <a:lnTo>
                    <a:pt x="4243" y="777"/>
                  </a:lnTo>
                  <a:lnTo>
                    <a:pt x="4217" y="790"/>
                  </a:lnTo>
                  <a:lnTo>
                    <a:pt x="4198" y="792"/>
                  </a:lnTo>
                  <a:lnTo>
                    <a:pt x="4178" y="793"/>
                  </a:lnTo>
                  <a:lnTo>
                    <a:pt x="4152" y="806"/>
                  </a:lnTo>
                  <a:lnTo>
                    <a:pt x="4149" y="816"/>
                  </a:lnTo>
                  <a:lnTo>
                    <a:pt x="4148" y="821"/>
                  </a:lnTo>
                  <a:lnTo>
                    <a:pt x="4135" y="829"/>
                  </a:lnTo>
                  <a:lnTo>
                    <a:pt x="4094" y="839"/>
                  </a:lnTo>
                  <a:lnTo>
                    <a:pt x="4058" y="841"/>
                  </a:lnTo>
                  <a:lnTo>
                    <a:pt x="4021" y="842"/>
                  </a:lnTo>
                  <a:lnTo>
                    <a:pt x="3956" y="856"/>
                  </a:lnTo>
                  <a:lnTo>
                    <a:pt x="3940" y="867"/>
                  </a:lnTo>
                  <a:lnTo>
                    <a:pt x="3933" y="872"/>
                  </a:lnTo>
                  <a:lnTo>
                    <a:pt x="3909" y="881"/>
                  </a:lnTo>
                  <a:lnTo>
                    <a:pt x="3852" y="884"/>
                  </a:lnTo>
                  <a:lnTo>
                    <a:pt x="3804" y="878"/>
                  </a:lnTo>
                  <a:lnTo>
                    <a:pt x="3694" y="865"/>
                  </a:lnTo>
                  <a:lnTo>
                    <a:pt x="3580" y="849"/>
                  </a:lnTo>
                  <a:lnTo>
                    <a:pt x="3505" y="839"/>
                  </a:lnTo>
                  <a:lnTo>
                    <a:pt x="3377" y="802"/>
                  </a:lnTo>
                  <a:lnTo>
                    <a:pt x="3305" y="766"/>
                  </a:lnTo>
                  <a:lnTo>
                    <a:pt x="3285" y="757"/>
                  </a:lnTo>
                  <a:lnTo>
                    <a:pt x="3242" y="746"/>
                  </a:lnTo>
                  <a:lnTo>
                    <a:pt x="3226" y="744"/>
                  </a:lnTo>
                  <a:lnTo>
                    <a:pt x="3212" y="743"/>
                  </a:lnTo>
                  <a:lnTo>
                    <a:pt x="3191" y="730"/>
                  </a:lnTo>
                  <a:lnTo>
                    <a:pt x="3190" y="720"/>
                  </a:lnTo>
                  <a:lnTo>
                    <a:pt x="3189" y="715"/>
                  </a:lnTo>
                  <a:lnTo>
                    <a:pt x="3178" y="707"/>
                  </a:lnTo>
                  <a:lnTo>
                    <a:pt x="3147" y="698"/>
                  </a:lnTo>
                  <a:lnTo>
                    <a:pt x="3118" y="697"/>
                  </a:lnTo>
                  <a:lnTo>
                    <a:pt x="3089" y="695"/>
                  </a:lnTo>
                  <a:lnTo>
                    <a:pt x="3050" y="681"/>
                  </a:lnTo>
                  <a:lnTo>
                    <a:pt x="3046" y="672"/>
                  </a:lnTo>
                  <a:lnTo>
                    <a:pt x="3043" y="662"/>
                  </a:lnTo>
                  <a:lnTo>
                    <a:pt x="3026" y="649"/>
                  </a:lnTo>
                  <a:lnTo>
                    <a:pt x="3011" y="648"/>
                  </a:lnTo>
                  <a:lnTo>
                    <a:pt x="2998" y="648"/>
                  </a:lnTo>
                  <a:lnTo>
                    <a:pt x="2957" y="635"/>
                  </a:lnTo>
                  <a:lnTo>
                    <a:pt x="2817" y="571"/>
                  </a:lnTo>
                  <a:lnTo>
                    <a:pt x="2614" y="474"/>
                  </a:lnTo>
                  <a:lnTo>
                    <a:pt x="2540" y="436"/>
                  </a:lnTo>
                  <a:lnTo>
                    <a:pt x="2425" y="389"/>
                  </a:lnTo>
                  <a:lnTo>
                    <a:pt x="2402" y="384"/>
                  </a:lnTo>
                  <a:lnTo>
                    <a:pt x="2385" y="381"/>
                  </a:lnTo>
                  <a:lnTo>
                    <a:pt x="2332" y="357"/>
                  </a:lnTo>
                  <a:lnTo>
                    <a:pt x="2304" y="338"/>
                  </a:lnTo>
                  <a:lnTo>
                    <a:pt x="2273" y="318"/>
                  </a:lnTo>
                  <a:lnTo>
                    <a:pt x="2182" y="275"/>
                  </a:lnTo>
                  <a:lnTo>
                    <a:pt x="2139" y="259"/>
                  </a:lnTo>
                  <a:lnTo>
                    <a:pt x="2098" y="246"/>
                  </a:lnTo>
                  <a:lnTo>
                    <a:pt x="2044" y="220"/>
                  </a:lnTo>
                  <a:lnTo>
                    <a:pt x="2038" y="212"/>
                  </a:lnTo>
                  <a:lnTo>
                    <a:pt x="2035" y="203"/>
                  </a:lnTo>
                  <a:lnTo>
                    <a:pt x="2009" y="193"/>
                  </a:lnTo>
                  <a:lnTo>
                    <a:pt x="1989" y="193"/>
                  </a:lnTo>
                  <a:lnTo>
                    <a:pt x="1970" y="191"/>
                  </a:lnTo>
                  <a:lnTo>
                    <a:pt x="1944" y="177"/>
                  </a:lnTo>
                  <a:lnTo>
                    <a:pt x="1941" y="168"/>
                  </a:lnTo>
                  <a:lnTo>
                    <a:pt x="1938" y="158"/>
                  </a:lnTo>
                  <a:lnTo>
                    <a:pt x="1913" y="145"/>
                  </a:lnTo>
                  <a:lnTo>
                    <a:pt x="1894" y="144"/>
                  </a:lnTo>
                  <a:lnTo>
                    <a:pt x="1874" y="143"/>
                  </a:lnTo>
                  <a:lnTo>
                    <a:pt x="1848" y="130"/>
                  </a:lnTo>
                  <a:lnTo>
                    <a:pt x="1845" y="121"/>
                  </a:lnTo>
                  <a:lnTo>
                    <a:pt x="1845" y="115"/>
                  </a:lnTo>
                  <a:lnTo>
                    <a:pt x="1833" y="107"/>
                  </a:lnTo>
                  <a:lnTo>
                    <a:pt x="1803" y="98"/>
                  </a:lnTo>
                  <a:lnTo>
                    <a:pt x="1773" y="96"/>
                  </a:lnTo>
                  <a:lnTo>
                    <a:pt x="1745" y="95"/>
                  </a:lnTo>
                  <a:lnTo>
                    <a:pt x="1705" y="82"/>
                  </a:lnTo>
                  <a:lnTo>
                    <a:pt x="1701" y="72"/>
                  </a:lnTo>
                  <a:lnTo>
                    <a:pt x="1699" y="62"/>
                  </a:lnTo>
                  <a:lnTo>
                    <a:pt x="1679" y="50"/>
                  </a:lnTo>
                  <a:lnTo>
                    <a:pt x="1665" y="49"/>
                  </a:lnTo>
                  <a:lnTo>
                    <a:pt x="1652" y="47"/>
                  </a:lnTo>
                  <a:lnTo>
                    <a:pt x="1632" y="33"/>
                  </a:lnTo>
                  <a:lnTo>
                    <a:pt x="1629" y="24"/>
                  </a:lnTo>
                  <a:lnTo>
                    <a:pt x="1627" y="19"/>
                  </a:lnTo>
                  <a:lnTo>
                    <a:pt x="1614" y="10"/>
                  </a:lnTo>
                  <a:lnTo>
                    <a:pt x="1574" y="1"/>
                  </a:lnTo>
                  <a:lnTo>
                    <a:pt x="1538" y="0"/>
                  </a:lnTo>
                  <a:lnTo>
                    <a:pt x="1514" y="1"/>
                  </a:lnTo>
                  <a:lnTo>
                    <a:pt x="1469" y="10"/>
                  </a:lnTo>
                  <a:lnTo>
                    <a:pt x="1427" y="30"/>
                  </a:lnTo>
                  <a:lnTo>
                    <a:pt x="1381" y="66"/>
                  </a:lnTo>
                  <a:lnTo>
                    <a:pt x="1354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  <p:sp>
          <p:nvSpPr>
            <p:cNvPr id="8" name="Freeform 1342">
              <a:extLst>
                <a:ext uri="{FF2B5EF4-FFF2-40B4-BE49-F238E27FC236}">
                  <a16:creationId xmlns:a16="http://schemas.microsoft.com/office/drawing/2014/main" id="{EC09AEFE-A88C-4A81-9FD0-3AA22872C8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9" y="3220"/>
              <a:ext cx="919" cy="855"/>
            </a:xfrm>
            <a:custGeom>
              <a:avLst/>
              <a:gdLst>
                <a:gd name="T0" fmla="*/ 334 w 2759"/>
                <a:gd name="T1" fmla="*/ 623 h 2566"/>
                <a:gd name="T2" fmla="*/ 214 w 2759"/>
                <a:gd name="T3" fmla="*/ 767 h 2566"/>
                <a:gd name="T4" fmla="*/ 96 w 2759"/>
                <a:gd name="T5" fmla="*/ 928 h 2566"/>
                <a:gd name="T6" fmla="*/ 80 w 2759"/>
                <a:gd name="T7" fmla="*/ 987 h 2566"/>
                <a:gd name="T8" fmla="*/ 47 w 2759"/>
                <a:gd name="T9" fmla="*/ 1072 h 2566"/>
                <a:gd name="T10" fmla="*/ 36 w 2759"/>
                <a:gd name="T11" fmla="*/ 1210 h 2566"/>
                <a:gd name="T12" fmla="*/ 17 w 2759"/>
                <a:gd name="T13" fmla="*/ 1242 h 2566"/>
                <a:gd name="T14" fmla="*/ 0 w 2759"/>
                <a:gd name="T15" fmla="*/ 1546 h 2566"/>
                <a:gd name="T16" fmla="*/ 23 w 2759"/>
                <a:gd name="T17" fmla="*/ 1691 h 2566"/>
                <a:gd name="T18" fmla="*/ 46 w 2759"/>
                <a:gd name="T19" fmla="*/ 1778 h 2566"/>
                <a:gd name="T20" fmla="*/ 89 w 2759"/>
                <a:gd name="T21" fmla="*/ 1906 h 2566"/>
                <a:gd name="T22" fmla="*/ 308 w 2759"/>
                <a:gd name="T23" fmla="*/ 2178 h 2566"/>
                <a:gd name="T24" fmla="*/ 554 w 2759"/>
                <a:gd name="T25" fmla="*/ 2376 h 2566"/>
                <a:gd name="T26" fmla="*/ 652 w 2759"/>
                <a:gd name="T27" fmla="*/ 2425 h 2566"/>
                <a:gd name="T28" fmla="*/ 707 w 2759"/>
                <a:gd name="T29" fmla="*/ 2471 h 2566"/>
                <a:gd name="T30" fmla="*/ 880 w 2759"/>
                <a:gd name="T31" fmla="*/ 2517 h 2566"/>
                <a:gd name="T32" fmla="*/ 1129 w 2759"/>
                <a:gd name="T33" fmla="*/ 2566 h 2566"/>
                <a:gd name="T34" fmla="*/ 1440 w 2759"/>
                <a:gd name="T35" fmla="*/ 2483 h 2566"/>
                <a:gd name="T36" fmla="*/ 1840 w 2759"/>
                <a:gd name="T37" fmla="*/ 2274 h 2566"/>
                <a:gd name="T38" fmla="*/ 1950 w 2759"/>
                <a:gd name="T39" fmla="*/ 2186 h 2566"/>
                <a:gd name="T40" fmla="*/ 2012 w 2759"/>
                <a:gd name="T41" fmla="*/ 2152 h 2566"/>
                <a:gd name="T42" fmla="*/ 2192 w 2759"/>
                <a:gd name="T43" fmla="*/ 1972 h 2566"/>
                <a:gd name="T44" fmla="*/ 2303 w 2759"/>
                <a:gd name="T45" fmla="*/ 1845 h 2566"/>
                <a:gd name="T46" fmla="*/ 2353 w 2759"/>
                <a:gd name="T47" fmla="*/ 1768 h 2566"/>
                <a:gd name="T48" fmla="*/ 2530 w 2759"/>
                <a:gd name="T49" fmla="*/ 1553 h 2566"/>
                <a:gd name="T50" fmla="*/ 2667 w 2759"/>
                <a:gd name="T51" fmla="*/ 1390 h 2566"/>
                <a:gd name="T52" fmla="*/ 2729 w 2759"/>
                <a:gd name="T53" fmla="*/ 1300 h 2566"/>
                <a:gd name="T54" fmla="*/ 2758 w 2759"/>
                <a:gd name="T55" fmla="*/ 1267 h 2566"/>
                <a:gd name="T56" fmla="*/ 2745 w 2759"/>
                <a:gd name="T57" fmla="*/ 1216 h 2566"/>
                <a:gd name="T58" fmla="*/ 2563 w 2759"/>
                <a:gd name="T59" fmla="*/ 1107 h 2566"/>
                <a:gd name="T60" fmla="*/ 2419 w 2759"/>
                <a:gd name="T61" fmla="*/ 1059 h 2566"/>
                <a:gd name="T62" fmla="*/ 2213 w 2759"/>
                <a:gd name="T63" fmla="*/ 963 h 2566"/>
                <a:gd name="T64" fmla="*/ 2160 w 2759"/>
                <a:gd name="T65" fmla="*/ 944 h 2566"/>
                <a:gd name="T66" fmla="*/ 2130 w 2759"/>
                <a:gd name="T67" fmla="*/ 912 h 2566"/>
                <a:gd name="T68" fmla="*/ 2065 w 2759"/>
                <a:gd name="T69" fmla="*/ 898 h 2566"/>
                <a:gd name="T70" fmla="*/ 1986 w 2759"/>
                <a:gd name="T71" fmla="*/ 832 h 2566"/>
                <a:gd name="T72" fmla="*/ 1794 w 2759"/>
                <a:gd name="T73" fmla="*/ 725 h 2566"/>
                <a:gd name="T74" fmla="*/ 1731 w 2759"/>
                <a:gd name="T75" fmla="*/ 674 h 2566"/>
                <a:gd name="T76" fmla="*/ 1490 w 2759"/>
                <a:gd name="T77" fmla="*/ 471 h 2566"/>
                <a:gd name="T78" fmla="*/ 1057 w 2759"/>
                <a:gd name="T79" fmla="*/ 56 h 2566"/>
                <a:gd name="T80" fmla="*/ 970 w 2759"/>
                <a:gd name="T81" fmla="*/ 4 h 2566"/>
                <a:gd name="T82" fmla="*/ 642 w 2759"/>
                <a:gd name="T83" fmla="*/ 305 h 2566"/>
                <a:gd name="T84" fmla="*/ 1303 w 2759"/>
                <a:gd name="T85" fmla="*/ 1150 h 2566"/>
                <a:gd name="T86" fmla="*/ 1398 w 2759"/>
                <a:gd name="T87" fmla="*/ 1189 h 2566"/>
                <a:gd name="T88" fmla="*/ 1486 w 2759"/>
                <a:gd name="T89" fmla="*/ 1313 h 2566"/>
                <a:gd name="T90" fmla="*/ 1510 w 2759"/>
                <a:gd name="T91" fmla="*/ 1343 h 2566"/>
                <a:gd name="T92" fmla="*/ 1533 w 2759"/>
                <a:gd name="T93" fmla="*/ 1413 h 2566"/>
                <a:gd name="T94" fmla="*/ 1526 w 2759"/>
                <a:gd name="T95" fmla="*/ 1552 h 2566"/>
                <a:gd name="T96" fmla="*/ 1436 w 2759"/>
                <a:gd name="T97" fmla="*/ 1688 h 2566"/>
                <a:gd name="T98" fmla="*/ 1304 w 2759"/>
                <a:gd name="T99" fmla="*/ 1798 h 2566"/>
                <a:gd name="T100" fmla="*/ 1243 w 2759"/>
                <a:gd name="T101" fmla="*/ 1814 h 2566"/>
                <a:gd name="T102" fmla="*/ 1186 w 2759"/>
                <a:gd name="T103" fmla="*/ 1845 h 2566"/>
                <a:gd name="T104" fmla="*/ 1060 w 2759"/>
                <a:gd name="T105" fmla="*/ 1825 h 2566"/>
                <a:gd name="T106" fmla="*/ 913 w 2759"/>
                <a:gd name="T107" fmla="*/ 1757 h 2566"/>
                <a:gd name="T108" fmla="*/ 816 w 2759"/>
                <a:gd name="T109" fmla="*/ 1662 h 2566"/>
                <a:gd name="T110" fmla="*/ 800 w 2759"/>
                <a:gd name="T111" fmla="*/ 1609 h 2566"/>
                <a:gd name="T112" fmla="*/ 774 w 2759"/>
                <a:gd name="T113" fmla="*/ 1582 h 2566"/>
                <a:gd name="T114" fmla="*/ 780 w 2759"/>
                <a:gd name="T115" fmla="*/ 1327 h 2566"/>
                <a:gd name="T116" fmla="*/ 849 w 2759"/>
                <a:gd name="T117" fmla="*/ 1221 h 2566"/>
                <a:gd name="T118" fmla="*/ 960 w 2759"/>
                <a:gd name="T119" fmla="*/ 1151 h 2566"/>
                <a:gd name="T120" fmla="*/ 1018 w 2759"/>
                <a:gd name="T121" fmla="*/ 1127 h 2566"/>
                <a:gd name="T122" fmla="*/ 1096 w 2759"/>
                <a:gd name="T123" fmla="*/ 1105 h 2566"/>
                <a:gd name="T124" fmla="*/ 1232 w 2759"/>
                <a:gd name="T125" fmla="*/ 1114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59" h="2566">
                  <a:moveTo>
                    <a:pt x="642" y="305"/>
                  </a:moveTo>
                  <a:lnTo>
                    <a:pt x="404" y="545"/>
                  </a:lnTo>
                  <a:lnTo>
                    <a:pt x="334" y="623"/>
                  </a:lnTo>
                  <a:lnTo>
                    <a:pt x="328" y="636"/>
                  </a:lnTo>
                  <a:lnTo>
                    <a:pt x="263" y="714"/>
                  </a:lnTo>
                  <a:lnTo>
                    <a:pt x="214" y="767"/>
                  </a:lnTo>
                  <a:lnTo>
                    <a:pt x="165" y="822"/>
                  </a:lnTo>
                  <a:lnTo>
                    <a:pt x="113" y="894"/>
                  </a:lnTo>
                  <a:lnTo>
                    <a:pt x="96" y="928"/>
                  </a:lnTo>
                  <a:lnTo>
                    <a:pt x="95" y="938"/>
                  </a:lnTo>
                  <a:lnTo>
                    <a:pt x="93" y="956"/>
                  </a:lnTo>
                  <a:lnTo>
                    <a:pt x="80" y="987"/>
                  </a:lnTo>
                  <a:lnTo>
                    <a:pt x="70" y="996"/>
                  </a:lnTo>
                  <a:lnTo>
                    <a:pt x="62" y="1007"/>
                  </a:lnTo>
                  <a:lnTo>
                    <a:pt x="47" y="1072"/>
                  </a:lnTo>
                  <a:lnTo>
                    <a:pt x="46" y="1115"/>
                  </a:lnTo>
                  <a:lnTo>
                    <a:pt x="46" y="1159"/>
                  </a:lnTo>
                  <a:lnTo>
                    <a:pt x="36" y="1210"/>
                  </a:lnTo>
                  <a:lnTo>
                    <a:pt x="27" y="1231"/>
                  </a:lnTo>
                  <a:lnTo>
                    <a:pt x="23" y="1235"/>
                  </a:lnTo>
                  <a:lnTo>
                    <a:pt x="17" y="1242"/>
                  </a:lnTo>
                  <a:lnTo>
                    <a:pt x="8" y="1282"/>
                  </a:lnTo>
                  <a:lnTo>
                    <a:pt x="0" y="1382"/>
                  </a:lnTo>
                  <a:lnTo>
                    <a:pt x="0" y="1546"/>
                  </a:lnTo>
                  <a:lnTo>
                    <a:pt x="8" y="1645"/>
                  </a:lnTo>
                  <a:lnTo>
                    <a:pt x="17" y="1684"/>
                  </a:lnTo>
                  <a:lnTo>
                    <a:pt x="23" y="1691"/>
                  </a:lnTo>
                  <a:lnTo>
                    <a:pt x="33" y="1701"/>
                  </a:lnTo>
                  <a:lnTo>
                    <a:pt x="46" y="1749"/>
                  </a:lnTo>
                  <a:lnTo>
                    <a:pt x="46" y="1778"/>
                  </a:lnTo>
                  <a:lnTo>
                    <a:pt x="47" y="1795"/>
                  </a:lnTo>
                  <a:lnTo>
                    <a:pt x="57" y="1835"/>
                  </a:lnTo>
                  <a:lnTo>
                    <a:pt x="89" y="1906"/>
                  </a:lnTo>
                  <a:lnTo>
                    <a:pt x="158" y="2014"/>
                  </a:lnTo>
                  <a:lnTo>
                    <a:pt x="253" y="2125"/>
                  </a:lnTo>
                  <a:lnTo>
                    <a:pt x="308" y="2178"/>
                  </a:lnTo>
                  <a:lnTo>
                    <a:pt x="355" y="2222"/>
                  </a:lnTo>
                  <a:lnTo>
                    <a:pt x="459" y="2307"/>
                  </a:lnTo>
                  <a:lnTo>
                    <a:pt x="554" y="2376"/>
                  </a:lnTo>
                  <a:lnTo>
                    <a:pt x="625" y="2420"/>
                  </a:lnTo>
                  <a:lnTo>
                    <a:pt x="642" y="2422"/>
                  </a:lnTo>
                  <a:lnTo>
                    <a:pt x="652" y="2425"/>
                  </a:lnTo>
                  <a:lnTo>
                    <a:pt x="679" y="2443"/>
                  </a:lnTo>
                  <a:lnTo>
                    <a:pt x="692" y="2457"/>
                  </a:lnTo>
                  <a:lnTo>
                    <a:pt x="707" y="2471"/>
                  </a:lnTo>
                  <a:lnTo>
                    <a:pt x="764" y="2496"/>
                  </a:lnTo>
                  <a:lnTo>
                    <a:pt x="798" y="2502"/>
                  </a:lnTo>
                  <a:lnTo>
                    <a:pt x="880" y="2517"/>
                  </a:lnTo>
                  <a:lnTo>
                    <a:pt x="970" y="2541"/>
                  </a:lnTo>
                  <a:lnTo>
                    <a:pt x="1038" y="2558"/>
                  </a:lnTo>
                  <a:lnTo>
                    <a:pt x="1129" y="2566"/>
                  </a:lnTo>
                  <a:lnTo>
                    <a:pt x="1188" y="2564"/>
                  </a:lnTo>
                  <a:lnTo>
                    <a:pt x="1283" y="2545"/>
                  </a:lnTo>
                  <a:lnTo>
                    <a:pt x="1440" y="2483"/>
                  </a:lnTo>
                  <a:lnTo>
                    <a:pt x="1544" y="2435"/>
                  </a:lnTo>
                  <a:lnTo>
                    <a:pt x="1657" y="2379"/>
                  </a:lnTo>
                  <a:lnTo>
                    <a:pt x="1840" y="2274"/>
                  </a:lnTo>
                  <a:lnTo>
                    <a:pt x="1881" y="2243"/>
                  </a:lnTo>
                  <a:lnTo>
                    <a:pt x="1905" y="2218"/>
                  </a:lnTo>
                  <a:lnTo>
                    <a:pt x="1950" y="2186"/>
                  </a:lnTo>
                  <a:lnTo>
                    <a:pt x="1961" y="2184"/>
                  </a:lnTo>
                  <a:lnTo>
                    <a:pt x="1973" y="2181"/>
                  </a:lnTo>
                  <a:lnTo>
                    <a:pt x="2012" y="2152"/>
                  </a:lnTo>
                  <a:lnTo>
                    <a:pt x="2032" y="2130"/>
                  </a:lnTo>
                  <a:lnTo>
                    <a:pt x="2094" y="2064"/>
                  </a:lnTo>
                  <a:lnTo>
                    <a:pt x="2192" y="1972"/>
                  </a:lnTo>
                  <a:lnTo>
                    <a:pt x="2236" y="1929"/>
                  </a:lnTo>
                  <a:lnTo>
                    <a:pt x="2297" y="1861"/>
                  </a:lnTo>
                  <a:lnTo>
                    <a:pt x="2303" y="1845"/>
                  </a:lnTo>
                  <a:lnTo>
                    <a:pt x="2305" y="1832"/>
                  </a:lnTo>
                  <a:lnTo>
                    <a:pt x="2333" y="1791"/>
                  </a:lnTo>
                  <a:lnTo>
                    <a:pt x="2353" y="1768"/>
                  </a:lnTo>
                  <a:lnTo>
                    <a:pt x="2408" y="1709"/>
                  </a:lnTo>
                  <a:lnTo>
                    <a:pt x="2465" y="1631"/>
                  </a:lnTo>
                  <a:lnTo>
                    <a:pt x="2530" y="1553"/>
                  </a:lnTo>
                  <a:lnTo>
                    <a:pt x="2591" y="1487"/>
                  </a:lnTo>
                  <a:lnTo>
                    <a:pt x="2617" y="1459"/>
                  </a:lnTo>
                  <a:lnTo>
                    <a:pt x="2667" y="1390"/>
                  </a:lnTo>
                  <a:lnTo>
                    <a:pt x="2684" y="1360"/>
                  </a:lnTo>
                  <a:lnTo>
                    <a:pt x="2699" y="1334"/>
                  </a:lnTo>
                  <a:lnTo>
                    <a:pt x="2729" y="1300"/>
                  </a:lnTo>
                  <a:lnTo>
                    <a:pt x="2739" y="1295"/>
                  </a:lnTo>
                  <a:lnTo>
                    <a:pt x="2746" y="1292"/>
                  </a:lnTo>
                  <a:lnTo>
                    <a:pt x="2758" y="1267"/>
                  </a:lnTo>
                  <a:lnTo>
                    <a:pt x="2759" y="1248"/>
                  </a:lnTo>
                  <a:lnTo>
                    <a:pt x="2758" y="1238"/>
                  </a:lnTo>
                  <a:lnTo>
                    <a:pt x="2745" y="1216"/>
                  </a:lnTo>
                  <a:lnTo>
                    <a:pt x="2707" y="1180"/>
                  </a:lnTo>
                  <a:lnTo>
                    <a:pt x="2637" y="1136"/>
                  </a:lnTo>
                  <a:lnTo>
                    <a:pt x="2563" y="1107"/>
                  </a:lnTo>
                  <a:lnTo>
                    <a:pt x="2533" y="1104"/>
                  </a:lnTo>
                  <a:lnTo>
                    <a:pt x="2513" y="1100"/>
                  </a:lnTo>
                  <a:lnTo>
                    <a:pt x="2419" y="1059"/>
                  </a:lnTo>
                  <a:lnTo>
                    <a:pt x="2363" y="1032"/>
                  </a:lnTo>
                  <a:lnTo>
                    <a:pt x="2307" y="1002"/>
                  </a:lnTo>
                  <a:lnTo>
                    <a:pt x="2213" y="963"/>
                  </a:lnTo>
                  <a:lnTo>
                    <a:pt x="2192" y="960"/>
                  </a:lnTo>
                  <a:lnTo>
                    <a:pt x="2179" y="959"/>
                  </a:lnTo>
                  <a:lnTo>
                    <a:pt x="2160" y="944"/>
                  </a:lnTo>
                  <a:lnTo>
                    <a:pt x="2159" y="935"/>
                  </a:lnTo>
                  <a:lnTo>
                    <a:pt x="2156" y="925"/>
                  </a:lnTo>
                  <a:lnTo>
                    <a:pt x="2130" y="912"/>
                  </a:lnTo>
                  <a:lnTo>
                    <a:pt x="2111" y="911"/>
                  </a:lnTo>
                  <a:lnTo>
                    <a:pt x="2091" y="911"/>
                  </a:lnTo>
                  <a:lnTo>
                    <a:pt x="2065" y="898"/>
                  </a:lnTo>
                  <a:lnTo>
                    <a:pt x="2062" y="889"/>
                  </a:lnTo>
                  <a:lnTo>
                    <a:pt x="2055" y="878"/>
                  </a:lnTo>
                  <a:lnTo>
                    <a:pt x="1986" y="832"/>
                  </a:lnTo>
                  <a:lnTo>
                    <a:pt x="1932" y="806"/>
                  </a:lnTo>
                  <a:lnTo>
                    <a:pt x="1879" y="779"/>
                  </a:lnTo>
                  <a:lnTo>
                    <a:pt x="1794" y="725"/>
                  </a:lnTo>
                  <a:lnTo>
                    <a:pt x="1774" y="708"/>
                  </a:lnTo>
                  <a:lnTo>
                    <a:pt x="1761" y="694"/>
                  </a:lnTo>
                  <a:lnTo>
                    <a:pt x="1731" y="674"/>
                  </a:lnTo>
                  <a:lnTo>
                    <a:pt x="1719" y="672"/>
                  </a:lnTo>
                  <a:lnTo>
                    <a:pt x="1689" y="653"/>
                  </a:lnTo>
                  <a:lnTo>
                    <a:pt x="1490" y="471"/>
                  </a:lnTo>
                  <a:lnTo>
                    <a:pt x="1355" y="335"/>
                  </a:lnTo>
                  <a:lnTo>
                    <a:pt x="1217" y="201"/>
                  </a:lnTo>
                  <a:lnTo>
                    <a:pt x="1057" y="56"/>
                  </a:lnTo>
                  <a:lnTo>
                    <a:pt x="993" y="4"/>
                  </a:lnTo>
                  <a:lnTo>
                    <a:pt x="982" y="0"/>
                  </a:lnTo>
                  <a:lnTo>
                    <a:pt x="970" y="4"/>
                  </a:lnTo>
                  <a:lnTo>
                    <a:pt x="913" y="50"/>
                  </a:lnTo>
                  <a:lnTo>
                    <a:pt x="767" y="183"/>
                  </a:lnTo>
                  <a:lnTo>
                    <a:pt x="642" y="305"/>
                  </a:lnTo>
                  <a:close/>
                  <a:moveTo>
                    <a:pt x="1258" y="1127"/>
                  </a:moveTo>
                  <a:lnTo>
                    <a:pt x="1267" y="1137"/>
                  </a:lnTo>
                  <a:lnTo>
                    <a:pt x="1303" y="1150"/>
                  </a:lnTo>
                  <a:lnTo>
                    <a:pt x="1323" y="1151"/>
                  </a:lnTo>
                  <a:lnTo>
                    <a:pt x="1345" y="1154"/>
                  </a:lnTo>
                  <a:lnTo>
                    <a:pt x="1398" y="1189"/>
                  </a:lnTo>
                  <a:lnTo>
                    <a:pt x="1450" y="1239"/>
                  </a:lnTo>
                  <a:lnTo>
                    <a:pt x="1483" y="1291"/>
                  </a:lnTo>
                  <a:lnTo>
                    <a:pt x="1486" y="1313"/>
                  </a:lnTo>
                  <a:lnTo>
                    <a:pt x="1487" y="1324"/>
                  </a:lnTo>
                  <a:lnTo>
                    <a:pt x="1502" y="1341"/>
                  </a:lnTo>
                  <a:lnTo>
                    <a:pt x="1510" y="1343"/>
                  </a:lnTo>
                  <a:lnTo>
                    <a:pt x="1516" y="1344"/>
                  </a:lnTo>
                  <a:lnTo>
                    <a:pt x="1525" y="1363"/>
                  </a:lnTo>
                  <a:lnTo>
                    <a:pt x="1533" y="1413"/>
                  </a:lnTo>
                  <a:lnTo>
                    <a:pt x="1535" y="1461"/>
                  </a:lnTo>
                  <a:lnTo>
                    <a:pt x="1533" y="1497"/>
                  </a:lnTo>
                  <a:lnTo>
                    <a:pt x="1526" y="1552"/>
                  </a:lnTo>
                  <a:lnTo>
                    <a:pt x="1506" y="1599"/>
                  </a:lnTo>
                  <a:lnTo>
                    <a:pt x="1466" y="1654"/>
                  </a:lnTo>
                  <a:lnTo>
                    <a:pt x="1436" y="1688"/>
                  </a:lnTo>
                  <a:lnTo>
                    <a:pt x="1395" y="1733"/>
                  </a:lnTo>
                  <a:lnTo>
                    <a:pt x="1336" y="1780"/>
                  </a:lnTo>
                  <a:lnTo>
                    <a:pt x="1304" y="1798"/>
                  </a:lnTo>
                  <a:lnTo>
                    <a:pt x="1294" y="1799"/>
                  </a:lnTo>
                  <a:lnTo>
                    <a:pt x="1276" y="1801"/>
                  </a:lnTo>
                  <a:lnTo>
                    <a:pt x="1243" y="1814"/>
                  </a:lnTo>
                  <a:lnTo>
                    <a:pt x="1234" y="1824"/>
                  </a:lnTo>
                  <a:lnTo>
                    <a:pt x="1225" y="1834"/>
                  </a:lnTo>
                  <a:lnTo>
                    <a:pt x="1186" y="1845"/>
                  </a:lnTo>
                  <a:lnTo>
                    <a:pt x="1135" y="1845"/>
                  </a:lnTo>
                  <a:lnTo>
                    <a:pt x="1083" y="1835"/>
                  </a:lnTo>
                  <a:lnTo>
                    <a:pt x="1060" y="1825"/>
                  </a:lnTo>
                  <a:lnTo>
                    <a:pt x="1012" y="1802"/>
                  </a:lnTo>
                  <a:lnTo>
                    <a:pt x="946" y="1773"/>
                  </a:lnTo>
                  <a:lnTo>
                    <a:pt x="913" y="1757"/>
                  </a:lnTo>
                  <a:lnTo>
                    <a:pt x="862" y="1726"/>
                  </a:lnTo>
                  <a:lnTo>
                    <a:pt x="831" y="1694"/>
                  </a:lnTo>
                  <a:lnTo>
                    <a:pt x="816" y="1662"/>
                  </a:lnTo>
                  <a:lnTo>
                    <a:pt x="815" y="1645"/>
                  </a:lnTo>
                  <a:lnTo>
                    <a:pt x="813" y="1631"/>
                  </a:lnTo>
                  <a:lnTo>
                    <a:pt x="800" y="1609"/>
                  </a:lnTo>
                  <a:lnTo>
                    <a:pt x="790" y="1608"/>
                  </a:lnTo>
                  <a:lnTo>
                    <a:pt x="785" y="1605"/>
                  </a:lnTo>
                  <a:lnTo>
                    <a:pt x="774" y="1582"/>
                  </a:lnTo>
                  <a:lnTo>
                    <a:pt x="767" y="1517"/>
                  </a:lnTo>
                  <a:lnTo>
                    <a:pt x="769" y="1402"/>
                  </a:lnTo>
                  <a:lnTo>
                    <a:pt x="780" y="1327"/>
                  </a:lnTo>
                  <a:lnTo>
                    <a:pt x="790" y="1291"/>
                  </a:lnTo>
                  <a:lnTo>
                    <a:pt x="798" y="1281"/>
                  </a:lnTo>
                  <a:lnTo>
                    <a:pt x="849" y="1221"/>
                  </a:lnTo>
                  <a:lnTo>
                    <a:pt x="911" y="1169"/>
                  </a:lnTo>
                  <a:lnTo>
                    <a:pt x="946" y="1153"/>
                  </a:lnTo>
                  <a:lnTo>
                    <a:pt x="960" y="1151"/>
                  </a:lnTo>
                  <a:lnTo>
                    <a:pt x="979" y="1150"/>
                  </a:lnTo>
                  <a:lnTo>
                    <a:pt x="1011" y="1137"/>
                  </a:lnTo>
                  <a:lnTo>
                    <a:pt x="1018" y="1127"/>
                  </a:lnTo>
                  <a:lnTo>
                    <a:pt x="1022" y="1123"/>
                  </a:lnTo>
                  <a:lnTo>
                    <a:pt x="1044" y="1114"/>
                  </a:lnTo>
                  <a:lnTo>
                    <a:pt x="1096" y="1105"/>
                  </a:lnTo>
                  <a:lnTo>
                    <a:pt x="1139" y="1104"/>
                  </a:lnTo>
                  <a:lnTo>
                    <a:pt x="1181" y="1105"/>
                  </a:lnTo>
                  <a:lnTo>
                    <a:pt x="1232" y="1114"/>
                  </a:lnTo>
                  <a:lnTo>
                    <a:pt x="1254" y="1123"/>
                  </a:lnTo>
                  <a:lnTo>
                    <a:pt x="1258" y="1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B2525-4FE2-4F90-B32E-812722D629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3EA25-ED2A-4F05-989A-B9458B765A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Illustration of a Trilemma with Graphical Exergue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563D91-E7D5-45E8-9830-E444433EF5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4B0619F-8BC1-4871-98E1-EA69FCBAA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6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5DC63A06-8A09-4833-AA6A-45D87AF348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1"/>
          <a:stretch/>
        </p:blipFill>
        <p:spPr>
          <a:xfrm>
            <a:off x="6517223" y="2504652"/>
            <a:ext cx="2834640" cy="1892808"/>
          </a:xfrm>
          <a:prstGeom prst="rect">
            <a:avLst/>
          </a:prstGeom>
        </p:spPr>
      </p:pic>
      <p:sp>
        <p:nvSpPr>
          <p:cNvPr id="14" name="Textframe 30">
            <a:extLst>
              <a:ext uri="{FF2B5EF4-FFF2-40B4-BE49-F238E27FC236}">
                <a16:creationId xmlns:a16="http://schemas.microsoft.com/office/drawing/2014/main" id="{09E6306B-0BE1-4361-9E8F-4B1E39469002}"/>
              </a:ext>
            </a:extLst>
          </p:cNvPr>
          <p:cNvSpPr txBox="1">
            <a:spLocks/>
          </p:cNvSpPr>
          <p:nvPr/>
        </p:nvSpPr>
        <p:spPr>
          <a:xfrm>
            <a:off x="571557" y="1957824"/>
            <a:ext cx="2509235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EC2FD0-479A-463C-8DD7-45C4DCBA56EB}"/>
              </a:ext>
            </a:extLst>
          </p:cNvPr>
          <p:cNvSpPr/>
          <p:nvPr/>
        </p:nvSpPr>
        <p:spPr>
          <a:xfrm>
            <a:off x="571557" y="4584147"/>
            <a:ext cx="2834640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HQ in xxx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Founded in xx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Focus on xxx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</a:rPr>
              <a:t>Deep technical expertise in xxx</a:t>
            </a:r>
            <a:endParaRPr lang="en-US" b="0" baseline="30000" dirty="0">
              <a:solidFill>
                <a:schemeClr val="tx1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8" name="Textframe 30">
            <a:extLst>
              <a:ext uri="{FF2B5EF4-FFF2-40B4-BE49-F238E27FC236}">
                <a16:creationId xmlns:a16="http://schemas.microsoft.com/office/drawing/2014/main" id="{D2C04FEE-9B59-406F-B747-5613B5183DF9}"/>
              </a:ext>
            </a:extLst>
          </p:cNvPr>
          <p:cNvSpPr txBox="1">
            <a:spLocks/>
          </p:cNvSpPr>
          <p:nvPr/>
        </p:nvSpPr>
        <p:spPr>
          <a:xfrm>
            <a:off x="3544390" y="1957824"/>
            <a:ext cx="2509235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32" name="Textframe 30">
            <a:extLst>
              <a:ext uri="{FF2B5EF4-FFF2-40B4-BE49-F238E27FC236}">
                <a16:creationId xmlns:a16="http://schemas.microsoft.com/office/drawing/2014/main" id="{24ECB63D-FADB-40AB-864B-C2BCB5D3F6CC}"/>
              </a:ext>
            </a:extLst>
          </p:cNvPr>
          <p:cNvSpPr txBox="1">
            <a:spLocks/>
          </p:cNvSpPr>
          <p:nvPr/>
        </p:nvSpPr>
        <p:spPr>
          <a:xfrm>
            <a:off x="6517223" y="1957824"/>
            <a:ext cx="2834640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CC3BEB-79B0-43DC-AA82-8DD2F83E0C5F}"/>
              </a:ext>
            </a:extLst>
          </p:cNvPr>
          <p:cNvSpPr/>
          <p:nvPr/>
        </p:nvSpPr>
        <p:spPr>
          <a:xfrm>
            <a:off x="6517223" y="4584147"/>
            <a:ext cx="2834640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0DDF31-1B88-45FE-BFEB-C9CBADCBEED3}"/>
              </a:ext>
            </a:extLst>
          </p:cNvPr>
          <p:cNvSpPr/>
          <p:nvPr/>
        </p:nvSpPr>
        <p:spPr>
          <a:xfrm>
            <a:off x="3544390" y="4584147"/>
            <a:ext cx="2834640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57688B-22A5-4309-BC73-707CE25AD7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F68CFF-2CF8-4DD3-AE83-066715F30B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Presentation of team and qualifications</a:t>
            </a:r>
          </a:p>
        </p:txBody>
      </p:sp>
      <p:pic>
        <p:nvPicPr>
          <p:cNvPr id="19" name="Picture 18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82AABA83-35D3-48AC-8D5A-6D9965F876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1"/>
          <a:stretch/>
        </p:blipFill>
        <p:spPr>
          <a:xfrm>
            <a:off x="3544390" y="2504652"/>
            <a:ext cx="2834640" cy="1892808"/>
          </a:xfrm>
          <a:prstGeom prst="rect">
            <a:avLst/>
          </a:prstGeom>
        </p:spPr>
      </p:pic>
      <p:pic>
        <p:nvPicPr>
          <p:cNvPr id="20" name="Picture 19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B1BDC482-06EC-4A45-828E-369074E051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1"/>
          <a:stretch/>
        </p:blipFill>
        <p:spPr>
          <a:xfrm>
            <a:off x="571557" y="2504652"/>
            <a:ext cx="2834640" cy="189280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FF16A48-F2E0-4DB5-B75B-C5F85BFFBE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4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26" hidden="1">
            <a:extLst>
              <a:ext uri="{FF2B5EF4-FFF2-40B4-BE49-F238E27FC236}">
                <a16:creationId xmlns:a16="http://schemas.microsoft.com/office/drawing/2014/main" id="{B6B20AEC-5A29-4474-97E7-2538794C284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107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27" name="Object 26" hidden="1">
                        <a:extLst>
                          <a:ext uri="{FF2B5EF4-FFF2-40B4-BE49-F238E27FC236}">
                            <a16:creationId xmlns:a16="http://schemas.microsoft.com/office/drawing/2014/main" id="{B6B20AEC-5A29-4474-97E7-2538794C28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Shape 45">
            <a:extLst>
              <a:ext uri="{FF2B5EF4-FFF2-40B4-BE49-F238E27FC236}">
                <a16:creationId xmlns:a16="http://schemas.microsoft.com/office/drawing/2014/main" id="{FCD61F41-8E5B-4D03-87D9-7139978E50FD}"/>
              </a:ext>
            </a:extLst>
          </p:cNvPr>
          <p:cNvSpPr/>
          <p:nvPr/>
        </p:nvSpPr>
        <p:spPr>
          <a:xfrm>
            <a:off x="992560" y="1897707"/>
            <a:ext cx="7920880" cy="7863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300" b="0">
              <a:latin typeface="Helvetica LT Std" panose="020B05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86EAE2-8553-444E-A259-3D0755343E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29B127-7842-41B0-94BD-DDA85523D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CC776D5-8864-406B-9359-DACA67609953}"/>
              </a:ext>
            </a:extLst>
          </p:cNvPr>
          <p:cNvGrpSpPr/>
          <p:nvPr/>
        </p:nvGrpSpPr>
        <p:grpSpPr>
          <a:xfrm>
            <a:off x="1390671" y="2004549"/>
            <a:ext cx="7124658" cy="3728707"/>
            <a:chOff x="1500750" y="2004549"/>
            <a:chExt cx="7124658" cy="372870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5012FFE-A8BD-4B80-BDBA-E50038125A1A}"/>
                </a:ext>
              </a:extLst>
            </p:cNvPr>
            <p:cNvGrpSpPr/>
            <p:nvPr/>
          </p:nvGrpSpPr>
          <p:grpSpPr>
            <a:xfrm>
              <a:off x="1500750" y="2004549"/>
              <a:ext cx="6904500" cy="572719"/>
              <a:chOff x="1500750" y="2169000"/>
              <a:chExt cx="6904500" cy="572719"/>
            </a:xfrm>
          </p:grpSpPr>
          <p:sp>
            <p:nvSpPr>
              <p:cNvPr id="11" name="Shape 32">
                <a:extLst>
                  <a:ext uri="{FF2B5EF4-FFF2-40B4-BE49-F238E27FC236}">
                    <a16:creationId xmlns:a16="http://schemas.microsoft.com/office/drawing/2014/main" id="{DE237EDF-5309-4B75-8425-E75A3413AAD1}"/>
                  </a:ext>
                </a:extLst>
              </p:cNvPr>
              <p:cNvSpPr txBox="1"/>
              <p:nvPr/>
            </p:nvSpPr>
            <p:spPr>
              <a:xfrm>
                <a:off x="1500750" y="2169019"/>
                <a:ext cx="5964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r>
                  <a:rPr lang="en" sz="2300" b="0" dirty="0">
                    <a:solidFill>
                      <a:srgbClr val="337AB7"/>
                    </a:solidFill>
                    <a:latin typeface="Helvetica LT Std" panose="020B0504020202020204" pitchFamily="34" charset="0"/>
                  </a:rPr>
                  <a:t>1.</a:t>
                </a:r>
              </a:p>
            </p:txBody>
          </p:sp>
          <p:sp>
            <p:nvSpPr>
              <p:cNvPr id="12" name="Shape 33">
                <a:extLst>
                  <a:ext uri="{FF2B5EF4-FFF2-40B4-BE49-F238E27FC236}">
                    <a16:creationId xmlns:a16="http://schemas.microsoft.com/office/drawing/2014/main" id="{512995D2-EA63-43F6-AB44-B796092F2769}"/>
                  </a:ext>
                </a:extLst>
              </p:cNvPr>
              <p:cNvSpPr txBox="1"/>
              <p:nvPr/>
            </p:nvSpPr>
            <p:spPr>
              <a:xfrm>
                <a:off x="2097150" y="2169000"/>
                <a:ext cx="63081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-US" sz="2300" b="0" dirty="0">
                    <a:latin typeface="Helvetica LT Std" panose="020B0504020202020204" pitchFamily="34" charset="0"/>
                  </a:rPr>
                  <a:t>xxx</a:t>
                </a:r>
                <a:endParaRPr lang="en" sz="2300" b="0" dirty="0">
                  <a:latin typeface="Helvetica LT Std" panose="020B050402020202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A2916B8-3C99-464C-9B08-A3F838379EC0}"/>
                </a:ext>
              </a:extLst>
            </p:cNvPr>
            <p:cNvGrpSpPr/>
            <p:nvPr/>
          </p:nvGrpSpPr>
          <p:grpSpPr>
            <a:xfrm>
              <a:off x="1500750" y="2793546"/>
              <a:ext cx="7124658" cy="572719"/>
              <a:chOff x="1500750" y="2741413"/>
              <a:chExt cx="7124658" cy="572719"/>
            </a:xfrm>
          </p:grpSpPr>
          <p:sp>
            <p:nvSpPr>
              <p:cNvPr id="14" name="Shape 35">
                <a:extLst>
                  <a:ext uri="{FF2B5EF4-FFF2-40B4-BE49-F238E27FC236}">
                    <a16:creationId xmlns:a16="http://schemas.microsoft.com/office/drawing/2014/main" id="{DF28D84F-FCD7-4665-8507-650CFD0C8FA2}"/>
                  </a:ext>
                </a:extLst>
              </p:cNvPr>
              <p:cNvSpPr txBox="1"/>
              <p:nvPr/>
            </p:nvSpPr>
            <p:spPr>
              <a:xfrm>
                <a:off x="1500750" y="2741432"/>
                <a:ext cx="5964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" sz="2300" b="0" dirty="0">
                    <a:solidFill>
                      <a:srgbClr val="337AB7"/>
                    </a:solidFill>
                    <a:latin typeface="Helvetica LT Std" panose="020B0504020202020204" pitchFamily="34" charset="0"/>
                  </a:rPr>
                  <a:t>2.</a:t>
                </a:r>
              </a:p>
            </p:txBody>
          </p:sp>
          <p:sp>
            <p:nvSpPr>
              <p:cNvPr id="15" name="Shape 36">
                <a:extLst>
                  <a:ext uri="{FF2B5EF4-FFF2-40B4-BE49-F238E27FC236}">
                    <a16:creationId xmlns:a16="http://schemas.microsoft.com/office/drawing/2014/main" id="{4C73EB31-7081-469A-910B-64C7D8EADFA3}"/>
                  </a:ext>
                </a:extLst>
              </p:cNvPr>
              <p:cNvSpPr txBox="1"/>
              <p:nvPr/>
            </p:nvSpPr>
            <p:spPr>
              <a:xfrm>
                <a:off x="2097150" y="2741413"/>
                <a:ext cx="6528258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-US" sz="2300" b="0" dirty="0">
                    <a:latin typeface="Helvetica LT Std" panose="020B0504020202020204" pitchFamily="34" charset="0"/>
                  </a:rPr>
                  <a:t>xxx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2B33836-A403-488B-80B8-BBA27A929FCE}"/>
                </a:ext>
              </a:extLst>
            </p:cNvPr>
            <p:cNvGrpSpPr/>
            <p:nvPr/>
          </p:nvGrpSpPr>
          <p:grpSpPr>
            <a:xfrm>
              <a:off x="1500750" y="3582543"/>
              <a:ext cx="6904500" cy="572719"/>
              <a:chOff x="1500750" y="3313825"/>
              <a:chExt cx="6904500" cy="572719"/>
            </a:xfrm>
          </p:grpSpPr>
          <p:sp>
            <p:nvSpPr>
              <p:cNvPr id="17" name="Shape 38">
                <a:extLst>
                  <a:ext uri="{FF2B5EF4-FFF2-40B4-BE49-F238E27FC236}">
                    <a16:creationId xmlns:a16="http://schemas.microsoft.com/office/drawing/2014/main" id="{D4222D53-8F6F-4373-A7FF-ED20038CE51A}"/>
                  </a:ext>
                </a:extLst>
              </p:cNvPr>
              <p:cNvSpPr txBox="1"/>
              <p:nvPr/>
            </p:nvSpPr>
            <p:spPr>
              <a:xfrm>
                <a:off x="1500750" y="3313844"/>
                <a:ext cx="5964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" sz="2300" b="0" dirty="0">
                    <a:solidFill>
                      <a:srgbClr val="337AB7"/>
                    </a:solidFill>
                    <a:latin typeface="Helvetica LT Std" panose="020B0504020202020204" pitchFamily="34" charset="0"/>
                  </a:rPr>
                  <a:t>3.</a:t>
                </a:r>
              </a:p>
            </p:txBody>
          </p:sp>
          <p:sp>
            <p:nvSpPr>
              <p:cNvPr id="18" name="Shape 39">
                <a:extLst>
                  <a:ext uri="{FF2B5EF4-FFF2-40B4-BE49-F238E27FC236}">
                    <a16:creationId xmlns:a16="http://schemas.microsoft.com/office/drawing/2014/main" id="{C4DFC05F-CC41-4530-A6F6-E67F7516ECF8}"/>
                  </a:ext>
                </a:extLst>
              </p:cNvPr>
              <p:cNvSpPr txBox="1"/>
              <p:nvPr/>
            </p:nvSpPr>
            <p:spPr>
              <a:xfrm>
                <a:off x="2097150" y="3313825"/>
                <a:ext cx="63081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>
                  <a:spcBef>
                    <a:spcPts val="0"/>
                  </a:spcBef>
                </a:pPr>
                <a:r>
                  <a:rPr lang="en-US" sz="2300" b="0" dirty="0">
                    <a:latin typeface="Helvetica LT Std" panose="020B0504020202020204" pitchFamily="34" charset="0"/>
                  </a:rPr>
                  <a:t>xxx</a:t>
                </a:r>
                <a:endParaRPr lang="en" sz="2300" b="0" dirty="0">
                  <a:latin typeface="Helvetica LT Std" panose="020B0504020202020204" pitchFamily="34" charset="0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7E0854D-D3BC-4CA9-99A2-A94FE7F4A824}"/>
                </a:ext>
              </a:extLst>
            </p:cNvPr>
            <p:cNvGrpSpPr/>
            <p:nvPr/>
          </p:nvGrpSpPr>
          <p:grpSpPr>
            <a:xfrm>
              <a:off x="1500750" y="5160537"/>
              <a:ext cx="6904500" cy="572719"/>
              <a:chOff x="1500750" y="3886238"/>
              <a:chExt cx="6904500" cy="572719"/>
            </a:xfrm>
          </p:grpSpPr>
          <p:sp>
            <p:nvSpPr>
              <p:cNvPr id="20" name="Shape 43">
                <a:extLst>
                  <a:ext uri="{FF2B5EF4-FFF2-40B4-BE49-F238E27FC236}">
                    <a16:creationId xmlns:a16="http://schemas.microsoft.com/office/drawing/2014/main" id="{8E46308F-2792-4D16-8181-EEFC4983D30A}"/>
                  </a:ext>
                </a:extLst>
              </p:cNvPr>
              <p:cNvSpPr txBox="1"/>
              <p:nvPr/>
            </p:nvSpPr>
            <p:spPr>
              <a:xfrm>
                <a:off x="1500750" y="3886257"/>
                <a:ext cx="5964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" sz="2300" b="0" dirty="0">
                    <a:solidFill>
                      <a:srgbClr val="337AB7"/>
                    </a:solidFill>
                    <a:latin typeface="Helvetica LT Std" panose="020B0504020202020204" pitchFamily="34" charset="0"/>
                  </a:rPr>
                  <a:t>5.</a:t>
                </a:r>
              </a:p>
            </p:txBody>
          </p:sp>
          <p:sp>
            <p:nvSpPr>
              <p:cNvPr id="21" name="Shape 44">
                <a:extLst>
                  <a:ext uri="{FF2B5EF4-FFF2-40B4-BE49-F238E27FC236}">
                    <a16:creationId xmlns:a16="http://schemas.microsoft.com/office/drawing/2014/main" id="{091C8A75-4FEB-4C52-BF3F-DFBF8E78AC3A}"/>
                  </a:ext>
                </a:extLst>
              </p:cNvPr>
              <p:cNvSpPr txBox="1"/>
              <p:nvPr/>
            </p:nvSpPr>
            <p:spPr>
              <a:xfrm>
                <a:off x="2097150" y="3886238"/>
                <a:ext cx="63081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-US" sz="2300" b="0" dirty="0">
                    <a:latin typeface="Helvetica LT Std" panose="020B0504020202020204" pitchFamily="34" charset="0"/>
                  </a:rPr>
                  <a:t>xxx</a:t>
                </a:r>
                <a:endParaRPr lang="en" sz="2300" b="0" dirty="0">
                  <a:latin typeface="Helvetica LT Std" panose="020B0504020202020204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5D3B3AA-98B2-412F-B3AA-69F7A72E01DB}"/>
                </a:ext>
              </a:extLst>
            </p:cNvPr>
            <p:cNvGrpSpPr/>
            <p:nvPr/>
          </p:nvGrpSpPr>
          <p:grpSpPr>
            <a:xfrm>
              <a:off x="1500750" y="4371540"/>
              <a:ext cx="6904500" cy="572719"/>
              <a:chOff x="1500750" y="3313825"/>
              <a:chExt cx="6904500" cy="572719"/>
            </a:xfrm>
          </p:grpSpPr>
          <p:sp>
            <p:nvSpPr>
              <p:cNvPr id="26" name="Shape 38">
                <a:extLst>
                  <a:ext uri="{FF2B5EF4-FFF2-40B4-BE49-F238E27FC236}">
                    <a16:creationId xmlns:a16="http://schemas.microsoft.com/office/drawing/2014/main" id="{DD345346-F528-4CCD-AFCD-E160F83B26C2}"/>
                  </a:ext>
                </a:extLst>
              </p:cNvPr>
              <p:cNvSpPr txBox="1"/>
              <p:nvPr/>
            </p:nvSpPr>
            <p:spPr>
              <a:xfrm>
                <a:off x="1500750" y="3313844"/>
                <a:ext cx="5964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" sz="2300" b="0" dirty="0">
                    <a:solidFill>
                      <a:srgbClr val="337AB7"/>
                    </a:solidFill>
                    <a:latin typeface="Helvetica LT Std" panose="020B0504020202020204" pitchFamily="34" charset="0"/>
                  </a:rPr>
                  <a:t>4.</a:t>
                </a:r>
              </a:p>
            </p:txBody>
          </p:sp>
          <p:sp>
            <p:nvSpPr>
              <p:cNvPr id="33" name="Shape 39">
                <a:extLst>
                  <a:ext uri="{FF2B5EF4-FFF2-40B4-BE49-F238E27FC236}">
                    <a16:creationId xmlns:a16="http://schemas.microsoft.com/office/drawing/2014/main" id="{195E6AF0-688E-49F2-AD68-F0125994D140}"/>
                  </a:ext>
                </a:extLst>
              </p:cNvPr>
              <p:cNvSpPr txBox="1"/>
              <p:nvPr/>
            </p:nvSpPr>
            <p:spPr>
              <a:xfrm>
                <a:off x="2097150" y="3313825"/>
                <a:ext cx="63081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>
                  <a:spcBef>
                    <a:spcPts val="0"/>
                  </a:spcBef>
                </a:pPr>
                <a:r>
                  <a:rPr lang="en-US" sz="2300" b="0" dirty="0">
                    <a:latin typeface="Helvetica LT Std" panose="020B0504020202020204" pitchFamily="34" charset="0"/>
                  </a:rPr>
                  <a:t>xxx</a:t>
                </a:r>
                <a:endParaRPr lang="en" sz="2300" b="0" dirty="0">
                  <a:latin typeface="Helvetica LT Std" panose="020B0504020202020204" pitchFamily="34" charset="0"/>
                </a:endParaRPr>
              </a:p>
            </p:txBody>
          </p:sp>
        </p:grp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EEB3D-FE48-4359-BAD6-B5836AD51C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499F56-6BCD-43EB-BBB2-0586F2FE8E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4292341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>
            <a:extLst>
              <a:ext uri="{FF2B5EF4-FFF2-40B4-BE49-F238E27FC236}">
                <a16:creationId xmlns:a16="http://schemas.microsoft.com/office/drawing/2014/main" id="{363EC3C5-CF09-43A8-9766-1B0977A3108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0557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0" name="Object 39" hidden="1">
                        <a:extLst>
                          <a:ext uri="{FF2B5EF4-FFF2-40B4-BE49-F238E27FC236}">
                            <a16:creationId xmlns:a16="http://schemas.microsoft.com/office/drawing/2014/main" id="{363EC3C5-CF09-43A8-9766-1B0977A310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0EBA0F-648A-444B-8E0E-93E6F3B46A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ACA180-8DA0-4E67-A097-35793A3697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801501"/>
          </a:xfrm>
        </p:spPr>
        <p:txBody>
          <a:bodyPr/>
          <a:lstStyle/>
          <a:p>
            <a:r>
              <a:rPr lang="en-US" dirty="0"/>
              <a:t>There are a few items we would like to cover during today’s session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4C439DF-C567-4BE8-89AC-6CCE225AF7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F2404B4-3D72-404B-B297-C8AD10383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" name="Picture 6" descr="http://www.gibsonsothebysrealty.com/blog/wp-content/uploads/2015/08/iStock_000044592670_Full.jpg">
            <a:extLst>
              <a:ext uri="{FF2B5EF4-FFF2-40B4-BE49-F238E27FC236}">
                <a16:creationId xmlns:a16="http://schemas.microsoft.com/office/drawing/2014/main" id="{E20DF8D5-025A-4CEE-BB17-033598403A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74265" y="1854449"/>
            <a:ext cx="2397418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B84145-BAB1-469F-A386-21A812C09464}"/>
              </a:ext>
            </a:extLst>
          </p:cNvPr>
          <p:cNvSpPr txBox="1"/>
          <p:nvPr/>
        </p:nvSpPr>
        <p:spPr>
          <a:xfrm>
            <a:off x="2206005" y="1872378"/>
            <a:ext cx="676467" cy="76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A25649-3878-4112-AD70-58F76E289F58}"/>
              </a:ext>
            </a:extLst>
          </p:cNvPr>
          <p:cNvSpPr/>
          <p:nvPr/>
        </p:nvSpPr>
        <p:spPr>
          <a:xfrm>
            <a:off x="3282643" y="1854449"/>
            <a:ext cx="485011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08EE14A-5461-4F9D-AA4D-0C24AC16150B}"/>
              </a:ext>
            </a:extLst>
          </p:cNvPr>
          <p:cNvSpPr/>
          <p:nvPr/>
        </p:nvSpPr>
        <p:spPr>
          <a:xfrm>
            <a:off x="8573907" y="1854449"/>
            <a:ext cx="785331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80000"/>
              </a:lnSpc>
              <a:spcAft>
                <a:spcPts val="300"/>
              </a:spcAft>
            </a:pPr>
            <a:r>
              <a:rPr lang="en-US" sz="25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p. xx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A09E34D-283C-4B2B-B0D3-DAB35D45D18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264" y="2737872"/>
            <a:ext cx="2397419" cy="6347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758703F-B24C-403B-85F5-39CB71A0C01B}"/>
              </a:ext>
            </a:extLst>
          </p:cNvPr>
          <p:cNvSpPr txBox="1"/>
          <p:nvPr/>
        </p:nvSpPr>
        <p:spPr>
          <a:xfrm>
            <a:off x="2206005" y="2761856"/>
            <a:ext cx="711733" cy="76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B83E39-BC1C-4809-B839-413636517AB6}"/>
              </a:ext>
            </a:extLst>
          </p:cNvPr>
          <p:cNvSpPr/>
          <p:nvPr/>
        </p:nvSpPr>
        <p:spPr>
          <a:xfrm>
            <a:off x="3282643" y="2743925"/>
            <a:ext cx="485011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9C7A6B-1696-40D8-97A1-CD495F88CE30}"/>
              </a:ext>
            </a:extLst>
          </p:cNvPr>
          <p:cNvSpPr/>
          <p:nvPr/>
        </p:nvSpPr>
        <p:spPr>
          <a:xfrm>
            <a:off x="8573907" y="2743925"/>
            <a:ext cx="785331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80000"/>
              </a:lnSpc>
              <a:spcAft>
                <a:spcPts val="300"/>
              </a:spcAft>
            </a:pPr>
            <a:r>
              <a:rPr lang="en-US" sz="25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p. xx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9A9A393-CDC5-4B88-9736-B3CF39C3C51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263" y="3627350"/>
            <a:ext cx="2397421" cy="6309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9012F42-4575-43D1-8B67-0BB216CAB0D9}"/>
              </a:ext>
            </a:extLst>
          </p:cNvPr>
          <p:cNvSpPr txBox="1"/>
          <p:nvPr/>
        </p:nvSpPr>
        <p:spPr>
          <a:xfrm>
            <a:off x="2206005" y="3645281"/>
            <a:ext cx="698909" cy="76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71BC944-DD3E-4E1D-8AFC-8AF59DA95A3B}"/>
              </a:ext>
            </a:extLst>
          </p:cNvPr>
          <p:cNvSpPr/>
          <p:nvPr/>
        </p:nvSpPr>
        <p:spPr>
          <a:xfrm>
            <a:off x="3282643" y="3627350"/>
            <a:ext cx="485011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A0E006D-7115-4CC5-9DB8-E6277605014B}"/>
              </a:ext>
            </a:extLst>
          </p:cNvPr>
          <p:cNvSpPr/>
          <p:nvPr/>
        </p:nvSpPr>
        <p:spPr>
          <a:xfrm>
            <a:off x="8573907" y="3627350"/>
            <a:ext cx="785331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80000"/>
              </a:lnSpc>
              <a:spcAft>
                <a:spcPts val="300"/>
              </a:spcAft>
            </a:pPr>
            <a:r>
              <a:rPr lang="en-US" sz="25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p. xx</a:t>
            </a:r>
          </a:p>
        </p:txBody>
      </p:sp>
      <p:pic>
        <p:nvPicPr>
          <p:cNvPr id="44" name="Picture 2083" descr="Image result for hong kong cityscape">
            <a:extLst>
              <a:ext uri="{FF2B5EF4-FFF2-40B4-BE49-F238E27FC236}">
                <a16:creationId xmlns:a16="http://schemas.microsoft.com/office/drawing/2014/main" id="{34A454AD-1940-41CC-98BC-AAC63879B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4262" y="4513061"/>
            <a:ext cx="2397421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F2E31FE-6F21-4CAE-A763-7CA679005255}"/>
              </a:ext>
            </a:extLst>
          </p:cNvPr>
          <p:cNvSpPr txBox="1"/>
          <p:nvPr/>
        </p:nvSpPr>
        <p:spPr>
          <a:xfrm>
            <a:off x="2206005" y="4528706"/>
            <a:ext cx="698909" cy="76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458F8F-9CF7-4A75-9E15-48F529214D26}"/>
              </a:ext>
            </a:extLst>
          </p:cNvPr>
          <p:cNvSpPr/>
          <p:nvPr/>
        </p:nvSpPr>
        <p:spPr>
          <a:xfrm>
            <a:off x="3282643" y="4510775"/>
            <a:ext cx="485011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2ACE5B0-BD33-4A7F-8BB0-ED05F0807867}"/>
              </a:ext>
            </a:extLst>
          </p:cNvPr>
          <p:cNvSpPr/>
          <p:nvPr/>
        </p:nvSpPr>
        <p:spPr>
          <a:xfrm>
            <a:off x="8573907" y="4510775"/>
            <a:ext cx="785331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80000"/>
              </a:lnSpc>
              <a:spcAft>
                <a:spcPts val="300"/>
              </a:spcAft>
            </a:pPr>
            <a:r>
              <a:rPr lang="en-US" sz="25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p. xx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399F22D-F573-4F3C-87CD-DF9975F61722}"/>
              </a:ext>
            </a:extLst>
          </p:cNvPr>
          <p:cNvPicPr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262" y="5394202"/>
            <a:ext cx="2397422" cy="63093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96AF960-118B-4BD4-8792-E6D77A62ADCA}"/>
              </a:ext>
            </a:extLst>
          </p:cNvPr>
          <p:cNvSpPr txBox="1"/>
          <p:nvPr/>
        </p:nvSpPr>
        <p:spPr>
          <a:xfrm>
            <a:off x="2206005" y="5418188"/>
            <a:ext cx="698909" cy="76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4D07260-9994-4F22-B7CE-3D5E66D2E259}"/>
              </a:ext>
            </a:extLst>
          </p:cNvPr>
          <p:cNvSpPr/>
          <p:nvPr/>
        </p:nvSpPr>
        <p:spPr>
          <a:xfrm>
            <a:off x="3282643" y="5400257"/>
            <a:ext cx="485011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FF5F20-38F5-4A5A-8643-A30D7569C75F}"/>
              </a:ext>
            </a:extLst>
          </p:cNvPr>
          <p:cNvSpPr/>
          <p:nvPr/>
        </p:nvSpPr>
        <p:spPr>
          <a:xfrm>
            <a:off x="8573907" y="5400257"/>
            <a:ext cx="785331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80000"/>
              </a:lnSpc>
              <a:spcAft>
                <a:spcPts val="300"/>
              </a:spcAft>
            </a:pPr>
            <a:r>
              <a:rPr lang="en-US" sz="25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p. xx</a:t>
            </a:r>
          </a:p>
        </p:txBody>
      </p:sp>
    </p:spTree>
    <p:extLst>
      <p:ext uri="{BB962C8B-B14F-4D97-AF65-F5344CB8AC3E}">
        <p14:creationId xmlns:p14="http://schemas.microsoft.com/office/powerpoint/2010/main" val="2864477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Arrow: Pentagon 122">
            <a:extLst>
              <a:ext uri="{FF2B5EF4-FFF2-40B4-BE49-F238E27FC236}">
                <a16:creationId xmlns:a16="http://schemas.microsoft.com/office/drawing/2014/main" id="{7B0D6B43-1003-4F9E-92FF-6FC1F0CF458C}"/>
              </a:ext>
            </a:extLst>
          </p:cNvPr>
          <p:cNvSpPr/>
          <p:nvPr/>
        </p:nvSpPr>
        <p:spPr>
          <a:xfrm flipH="1">
            <a:off x="4802634" y="2412059"/>
            <a:ext cx="4536000" cy="432000"/>
          </a:xfrm>
          <a:prstGeom prst="homePlate">
            <a:avLst>
              <a:gd name="adj" fmla="val 90569"/>
            </a:avLst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122400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SG" sz="15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… but XXX is not</a:t>
            </a:r>
          </a:p>
        </p:txBody>
      </p:sp>
      <p:sp>
        <p:nvSpPr>
          <p:cNvPr id="124" name="Arrow: Pentagon 123">
            <a:extLst>
              <a:ext uri="{FF2B5EF4-FFF2-40B4-BE49-F238E27FC236}">
                <a16:creationId xmlns:a16="http://schemas.microsoft.com/office/drawing/2014/main" id="{0511DB79-53FE-42C1-B220-5727896DCEB2}"/>
              </a:ext>
            </a:extLst>
          </p:cNvPr>
          <p:cNvSpPr/>
          <p:nvPr/>
        </p:nvSpPr>
        <p:spPr>
          <a:xfrm>
            <a:off x="565266" y="2142702"/>
            <a:ext cx="4536000" cy="432000"/>
          </a:xfrm>
          <a:prstGeom prst="homePlate">
            <a:avLst>
              <a:gd name="adj" fmla="val 90569"/>
            </a:avLst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SG" sz="15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               XXX is …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1BDC7364-14F6-45A1-B21E-B2511581CEB3}"/>
              </a:ext>
            </a:extLst>
          </p:cNvPr>
          <p:cNvGrpSpPr/>
          <p:nvPr/>
        </p:nvGrpSpPr>
        <p:grpSpPr>
          <a:xfrm>
            <a:off x="5097016" y="4833834"/>
            <a:ext cx="4023940" cy="1264596"/>
            <a:chOff x="5097016" y="5460349"/>
            <a:chExt cx="4023940" cy="1264596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18496E1E-9A36-46D5-819F-D627794CFD19}"/>
                </a:ext>
              </a:extLst>
            </p:cNvPr>
            <p:cNvSpPr/>
            <p:nvPr/>
          </p:nvSpPr>
          <p:spPr>
            <a:xfrm flipH="1">
              <a:off x="5097016" y="5460349"/>
              <a:ext cx="3015828" cy="12645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t"/>
            <a:lstStyle/>
            <a:p>
              <a:pPr algn="r">
                <a:spcAft>
                  <a:spcPts val="300"/>
                </a:spcAft>
              </a:pPr>
              <a: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</a:rPr>
                <a:t>XXX</a:t>
              </a:r>
              <a:b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</a:rPr>
              </a:br>
              <a:r>
                <a:rPr lang="en-US" b="0" dirty="0" err="1">
                  <a:solidFill>
                    <a:schemeClr val="accent2"/>
                  </a:solidFill>
                  <a:latin typeface="Helvetica LT Std" panose="020B0504020202020204" pitchFamily="34" charset="0"/>
                </a:rPr>
                <a:t>xxx</a:t>
              </a:r>
              <a:endParaRPr lang="en-US" dirty="0">
                <a:solidFill>
                  <a:schemeClr val="accent2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CBF9312-D3E4-4D8A-A97B-DEB534934FB3}"/>
                </a:ext>
              </a:extLst>
            </p:cNvPr>
            <p:cNvSpPr/>
            <p:nvPr/>
          </p:nvSpPr>
          <p:spPr>
            <a:xfrm flipH="1">
              <a:off x="8400956" y="5491137"/>
              <a:ext cx="720000" cy="720000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3FD9F2BF-5B6C-48F1-A95A-81FE24D1CA4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2849" y="5671137"/>
              <a:ext cx="396212" cy="360000"/>
            </a:xfrm>
            <a:custGeom>
              <a:avLst/>
              <a:gdLst>
                <a:gd name="T0" fmla="*/ 2971 w 6104"/>
                <a:gd name="T1" fmla="*/ 531 h 5547"/>
                <a:gd name="T2" fmla="*/ 2836 w 6104"/>
                <a:gd name="T3" fmla="*/ 2017 h 5547"/>
                <a:gd name="T4" fmla="*/ 2626 w 6104"/>
                <a:gd name="T5" fmla="*/ 2244 h 5547"/>
                <a:gd name="T6" fmla="*/ 2301 w 6104"/>
                <a:gd name="T7" fmla="*/ 2634 h 5547"/>
                <a:gd name="T8" fmla="*/ 1511 w 6104"/>
                <a:gd name="T9" fmla="*/ 3588 h 5547"/>
                <a:gd name="T10" fmla="*/ 1245 w 6104"/>
                <a:gd name="T11" fmla="*/ 3909 h 5547"/>
                <a:gd name="T12" fmla="*/ 915 w 6104"/>
                <a:gd name="T13" fmla="*/ 4312 h 5547"/>
                <a:gd name="T14" fmla="*/ 547 w 6104"/>
                <a:gd name="T15" fmla="*/ 4743 h 5547"/>
                <a:gd name="T16" fmla="*/ 167 w 6104"/>
                <a:gd name="T17" fmla="*/ 5204 h 5547"/>
                <a:gd name="T18" fmla="*/ 0 w 6104"/>
                <a:gd name="T19" fmla="*/ 5453 h 5547"/>
                <a:gd name="T20" fmla="*/ 43 w 6104"/>
                <a:gd name="T21" fmla="*/ 5521 h 5547"/>
                <a:gd name="T22" fmla="*/ 4184 w 6104"/>
                <a:gd name="T23" fmla="*/ 5545 h 5547"/>
                <a:gd name="T24" fmla="*/ 6074 w 6104"/>
                <a:gd name="T25" fmla="*/ 5514 h 5547"/>
                <a:gd name="T26" fmla="*/ 6092 w 6104"/>
                <a:gd name="T27" fmla="*/ 5391 h 5547"/>
                <a:gd name="T28" fmla="*/ 5956 w 6104"/>
                <a:gd name="T29" fmla="*/ 5229 h 5547"/>
                <a:gd name="T30" fmla="*/ 5750 w 6104"/>
                <a:gd name="T31" fmla="*/ 4971 h 5547"/>
                <a:gd name="T32" fmla="*/ 5177 w 6104"/>
                <a:gd name="T33" fmla="*/ 4289 h 5547"/>
                <a:gd name="T34" fmla="*/ 5115 w 6104"/>
                <a:gd name="T35" fmla="*/ 4209 h 5547"/>
                <a:gd name="T36" fmla="*/ 5081 w 6104"/>
                <a:gd name="T37" fmla="*/ 4202 h 5547"/>
                <a:gd name="T38" fmla="*/ 4889 w 6104"/>
                <a:gd name="T39" fmla="*/ 3937 h 5547"/>
                <a:gd name="T40" fmla="*/ 4649 w 6104"/>
                <a:gd name="T41" fmla="*/ 3648 h 5547"/>
                <a:gd name="T42" fmla="*/ 4275 w 6104"/>
                <a:gd name="T43" fmla="*/ 3202 h 5547"/>
                <a:gd name="T44" fmla="*/ 4180 w 6104"/>
                <a:gd name="T45" fmla="*/ 3078 h 5547"/>
                <a:gd name="T46" fmla="*/ 3930 w 6104"/>
                <a:gd name="T47" fmla="*/ 2790 h 5547"/>
                <a:gd name="T48" fmla="*/ 3678 w 6104"/>
                <a:gd name="T49" fmla="*/ 2476 h 5547"/>
                <a:gd name="T50" fmla="*/ 3469 w 6104"/>
                <a:gd name="T51" fmla="*/ 2224 h 5547"/>
                <a:gd name="T52" fmla="*/ 3232 w 6104"/>
                <a:gd name="T53" fmla="*/ 1991 h 5547"/>
                <a:gd name="T54" fmla="*/ 3793 w 6104"/>
                <a:gd name="T55" fmla="*/ 1109 h 5547"/>
                <a:gd name="T56" fmla="*/ 4409 w 6104"/>
                <a:gd name="T57" fmla="*/ 1043 h 5547"/>
                <a:gd name="T58" fmla="*/ 4341 w 6104"/>
                <a:gd name="T59" fmla="*/ 467 h 5547"/>
                <a:gd name="T60" fmla="*/ 4432 w 6104"/>
                <a:gd name="T61" fmla="*/ 341 h 5547"/>
                <a:gd name="T62" fmla="*/ 4368 w 6104"/>
                <a:gd name="T63" fmla="*/ 310 h 5547"/>
                <a:gd name="T64" fmla="*/ 3273 w 6104"/>
                <a:gd name="T65" fmla="*/ 298 h 5547"/>
                <a:gd name="T66" fmla="*/ 3141 w 6104"/>
                <a:gd name="T67" fmla="*/ 200 h 5547"/>
                <a:gd name="T68" fmla="*/ 3105 w 6104"/>
                <a:gd name="T69" fmla="*/ 23 h 5547"/>
                <a:gd name="T70" fmla="*/ 3013 w 6104"/>
                <a:gd name="T71" fmla="*/ 17 h 5547"/>
                <a:gd name="T72" fmla="*/ 3200 w 6104"/>
                <a:gd name="T73" fmla="*/ 2185 h 5547"/>
                <a:gd name="T74" fmla="*/ 3799 w 6104"/>
                <a:gd name="T75" fmla="*/ 2892 h 5547"/>
                <a:gd name="T76" fmla="*/ 4002 w 6104"/>
                <a:gd name="T77" fmla="*/ 3180 h 5547"/>
                <a:gd name="T78" fmla="*/ 3886 w 6104"/>
                <a:gd name="T79" fmla="*/ 3405 h 5547"/>
                <a:gd name="T80" fmla="*/ 3776 w 6104"/>
                <a:gd name="T81" fmla="*/ 3558 h 5547"/>
                <a:gd name="T82" fmla="*/ 3681 w 6104"/>
                <a:gd name="T83" fmla="*/ 3563 h 5547"/>
                <a:gd name="T84" fmla="*/ 3393 w 6104"/>
                <a:gd name="T85" fmla="*/ 3152 h 5547"/>
                <a:gd name="T86" fmla="*/ 3161 w 6104"/>
                <a:gd name="T87" fmla="*/ 3484 h 5547"/>
                <a:gd name="T88" fmla="*/ 3043 w 6104"/>
                <a:gd name="T89" fmla="*/ 3598 h 5547"/>
                <a:gd name="T90" fmla="*/ 2754 w 6104"/>
                <a:gd name="T91" fmla="*/ 3199 h 5547"/>
                <a:gd name="T92" fmla="*/ 2504 w 6104"/>
                <a:gd name="T93" fmla="*/ 3467 h 5547"/>
                <a:gd name="T94" fmla="*/ 2373 w 6104"/>
                <a:gd name="T95" fmla="*/ 3592 h 5547"/>
                <a:gd name="T96" fmla="*/ 2180 w 6104"/>
                <a:gd name="T97" fmla="*/ 3310 h 5547"/>
                <a:gd name="T98" fmla="*/ 2150 w 6104"/>
                <a:gd name="T99" fmla="*/ 3285 h 5547"/>
                <a:gd name="T100" fmla="*/ 2096 w 6104"/>
                <a:gd name="T101" fmla="*/ 3176 h 5547"/>
                <a:gd name="T102" fmla="*/ 2235 w 6104"/>
                <a:gd name="T103" fmla="*/ 2979 h 5547"/>
                <a:gd name="T104" fmla="*/ 2353 w 6104"/>
                <a:gd name="T105" fmla="*/ 2812 h 5547"/>
                <a:gd name="T106" fmla="*/ 2374 w 6104"/>
                <a:gd name="T107" fmla="*/ 2787 h 5547"/>
                <a:gd name="T108" fmla="*/ 2796 w 6104"/>
                <a:gd name="T109" fmla="*/ 2307 h 5547"/>
                <a:gd name="T110" fmla="*/ 3030 w 6104"/>
                <a:gd name="T111" fmla="*/ 2117 h 5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04" h="5547">
                  <a:moveTo>
                    <a:pt x="3000" y="29"/>
                  </a:moveTo>
                  <a:lnTo>
                    <a:pt x="2991" y="45"/>
                  </a:lnTo>
                  <a:lnTo>
                    <a:pt x="2981" y="156"/>
                  </a:lnTo>
                  <a:lnTo>
                    <a:pt x="2971" y="531"/>
                  </a:lnTo>
                  <a:lnTo>
                    <a:pt x="2971" y="1001"/>
                  </a:lnTo>
                  <a:lnTo>
                    <a:pt x="2971" y="1945"/>
                  </a:lnTo>
                  <a:lnTo>
                    <a:pt x="2878" y="1992"/>
                  </a:lnTo>
                  <a:lnTo>
                    <a:pt x="2836" y="2017"/>
                  </a:lnTo>
                  <a:lnTo>
                    <a:pt x="2748" y="2091"/>
                  </a:lnTo>
                  <a:lnTo>
                    <a:pt x="2717" y="2129"/>
                  </a:lnTo>
                  <a:lnTo>
                    <a:pt x="2659" y="2207"/>
                  </a:lnTo>
                  <a:lnTo>
                    <a:pt x="2626" y="2244"/>
                  </a:lnTo>
                  <a:lnTo>
                    <a:pt x="2591" y="2280"/>
                  </a:lnTo>
                  <a:lnTo>
                    <a:pt x="2432" y="2472"/>
                  </a:lnTo>
                  <a:lnTo>
                    <a:pt x="2347" y="2578"/>
                  </a:lnTo>
                  <a:lnTo>
                    <a:pt x="2301" y="2634"/>
                  </a:lnTo>
                  <a:lnTo>
                    <a:pt x="2227" y="2722"/>
                  </a:lnTo>
                  <a:lnTo>
                    <a:pt x="1842" y="3185"/>
                  </a:lnTo>
                  <a:lnTo>
                    <a:pt x="1616" y="3460"/>
                  </a:lnTo>
                  <a:lnTo>
                    <a:pt x="1511" y="3588"/>
                  </a:lnTo>
                  <a:lnTo>
                    <a:pt x="1436" y="3670"/>
                  </a:lnTo>
                  <a:lnTo>
                    <a:pt x="1373" y="3741"/>
                  </a:lnTo>
                  <a:lnTo>
                    <a:pt x="1304" y="3829"/>
                  </a:lnTo>
                  <a:lnTo>
                    <a:pt x="1245" y="3909"/>
                  </a:lnTo>
                  <a:lnTo>
                    <a:pt x="1209" y="3951"/>
                  </a:lnTo>
                  <a:lnTo>
                    <a:pt x="1078" y="4104"/>
                  </a:lnTo>
                  <a:lnTo>
                    <a:pt x="957" y="4259"/>
                  </a:lnTo>
                  <a:lnTo>
                    <a:pt x="915" y="4312"/>
                  </a:lnTo>
                  <a:lnTo>
                    <a:pt x="860" y="4372"/>
                  </a:lnTo>
                  <a:lnTo>
                    <a:pt x="786" y="4455"/>
                  </a:lnTo>
                  <a:lnTo>
                    <a:pt x="676" y="4588"/>
                  </a:lnTo>
                  <a:lnTo>
                    <a:pt x="547" y="4743"/>
                  </a:lnTo>
                  <a:lnTo>
                    <a:pt x="410" y="4909"/>
                  </a:lnTo>
                  <a:lnTo>
                    <a:pt x="291" y="5053"/>
                  </a:lnTo>
                  <a:lnTo>
                    <a:pt x="223" y="5135"/>
                  </a:lnTo>
                  <a:lnTo>
                    <a:pt x="167" y="5204"/>
                  </a:lnTo>
                  <a:lnTo>
                    <a:pt x="88" y="5298"/>
                  </a:lnTo>
                  <a:lnTo>
                    <a:pt x="53" y="5341"/>
                  </a:lnTo>
                  <a:lnTo>
                    <a:pt x="10" y="5411"/>
                  </a:lnTo>
                  <a:lnTo>
                    <a:pt x="0" y="5453"/>
                  </a:lnTo>
                  <a:lnTo>
                    <a:pt x="1" y="5476"/>
                  </a:lnTo>
                  <a:lnTo>
                    <a:pt x="11" y="5496"/>
                  </a:lnTo>
                  <a:lnTo>
                    <a:pt x="30" y="5514"/>
                  </a:lnTo>
                  <a:lnTo>
                    <a:pt x="43" y="5521"/>
                  </a:lnTo>
                  <a:lnTo>
                    <a:pt x="102" y="5528"/>
                  </a:lnTo>
                  <a:lnTo>
                    <a:pt x="609" y="5538"/>
                  </a:lnTo>
                  <a:lnTo>
                    <a:pt x="1948" y="5547"/>
                  </a:lnTo>
                  <a:lnTo>
                    <a:pt x="4184" y="5545"/>
                  </a:lnTo>
                  <a:lnTo>
                    <a:pt x="5518" y="5534"/>
                  </a:lnTo>
                  <a:lnTo>
                    <a:pt x="5918" y="5525"/>
                  </a:lnTo>
                  <a:lnTo>
                    <a:pt x="6058" y="5518"/>
                  </a:lnTo>
                  <a:lnTo>
                    <a:pt x="6074" y="5514"/>
                  </a:lnTo>
                  <a:lnTo>
                    <a:pt x="6084" y="5507"/>
                  </a:lnTo>
                  <a:lnTo>
                    <a:pt x="6097" y="5486"/>
                  </a:lnTo>
                  <a:lnTo>
                    <a:pt x="6104" y="5449"/>
                  </a:lnTo>
                  <a:lnTo>
                    <a:pt x="6092" y="5391"/>
                  </a:lnTo>
                  <a:lnTo>
                    <a:pt x="6058" y="5334"/>
                  </a:lnTo>
                  <a:lnTo>
                    <a:pt x="6030" y="5311"/>
                  </a:lnTo>
                  <a:lnTo>
                    <a:pt x="6009" y="5290"/>
                  </a:lnTo>
                  <a:lnTo>
                    <a:pt x="5956" y="5229"/>
                  </a:lnTo>
                  <a:lnTo>
                    <a:pt x="5935" y="5197"/>
                  </a:lnTo>
                  <a:lnTo>
                    <a:pt x="5888" y="5132"/>
                  </a:lnTo>
                  <a:lnTo>
                    <a:pt x="5842" y="5077"/>
                  </a:lnTo>
                  <a:lnTo>
                    <a:pt x="5750" y="4971"/>
                  </a:lnTo>
                  <a:lnTo>
                    <a:pt x="5541" y="4720"/>
                  </a:lnTo>
                  <a:lnTo>
                    <a:pt x="5325" y="4462"/>
                  </a:lnTo>
                  <a:lnTo>
                    <a:pt x="5209" y="4325"/>
                  </a:lnTo>
                  <a:lnTo>
                    <a:pt x="5177" y="4289"/>
                  </a:lnTo>
                  <a:lnTo>
                    <a:pt x="5134" y="4232"/>
                  </a:lnTo>
                  <a:lnTo>
                    <a:pt x="5130" y="4217"/>
                  </a:lnTo>
                  <a:lnTo>
                    <a:pt x="5128" y="4212"/>
                  </a:lnTo>
                  <a:lnTo>
                    <a:pt x="5115" y="4209"/>
                  </a:lnTo>
                  <a:lnTo>
                    <a:pt x="5105" y="4213"/>
                  </a:lnTo>
                  <a:lnTo>
                    <a:pt x="5097" y="4217"/>
                  </a:lnTo>
                  <a:lnTo>
                    <a:pt x="5082" y="4210"/>
                  </a:lnTo>
                  <a:lnTo>
                    <a:pt x="5081" y="4202"/>
                  </a:lnTo>
                  <a:lnTo>
                    <a:pt x="5076" y="4187"/>
                  </a:lnTo>
                  <a:lnTo>
                    <a:pt x="5036" y="4122"/>
                  </a:lnTo>
                  <a:lnTo>
                    <a:pt x="4941" y="3994"/>
                  </a:lnTo>
                  <a:lnTo>
                    <a:pt x="4889" y="3937"/>
                  </a:lnTo>
                  <a:lnTo>
                    <a:pt x="4856" y="3898"/>
                  </a:lnTo>
                  <a:lnTo>
                    <a:pt x="4770" y="3793"/>
                  </a:lnTo>
                  <a:lnTo>
                    <a:pt x="4684" y="3689"/>
                  </a:lnTo>
                  <a:lnTo>
                    <a:pt x="4649" y="3648"/>
                  </a:lnTo>
                  <a:lnTo>
                    <a:pt x="4534" y="3512"/>
                  </a:lnTo>
                  <a:lnTo>
                    <a:pt x="4397" y="3342"/>
                  </a:lnTo>
                  <a:lnTo>
                    <a:pt x="4357" y="3291"/>
                  </a:lnTo>
                  <a:lnTo>
                    <a:pt x="4275" y="3202"/>
                  </a:lnTo>
                  <a:lnTo>
                    <a:pt x="4236" y="3160"/>
                  </a:lnTo>
                  <a:lnTo>
                    <a:pt x="4186" y="3098"/>
                  </a:lnTo>
                  <a:lnTo>
                    <a:pt x="4184" y="3090"/>
                  </a:lnTo>
                  <a:lnTo>
                    <a:pt x="4180" y="3078"/>
                  </a:lnTo>
                  <a:lnTo>
                    <a:pt x="4114" y="2997"/>
                  </a:lnTo>
                  <a:lnTo>
                    <a:pt x="4062" y="2941"/>
                  </a:lnTo>
                  <a:lnTo>
                    <a:pt x="3960" y="2827"/>
                  </a:lnTo>
                  <a:lnTo>
                    <a:pt x="3930" y="2790"/>
                  </a:lnTo>
                  <a:lnTo>
                    <a:pt x="3909" y="2758"/>
                  </a:lnTo>
                  <a:lnTo>
                    <a:pt x="3771" y="2583"/>
                  </a:lnTo>
                  <a:lnTo>
                    <a:pt x="3721" y="2525"/>
                  </a:lnTo>
                  <a:lnTo>
                    <a:pt x="3678" y="2476"/>
                  </a:lnTo>
                  <a:lnTo>
                    <a:pt x="3602" y="2381"/>
                  </a:lnTo>
                  <a:lnTo>
                    <a:pt x="3528" y="2292"/>
                  </a:lnTo>
                  <a:lnTo>
                    <a:pt x="3498" y="2257"/>
                  </a:lnTo>
                  <a:lnTo>
                    <a:pt x="3469" y="2224"/>
                  </a:lnTo>
                  <a:lnTo>
                    <a:pt x="3404" y="2142"/>
                  </a:lnTo>
                  <a:lnTo>
                    <a:pt x="3368" y="2099"/>
                  </a:lnTo>
                  <a:lnTo>
                    <a:pt x="3273" y="2015"/>
                  </a:lnTo>
                  <a:lnTo>
                    <a:pt x="3232" y="1991"/>
                  </a:lnTo>
                  <a:lnTo>
                    <a:pt x="3138" y="1942"/>
                  </a:lnTo>
                  <a:lnTo>
                    <a:pt x="3144" y="1530"/>
                  </a:lnTo>
                  <a:lnTo>
                    <a:pt x="3151" y="1116"/>
                  </a:lnTo>
                  <a:lnTo>
                    <a:pt x="3793" y="1109"/>
                  </a:lnTo>
                  <a:lnTo>
                    <a:pt x="4049" y="1106"/>
                  </a:lnTo>
                  <a:lnTo>
                    <a:pt x="4397" y="1098"/>
                  </a:lnTo>
                  <a:lnTo>
                    <a:pt x="4433" y="1092"/>
                  </a:lnTo>
                  <a:lnTo>
                    <a:pt x="4409" y="1043"/>
                  </a:lnTo>
                  <a:lnTo>
                    <a:pt x="4321" y="897"/>
                  </a:lnTo>
                  <a:lnTo>
                    <a:pt x="4209" y="716"/>
                  </a:lnTo>
                  <a:lnTo>
                    <a:pt x="4302" y="537"/>
                  </a:lnTo>
                  <a:lnTo>
                    <a:pt x="4341" y="467"/>
                  </a:lnTo>
                  <a:lnTo>
                    <a:pt x="4402" y="370"/>
                  </a:lnTo>
                  <a:lnTo>
                    <a:pt x="4415" y="360"/>
                  </a:lnTo>
                  <a:lnTo>
                    <a:pt x="4422" y="359"/>
                  </a:lnTo>
                  <a:lnTo>
                    <a:pt x="4432" y="341"/>
                  </a:lnTo>
                  <a:lnTo>
                    <a:pt x="4433" y="328"/>
                  </a:lnTo>
                  <a:lnTo>
                    <a:pt x="4433" y="326"/>
                  </a:lnTo>
                  <a:lnTo>
                    <a:pt x="4419" y="318"/>
                  </a:lnTo>
                  <a:lnTo>
                    <a:pt x="4368" y="310"/>
                  </a:lnTo>
                  <a:lnTo>
                    <a:pt x="4134" y="302"/>
                  </a:lnTo>
                  <a:lnTo>
                    <a:pt x="3817" y="305"/>
                  </a:lnTo>
                  <a:lnTo>
                    <a:pt x="3537" y="305"/>
                  </a:lnTo>
                  <a:lnTo>
                    <a:pt x="3273" y="298"/>
                  </a:lnTo>
                  <a:lnTo>
                    <a:pt x="3183" y="290"/>
                  </a:lnTo>
                  <a:lnTo>
                    <a:pt x="3170" y="284"/>
                  </a:lnTo>
                  <a:lnTo>
                    <a:pt x="3157" y="268"/>
                  </a:lnTo>
                  <a:lnTo>
                    <a:pt x="3141" y="200"/>
                  </a:lnTo>
                  <a:lnTo>
                    <a:pt x="3138" y="158"/>
                  </a:lnTo>
                  <a:lnTo>
                    <a:pt x="3138" y="122"/>
                  </a:lnTo>
                  <a:lnTo>
                    <a:pt x="3127" y="65"/>
                  </a:lnTo>
                  <a:lnTo>
                    <a:pt x="3105" y="23"/>
                  </a:lnTo>
                  <a:lnTo>
                    <a:pt x="3073" y="1"/>
                  </a:lnTo>
                  <a:lnTo>
                    <a:pt x="3055" y="0"/>
                  </a:lnTo>
                  <a:lnTo>
                    <a:pt x="3043" y="1"/>
                  </a:lnTo>
                  <a:lnTo>
                    <a:pt x="3013" y="17"/>
                  </a:lnTo>
                  <a:lnTo>
                    <a:pt x="3000" y="29"/>
                  </a:lnTo>
                  <a:close/>
                  <a:moveTo>
                    <a:pt x="3122" y="2135"/>
                  </a:moveTo>
                  <a:lnTo>
                    <a:pt x="3147" y="2145"/>
                  </a:lnTo>
                  <a:lnTo>
                    <a:pt x="3200" y="2185"/>
                  </a:lnTo>
                  <a:lnTo>
                    <a:pt x="3332" y="2329"/>
                  </a:lnTo>
                  <a:lnTo>
                    <a:pt x="3511" y="2545"/>
                  </a:lnTo>
                  <a:lnTo>
                    <a:pt x="3688" y="2763"/>
                  </a:lnTo>
                  <a:lnTo>
                    <a:pt x="3799" y="2892"/>
                  </a:lnTo>
                  <a:lnTo>
                    <a:pt x="3909" y="3023"/>
                  </a:lnTo>
                  <a:lnTo>
                    <a:pt x="3983" y="3126"/>
                  </a:lnTo>
                  <a:lnTo>
                    <a:pt x="4002" y="3166"/>
                  </a:lnTo>
                  <a:lnTo>
                    <a:pt x="4002" y="3180"/>
                  </a:lnTo>
                  <a:lnTo>
                    <a:pt x="4000" y="3201"/>
                  </a:lnTo>
                  <a:lnTo>
                    <a:pt x="3974" y="3262"/>
                  </a:lnTo>
                  <a:lnTo>
                    <a:pt x="3932" y="3337"/>
                  </a:lnTo>
                  <a:lnTo>
                    <a:pt x="3886" y="3405"/>
                  </a:lnTo>
                  <a:lnTo>
                    <a:pt x="3865" y="3428"/>
                  </a:lnTo>
                  <a:lnTo>
                    <a:pt x="3833" y="3468"/>
                  </a:lnTo>
                  <a:lnTo>
                    <a:pt x="3793" y="3529"/>
                  </a:lnTo>
                  <a:lnTo>
                    <a:pt x="3776" y="3558"/>
                  </a:lnTo>
                  <a:lnTo>
                    <a:pt x="3737" y="3597"/>
                  </a:lnTo>
                  <a:lnTo>
                    <a:pt x="3721" y="3601"/>
                  </a:lnTo>
                  <a:lnTo>
                    <a:pt x="3714" y="3598"/>
                  </a:lnTo>
                  <a:lnTo>
                    <a:pt x="3681" y="3563"/>
                  </a:lnTo>
                  <a:lnTo>
                    <a:pt x="3604" y="3467"/>
                  </a:lnTo>
                  <a:lnTo>
                    <a:pt x="3544" y="3378"/>
                  </a:lnTo>
                  <a:lnTo>
                    <a:pt x="3429" y="3206"/>
                  </a:lnTo>
                  <a:lnTo>
                    <a:pt x="3393" y="3152"/>
                  </a:lnTo>
                  <a:lnTo>
                    <a:pt x="3384" y="3159"/>
                  </a:lnTo>
                  <a:lnTo>
                    <a:pt x="3312" y="3257"/>
                  </a:lnTo>
                  <a:lnTo>
                    <a:pt x="3263" y="3332"/>
                  </a:lnTo>
                  <a:lnTo>
                    <a:pt x="3161" y="3484"/>
                  </a:lnTo>
                  <a:lnTo>
                    <a:pt x="3088" y="3579"/>
                  </a:lnTo>
                  <a:lnTo>
                    <a:pt x="3060" y="3599"/>
                  </a:lnTo>
                  <a:lnTo>
                    <a:pt x="3050" y="3601"/>
                  </a:lnTo>
                  <a:lnTo>
                    <a:pt x="3043" y="3598"/>
                  </a:lnTo>
                  <a:lnTo>
                    <a:pt x="3010" y="3563"/>
                  </a:lnTo>
                  <a:lnTo>
                    <a:pt x="2935" y="3464"/>
                  </a:lnTo>
                  <a:lnTo>
                    <a:pt x="2872" y="3373"/>
                  </a:lnTo>
                  <a:lnTo>
                    <a:pt x="2754" y="3199"/>
                  </a:lnTo>
                  <a:lnTo>
                    <a:pt x="2717" y="3152"/>
                  </a:lnTo>
                  <a:lnTo>
                    <a:pt x="2681" y="3206"/>
                  </a:lnTo>
                  <a:lnTo>
                    <a:pt x="2565" y="3378"/>
                  </a:lnTo>
                  <a:lnTo>
                    <a:pt x="2504" y="3467"/>
                  </a:lnTo>
                  <a:lnTo>
                    <a:pt x="2429" y="3563"/>
                  </a:lnTo>
                  <a:lnTo>
                    <a:pt x="2396" y="3598"/>
                  </a:lnTo>
                  <a:lnTo>
                    <a:pt x="2388" y="3601"/>
                  </a:lnTo>
                  <a:lnTo>
                    <a:pt x="2373" y="3592"/>
                  </a:lnTo>
                  <a:lnTo>
                    <a:pt x="2309" y="3520"/>
                  </a:lnTo>
                  <a:lnTo>
                    <a:pt x="2237" y="3419"/>
                  </a:lnTo>
                  <a:lnTo>
                    <a:pt x="2186" y="3332"/>
                  </a:lnTo>
                  <a:lnTo>
                    <a:pt x="2180" y="3310"/>
                  </a:lnTo>
                  <a:lnTo>
                    <a:pt x="2178" y="3301"/>
                  </a:lnTo>
                  <a:lnTo>
                    <a:pt x="2167" y="3290"/>
                  </a:lnTo>
                  <a:lnTo>
                    <a:pt x="2160" y="3288"/>
                  </a:lnTo>
                  <a:lnTo>
                    <a:pt x="2150" y="3285"/>
                  </a:lnTo>
                  <a:lnTo>
                    <a:pt x="2124" y="3251"/>
                  </a:lnTo>
                  <a:lnTo>
                    <a:pt x="2112" y="3226"/>
                  </a:lnTo>
                  <a:lnTo>
                    <a:pt x="2104" y="3208"/>
                  </a:lnTo>
                  <a:lnTo>
                    <a:pt x="2096" y="3176"/>
                  </a:lnTo>
                  <a:lnTo>
                    <a:pt x="2106" y="3143"/>
                  </a:lnTo>
                  <a:lnTo>
                    <a:pt x="2137" y="3098"/>
                  </a:lnTo>
                  <a:lnTo>
                    <a:pt x="2160" y="3068"/>
                  </a:lnTo>
                  <a:lnTo>
                    <a:pt x="2235" y="2979"/>
                  </a:lnTo>
                  <a:lnTo>
                    <a:pt x="2302" y="2907"/>
                  </a:lnTo>
                  <a:lnTo>
                    <a:pt x="2325" y="2879"/>
                  </a:lnTo>
                  <a:lnTo>
                    <a:pt x="2353" y="2827"/>
                  </a:lnTo>
                  <a:lnTo>
                    <a:pt x="2353" y="2812"/>
                  </a:lnTo>
                  <a:lnTo>
                    <a:pt x="2350" y="2802"/>
                  </a:lnTo>
                  <a:lnTo>
                    <a:pt x="2358" y="2789"/>
                  </a:lnTo>
                  <a:lnTo>
                    <a:pt x="2367" y="2790"/>
                  </a:lnTo>
                  <a:lnTo>
                    <a:pt x="2374" y="2787"/>
                  </a:lnTo>
                  <a:lnTo>
                    <a:pt x="2414" y="2753"/>
                  </a:lnTo>
                  <a:lnTo>
                    <a:pt x="2514" y="2646"/>
                  </a:lnTo>
                  <a:lnTo>
                    <a:pt x="2599" y="2545"/>
                  </a:lnTo>
                  <a:lnTo>
                    <a:pt x="2796" y="2307"/>
                  </a:lnTo>
                  <a:lnTo>
                    <a:pt x="2924" y="2166"/>
                  </a:lnTo>
                  <a:lnTo>
                    <a:pt x="2967" y="2135"/>
                  </a:lnTo>
                  <a:lnTo>
                    <a:pt x="2986" y="2129"/>
                  </a:lnTo>
                  <a:lnTo>
                    <a:pt x="3030" y="2117"/>
                  </a:lnTo>
                  <a:lnTo>
                    <a:pt x="3082" y="2120"/>
                  </a:lnTo>
                  <a:lnTo>
                    <a:pt x="3122" y="213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FDD23810-226C-4A50-8FFB-570C8360DDEE}"/>
              </a:ext>
            </a:extLst>
          </p:cNvPr>
          <p:cNvGrpSpPr/>
          <p:nvPr/>
        </p:nvGrpSpPr>
        <p:grpSpPr>
          <a:xfrm>
            <a:off x="5025008" y="3338791"/>
            <a:ext cx="4095948" cy="1216937"/>
            <a:chOff x="5025008" y="3168852"/>
            <a:chExt cx="4095948" cy="121693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9FE762A-9EAD-4F69-B76B-12354011A3F7}"/>
                </a:ext>
              </a:extLst>
            </p:cNvPr>
            <p:cNvSpPr/>
            <p:nvPr/>
          </p:nvSpPr>
          <p:spPr>
            <a:xfrm flipH="1">
              <a:off x="5025008" y="3168852"/>
              <a:ext cx="3087836" cy="12169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t"/>
            <a:lstStyle/>
            <a:p>
              <a:pPr algn="r">
                <a:spcAft>
                  <a:spcPts val="300"/>
                </a:spcAft>
              </a:pPr>
              <a: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</a:rPr>
                <a:t>XXX</a:t>
              </a:r>
              <a:b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</a:rPr>
              </a:br>
              <a:r>
                <a:rPr lang="en-US" b="0" dirty="0" err="1">
                  <a:solidFill>
                    <a:schemeClr val="accent2"/>
                  </a:solidFill>
                  <a:latin typeface="Helvetica LT Std" panose="020B0504020202020204" pitchFamily="34" charset="0"/>
                </a:rPr>
                <a:t>xxx</a:t>
              </a:r>
              <a:endParaRPr lang="en-US" dirty="0">
                <a:solidFill>
                  <a:schemeClr val="accent2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F8A2AB1-7BDB-44DE-8460-69353E43EC39}"/>
                </a:ext>
              </a:extLst>
            </p:cNvPr>
            <p:cNvSpPr/>
            <p:nvPr/>
          </p:nvSpPr>
          <p:spPr>
            <a:xfrm flipH="1">
              <a:off x="8400956" y="3199641"/>
              <a:ext cx="720000" cy="720000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ADD58F2-6979-48C7-A78F-B0265403A804}"/>
              </a:ext>
            </a:extLst>
          </p:cNvPr>
          <p:cNvGrpSpPr/>
          <p:nvPr/>
        </p:nvGrpSpPr>
        <p:grpSpPr>
          <a:xfrm>
            <a:off x="786760" y="2996009"/>
            <a:ext cx="3518168" cy="1369094"/>
            <a:chOff x="786760" y="2893521"/>
            <a:chExt cx="3518168" cy="1369094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4D9EACFB-FBCE-41DD-8F08-8168A428D804}"/>
                </a:ext>
              </a:extLst>
            </p:cNvPr>
            <p:cNvSpPr/>
            <p:nvPr/>
          </p:nvSpPr>
          <p:spPr>
            <a:xfrm>
              <a:off x="1793156" y="2893521"/>
              <a:ext cx="2511772" cy="13690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t"/>
            <a:lstStyle/>
            <a:p>
              <a:pPr>
                <a:lnSpc>
                  <a:spcPct val="90000"/>
                </a:lnSpc>
                <a:spcAft>
                  <a:spcPts val="150"/>
                </a:spcAft>
              </a:pPr>
              <a: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</a:rPr>
                <a:t>XXX</a:t>
              </a:r>
              <a:endParaRPr lang="en-US" sz="1600" dirty="0">
                <a:solidFill>
                  <a:schemeClr val="tx1"/>
                </a:solidFill>
                <a:latin typeface="Helvetica LT Std" panose="020B0504020202020204" pitchFamily="34" charset="0"/>
              </a:endParaRPr>
            </a:p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b="0" dirty="0">
                  <a:solidFill>
                    <a:schemeClr val="accent2"/>
                  </a:solidFill>
                  <a:latin typeface="Helvetica LT Std" panose="020B0504020202020204" pitchFamily="34" charset="0"/>
                </a:rPr>
                <a:t>xxx</a:t>
              </a:r>
              <a:endParaRPr lang="en-US" dirty="0">
                <a:solidFill>
                  <a:schemeClr val="accent2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AABFD71-D66D-4B1B-B81A-A335AE35DE18}"/>
                </a:ext>
              </a:extLst>
            </p:cNvPr>
            <p:cNvSpPr/>
            <p:nvPr/>
          </p:nvSpPr>
          <p:spPr>
            <a:xfrm>
              <a:off x="786760" y="2924309"/>
              <a:ext cx="720000" cy="720000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209" name="Freeform 5">
            <a:extLst>
              <a:ext uri="{FF2B5EF4-FFF2-40B4-BE49-F238E27FC236}">
                <a16:creationId xmlns:a16="http://schemas.microsoft.com/office/drawing/2014/main" id="{7DDDEE2A-FF06-4F35-9CB1-AECD0B433D1C}"/>
              </a:ext>
            </a:extLst>
          </p:cNvPr>
          <p:cNvSpPr>
            <a:spLocks noChangeAspect="1"/>
          </p:cNvSpPr>
          <p:nvPr/>
        </p:nvSpPr>
        <p:spPr bwMode="auto">
          <a:xfrm>
            <a:off x="759408" y="1916832"/>
            <a:ext cx="774704" cy="826348"/>
          </a:xfrm>
          <a:custGeom>
            <a:avLst/>
            <a:gdLst>
              <a:gd name="T0" fmla="*/ 8117 w 9422"/>
              <a:gd name="T1" fmla="*/ 136 h 10044"/>
              <a:gd name="T2" fmla="*/ 7630 w 9422"/>
              <a:gd name="T3" fmla="*/ 387 h 10044"/>
              <a:gd name="T4" fmla="*/ 7080 w 9422"/>
              <a:gd name="T5" fmla="*/ 847 h 10044"/>
              <a:gd name="T6" fmla="*/ 6699 w 9422"/>
              <a:gd name="T7" fmla="*/ 1315 h 10044"/>
              <a:gd name="T8" fmla="*/ 6224 w 9422"/>
              <a:gd name="T9" fmla="*/ 2108 h 10044"/>
              <a:gd name="T10" fmla="*/ 5415 w 9422"/>
              <a:gd name="T11" fmla="*/ 3858 h 10044"/>
              <a:gd name="T12" fmla="*/ 4638 w 9422"/>
              <a:gd name="T13" fmla="*/ 5579 h 10044"/>
              <a:gd name="T14" fmla="*/ 4330 w 9422"/>
              <a:gd name="T15" fmla="*/ 6260 h 10044"/>
              <a:gd name="T16" fmla="*/ 3890 w 9422"/>
              <a:gd name="T17" fmla="*/ 7235 h 10044"/>
              <a:gd name="T18" fmla="*/ 3816 w 9422"/>
              <a:gd name="T19" fmla="*/ 7320 h 10044"/>
              <a:gd name="T20" fmla="*/ 3653 w 9422"/>
              <a:gd name="T21" fmla="*/ 7033 h 10044"/>
              <a:gd name="T22" fmla="*/ 3257 w 9422"/>
              <a:gd name="T23" fmla="*/ 6343 h 10044"/>
              <a:gd name="T24" fmla="*/ 3189 w 9422"/>
              <a:gd name="T25" fmla="*/ 6233 h 10044"/>
              <a:gd name="T26" fmla="*/ 2719 w 9422"/>
              <a:gd name="T27" fmla="*/ 5568 h 10044"/>
              <a:gd name="T28" fmla="*/ 1994 w 9422"/>
              <a:gd name="T29" fmla="*/ 4758 h 10044"/>
              <a:gd name="T30" fmla="*/ 1234 w 9422"/>
              <a:gd name="T31" fmla="*/ 4081 h 10044"/>
              <a:gd name="T32" fmla="*/ 656 w 9422"/>
              <a:gd name="T33" fmla="*/ 3682 h 10044"/>
              <a:gd name="T34" fmla="*/ 332 w 9422"/>
              <a:gd name="T35" fmla="*/ 3509 h 10044"/>
              <a:gd name="T36" fmla="*/ 165 w 9422"/>
              <a:gd name="T37" fmla="*/ 3485 h 10044"/>
              <a:gd name="T38" fmla="*/ 48 w 9422"/>
              <a:gd name="T39" fmla="*/ 3537 h 10044"/>
              <a:gd name="T40" fmla="*/ 0 w 9422"/>
              <a:gd name="T41" fmla="*/ 3660 h 10044"/>
              <a:gd name="T42" fmla="*/ 13 w 9422"/>
              <a:gd name="T43" fmla="*/ 3809 h 10044"/>
              <a:gd name="T44" fmla="*/ 132 w 9422"/>
              <a:gd name="T45" fmla="*/ 4011 h 10044"/>
              <a:gd name="T46" fmla="*/ 438 w 9422"/>
              <a:gd name="T47" fmla="*/ 4370 h 10044"/>
              <a:gd name="T48" fmla="*/ 1044 w 9422"/>
              <a:gd name="T49" fmla="*/ 5189 h 10044"/>
              <a:gd name="T50" fmla="*/ 1545 w 9422"/>
              <a:gd name="T51" fmla="*/ 6014 h 10044"/>
              <a:gd name="T52" fmla="*/ 2067 w 9422"/>
              <a:gd name="T53" fmla="*/ 7074 h 10044"/>
              <a:gd name="T54" fmla="*/ 2403 w 9422"/>
              <a:gd name="T55" fmla="*/ 8020 h 10044"/>
              <a:gd name="T56" fmla="*/ 2787 w 9422"/>
              <a:gd name="T57" fmla="*/ 9162 h 10044"/>
              <a:gd name="T58" fmla="*/ 2922 w 9422"/>
              <a:gd name="T59" fmla="*/ 9431 h 10044"/>
              <a:gd name="T60" fmla="*/ 3074 w 9422"/>
              <a:gd name="T61" fmla="*/ 9653 h 10044"/>
              <a:gd name="T62" fmla="*/ 3305 w 9422"/>
              <a:gd name="T63" fmla="*/ 9882 h 10044"/>
              <a:gd name="T64" fmla="*/ 3560 w 9422"/>
              <a:gd name="T65" fmla="*/ 10011 h 10044"/>
              <a:gd name="T66" fmla="*/ 3839 w 9422"/>
              <a:gd name="T67" fmla="*/ 10042 h 10044"/>
              <a:gd name="T68" fmla="*/ 4085 w 9422"/>
              <a:gd name="T69" fmla="*/ 9995 h 10044"/>
              <a:gd name="T70" fmla="*/ 4484 w 9422"/>
              <a:gd name="T71" fmla="*/ 9749 h 10044"/>
              <a:gd name="T72" fmla="*/ 4775 w 9422"/>
              <a:gd name="T73" fmla="*/ 9327 h 10044"/>
              <a:gd name="T74" fmla="*/ 5240 w 9422"/>
              <a:gd name="T75" fmla="*/ 8307 h 10044"/>
              <a:gd name="T76" fmla="*/ 5627 w 9422"/>
              <a:gd name="T77" fmla="*/ 7405 h 10044"/>
              <a:gd name="T78" fmla="*/ 5862 w 9422"/>
              <a:gd name="T79" fmla="*/ 6831 h 10044"/>
              <a:gd name="T80" fmla="*/ 6447 w 9422"/>
              <a:gd name="T81" fmla="*/ 5356 h 10044"/>
              <a:gd name="T82" fmla="*/ 6676 w 9422"/>
              <a:gd name="T83" fmla="*/ 4749 h 10044"/>
              <a:gd name="T84" fmla="*/ 7194 w 9422"/>
              <a:gd name="T85" fmla="*/ 3348 h 10044"/>
              <a:gd name="T86" fmla="*/ 7303 w 9422"/>
              <a:gd name="T87" fmla="*/ 3030 h 10044"/>
              <a:gd name="T88" fmla="*/ 7489 w 9422"/>
              <a:gd name="T89" fmla="*/ 2516 h 10044"/>
              <a:gd name="T90" fmla="*/ 7600 w 9422"/>
              <a:gd name="T91" fmla="*/ 2205 h 10044"/>
              <a:gd name="T92" fmla="*/ 7878 w 9422"/>
              <a:gd name="T93" fmla="*/ 1580 h 10044"/>
              <a:gd name="T94" fmla="*/ 8152 w 9422"/>
              <a:gd name="T95" fmla="*/ 1145 h 10044"/>
              <a:gd name="T96" fmla="*/ 8521 w 9422"/>
              <a:gd name="T97" fmla="*/ 781 h 10044"/>
              <a:gd name="T98" fmla="*/ 8971 w 9422"/>
              <a:gd name="T99" fmla="*/ 517 h 10044"/>
              <a:gd name="T100" fmla="*/ 9391 w 9422"/>
              <a:gd name="T101" fmla="*/ 297 h 10044"/>
              <a:gd name="T102" fmla="*/ 9395 w 9422"/>
              <a:gd name="T103" fmla="*/ 137 h 10044"/>
              <a:gd name="T104" fmla="*/ 9255 w 9422"/>
              <a:gd name="T105" fmla="*/ 32 h 10044"/>
              <a:gd name="T106" fmla="*/ 8938 w 9422"/>
              <a:gd name="T107" fmla="*/ 2 h 10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422" h="10044">
                <a:moveTo>
                  <a:pt x="8634" y="5"/>
                </a:moveTo>
                <a:lnTo>
                  <a:pt x="8499" y="30"/>
                </a:lnTo>
                <a:lnTo>
                  <a:pt x="8289" y="80"/>
                </a:lnTo>
                <a:lnTo>
                  <a:pt x="8117" y="136"/>
                </a:lnTo>
                <a:lnTo>
                  <a:pt x="7948" y="210"/>
                </a:lnTo>
                <a:lnTo>
                  <a:pt x="7851" y="260"/>
                </a:lnTo>
                <a:lnTo>
                  <a:pt x="7776" y="299"/>
                </a:lnTo>
                <a:lnTo>
                  <a:pt x="7630" y="387"/>
                </a:lnTo>
                <a:lnTo>
                  <a:pt x="7488" y="487"/>
                </a:lnTo>
                <a:lnTo>
                  <a:pt x="7348" y="597"/>
                </a:lnTo>
                <a:lnTo>
                  <a:pt x="7213" y="716"/>
                </a:lnTo>
                <a:lnTo>
                  <a:pt x="7080" y="847"/>
                </a:lnTo>
                <a:lnTo>
                  <a:pt x="6953" y="987"/>
                </a:lnTo>
                <a:lnTo>
                  <a:pt x="6829" y="1138"/>
                </a:lnTo>
                <a:lnTo>
                  <a:pt x="6769" y="1217"/>
                </a:lnTo>
                <a:lnTo>
                  <a:pt x="6699" y="1315"/>
                </a:lnTo>
                <a:lnTo>
                  <a:pt x="6484" y="1640"/>
                </a:lnTo>
                <a:lnTo>
                  <a:pt x="6412" y="1757"/>
                </a:lnTo>
                <a:lnTo>
                  <a:pt x="6361" y="1845"/>
                </a:lnTo>
                <a:lnTo>
                  <a:pt x="6224" y="2108"/>
                </a:lnTo>
                <a:lnTo>
                  <a:pt x="6055" y="2452"/>
                </a:lnTo>
                <a:lnTo>
                  <a:pt x="5869" y="2851"/>
                </a:lnTo>
                <a:lnTo>
                  <a:pt x="5773" y="3063"/>
                </a:lnTo>
                <a:lnTo>
                  <a:pt x="5415" y="3858"/>
                </a:lnTo>
                <a:lnTo>
                  <a:pt x="5138" y="4471"/>
                </a:lnTo>
                <a:lnTo>
                  <a:pt x="4864" y="5074"/>
                </a:lnTo>
                <a:lnTo>
                  <a:pt x="4734" y="5364"/>
                </a:lnTo>
                <a:lnTo>
                  <a:pt x="4638" y="5579"/>
                </a:lnTo>
                <a:lnTo>
                  <a:pt x="4582" y="5702"/>
                </a:lnTo>
                <a:lnTo>
                  <a:pt x="4528" y="5824"/>
                </a:lnTo>
                <a:lnTo>
                  <a:pt x="4430" y="6039"/>
                </a:lnTo>
                <a:lnTo>
                  <a:pt x="4330" y="6260"/>
                </a:lnTo>
                <a:lnTo>
                  <a:pt x="4267" y="6401"/>
                </a:lnTo>
                <a:lnTo>
                  <a:pt x="4144" y="6669"/>
                </a:lnTo>
                <a:lnTo>
                  <a:pt x="3920" y="7169"/>
                </a:lnTo>
                <a:lnTo>
                  <a:pt x="3890" y="7235"/>
                </a:lnTo>
                <a:lnTo>
                  <a:pt x="3859" y="7296"/>
                </a:lnTo>
                <a:lnTo>
                  <a:pt x="3843" y="7319"/>
                </a:lnTo>
                <a:lnTo>
                  <a:pt x="3829" y="7326"/>
                </a:lnTo>
                <a:lnTo>
                  <a:pt x="3816" y="7320"/>
                </a:lnTo>
                <a:lnTo>
                  <a:pt x="3793" y="7287"/>
                </a:lnTo>
                <a:lnTo>
                  <a:pt x="3771" y="7248"/>
                </a:lnTo>
                <a:lnTo>
                  <a:pt x="3718" y="7147"/>
                </a:lnTo>
                <a:lnTo>
                  <a:pt x="3653" y="7033"/>
                </a:lnTo>
                <a:lnTo>
                  <a:pt x="3564" y="6880"/>
                </a:lnTo>
                <a:lnTo>
                  <a:pt x="3428" y="6638"/>
                </a:lnTo>
                <a:lnTo>
                  <a:pt x="3363" y="6524"/>
                </a:lnTo>
                <a:lnTo>
                  <a:pt x="3257" y="6343"/>
                </a:lnTo>
                <a:lnTo>
                  <a:pt x="3232" y="6305"/>
                </a:lnTo>
                <a:lnTo>
                  <a:pt x="3201" y="6263"/>
                </a:lnTo>
                <a:lnTo>
                  <a:pt x="3192" y="6243"/>
                </a:lnTo>
                <a:lnTo>
                  <a:pt x="3189" y="6233"/>
                </a:lnTo>
                <a:lnTo>
                  <a:pt x="3157" y="6181"/>
                </a:lnTo>
                <a:lnTo>
                  <a:pt x="3066" y="6046"/>
                </a:lnTo>
                <a:lnTo>
                  <a:pt x="2894" y="5804"/>
                </a:lnTo>
                <a:lnTo>
                  <a:pt x="2719" y="5568"/>
                </a:lnTo>
                <a:lnTo>
                  <a:pt x="2651" y="5481"/>
                </a:lnTo>
                <a:lnTo>
                  <a:pt x="2548" y="5357"/>
                </a:lnTo>
                <a:lnTo>
                  <a:pt x="2285" y="5063"/>
                </a:lnTo>
                <a:lnTo>
                  <a:pt x="1994" y="4758"/>
                </a:lnTo>
                <a:lnTo>
                  <a:pt x="1724" y="4492"/>
                </a:lnTo>
                <a:lnTo>
                  <a:pt x="1616" y="4395"/>
                </a:lnTo>
                <a:lnTo>
                  <a:pt x="1461" y="4262"/>
                </a:lnTo>
                <a:lnTo>
                  <a:pt x="1234" y="4081"/>
                </a:lnTo>
                <a:lnTo>
                  <a:pt x="1086" y="3968"/>
                </a:lnTo>
                <a:lnTo>
                  <a:pt x="939" y="3865"/>
                </a:lnTo>
                <a:lnTo>
                  <a:pt x="797" y="3770"/>
                </a:lnTo>
                <a:lnTo>
                  <a:pt x="656" y="3682"/>
                </a:lnTo>
                <a:lnTo>
                  <a:pt x="519" y="3603"/>
                </a:lnTo>
                <a:lnTo>
                  <a:pt x="452" y="3568"/>
                </a:lnTo>
                <a:lnTo>
                  <a:pt x="404" y="3543"/>
                </a:lnTo>
                <a:lnTo>
                  <a:pt x="332" y="3509"/>
                </a:lnTo>
                <a:lnTo>
                  <a:pt x="277" y="3492"/>
                </a:lnTo>
                <a:lnTo>
                  <a:pt x="226" y="3485"/>
                </a:lnTo>
                <a:lnTo>
                  <a:pt x="195" y="3485"/>
                </a:lnTo>
                <a:lnTo>
                  <a:pt x="165" y="3485"/>
                </a:lnTo>
                <a:lnTo>
                  <a:pt x="121" y="3489"/>
                </a:lnTo>
                <a:lnTo>
                  <a:pt x="91" y="3499"/>
                </a:lnTo>
                <a:lnTo>
                  <a:pt x="64" y="3520"/>
                </a:lnTo>
                <a:lnTo>
                  <a:pt x="48" y="3537"/>
                </a:lnTo>
                <a:lnTo>
                  <a:pt x="32" y="3554"/>
                </a:lnTo>
                <a:lnTo>
                  <a:pt x="12" y="3582"/>
                </a:lnTo>
                <a:lnTo>
                  <a:pt x="2" y="3614"/>
                </a:lnTo>
                <a:lnTo>
                  <a:pt x="0" y="3660"/>
                </a:lnTo>
                <a:lnTo>
                  <a:pt x="0" y="3692"/>
                </a:lnTo>
                <a:lnTo>
                  <a:pt x="0" y="3719"/>
                </a:lnTo>
                <a:lnTo>
                  <a:pt x="5" y="3766"/>
                </a:lnTo>
                <a:lnTo>
                  <a:pt x="13" y="3809"/>
                </a:lnTo>
                <a:lnTo>
                  <a:pt x="27" y="3846"/>
                </a:lnTo>
                <a:lnTo>
                  <a:pt x="35" y="3864"/>
                </a:lnTo>
                <a:lnTo>
                  <a:pt x="60" y="3907"/>
                </a:lnTo>
                <a:lnTo>
                  <a:pt x="132" y="4011"/>
                </a:lnTo>
                <a:lnTo>
                  <a:pt x="223" y="4129"/>
                </a:lnTo>
                <a:lnTo>
                  <a:pt x="323" y="4247"/>
                </a:lnTo>
                <a:lnTo>
                  <a:pt x="372" y="4299"/>
                </a:lnTo>
                <a:lnTo>
                  <a:pt x="438" y="4370"/>
                </a:lnTo>
                <a:lnTo>
                  <a:pt x="618" y="4593"/>
                </a:lnTo>
                <a:lnTo>
                  <a:pt x="816" y="4856"/>
                </a:lnTo>
                <a:lnTo>
                  <a:pt x="987" y="5099"/>
                </a:lnTo>
                <a:lnTo>
                  <a:pt x="1044" y="5189"/>
                </a:lnTo>
                <a:lnTo>
                  <a:pt x="1097" y="5275"/>
                </a:lnTo>
                <a:lnTo>
                  <a:pt x="1239" y="5501"/>
                </a:lnTo>
                <a:lnTo>
                  <a:pt x="1348" y="5677"/>
                </a:lnTo>
                <a:lnTo>
                  <a:pt x="1545" y="6014"/>
                </a:lnTo>
                <a:lnTo>
                  <a:pt x="1724" y="6349"/>
                </a:lnTo>
                <a:lnTo>
                  <a:pt x="1895" y="6697"/>
                </a:lnTo>
                <a:lnTo>
                  <a:pt x="1980" y="6882"/>
                </a:lnTo>
                <a:lnTo>
                  <a:pt x="2067" y="7074"/>
                </a:lnTo>
                <a:lnTo>
                  <a:pt x="2194" y="7370"/>
                </a:lnTo>
                <a:lnTo>
                  <a:pt x="2285" y="7616"/>
                </a:lnTo>
                <a:lnTo>
                  <a:pt x="2362" y="7869"/>
                </a:lnTo>
                <a:lnTo>
                  <a:pt x="2403" y="8020"/>
                </a:lnTo>
                <a:lnTo>
                  <a:pt x="2456" y="8215"/>
                </a:lnTo>
                <a:lnTo>
                  <a:pt x="2575" y="8600"/>
                </a:lnTo>
                <a:lnTo>
                  <a:pt x="2699" y="8948"/>
                </a:lnTo>
                <a:lnTo>
                  <a:pt x="2787" y="9162"/>
                </a:lnTo>
                <a:lnTo>
                  <a:pt x="2841" y="9277"/>
                </a:lnTo>
                <a:lnTo>
                  <a:pt x="2866" y="9324"/>
                </a:lnTo>
                <a:lnTo>
                  <a:pt x="2910" y="9402"/>
                </a:lnTo>
                <a:lnTo>
                  <a:pt x="2922" y="9431"/>
                </a:lnTo>
                <a:lnTo>
                  <a:pt x="2938" y="9460"/>
                </a:lnTo>
                <a:lnTo>
                  <a:pt x="2993" y="9542"/>
                </a:lnTo>
                <a:lnTo>
                  <a:pt x="3019" y="9582"/>
                </a:lnTo>
                <a:lnTo>
                  <a:pt x="3074" y="9653"/>
                </a:lnTo>
                <a:lnTo>
                  <a:pt x="3129" y="9720"/>
                </a:lnTo>
                <a:lnTo>
                  <a:pt x="3186" y="9780"/>
                </a:lnTo>
                <a:lnTo>
                  <a:pt x="3245" y="9834"/>
                </a:lnTo>
                <a:lnTo>
                  <a:pt x="3305" y="9882"/>
                </a:lnTo>
                <a:lnTo>
                  <a:pt x="3367" y="9923"/>
                </a:lnTo>
                <a:lnTo>
                  <a:pt x="3430" y="9959"/>
                </a:lnTo>
                <a:lnTo>
                  <a:pt x="3494" y="9988"/>
                </a:lnTo>
                <a:lnTo>
                  <a:pt x="3560" y="10011"/>
                </a:lnTo>
                <a:lnTo>
                  <a:pt x="3628" y="10028"/>
                </a:lnTo>
                <a:lnTo>
                  <a:pt x="3696" y="10039"/>
                </a:lnTo>
                <a:lnTo>
                  <a:pt x="3767" y="10044"/>
                </a:lnTo>
                <a:lnTo>
                  <a:pt x="3839" y="10042"/>
                </a:lnTo>
                <a:lnTo>
                  <a:pt x="3913" y="10035"/>
                </a:lnTo>
                <a:lnTo>
                  <a:pt x="3988" y="10021"/>
                </a:lnTo>
                <a:lnTo>
                  <a:pt x="4026" y="10011"/>
                </a:lnTo>
                <a:lnTo>
                  <a:pt x="4085" y="9995"/>
                </a:lnTo>
                <a:lnTo>
                  <a:pt x="4196" y="9953"/>
                </a:lnTo>
                <a:lnTo>
                  <a:pt x="4298" y="9899"/>
                </a:lnTo>
                <a:lnTo>
                  <a:pt x="4394" y="9831"/>
                </a:lnTo>
                <a:lnTo>
                  <a:pt x="4484" y="9749"/>
                </a:lnTo>
                <a:lnTo>
                  <a:pt x="4570" y="9651"/>
                </a:lnTo>
                <a:lnTo>
                  <a:pt x="4653" y="9536"/>
                </a:lnTo>
                <a:lnTo>
                  <a:pt x="4735" y="9401"/>
                </a:lnTo>
                <a:lnTo>
                  <a:pt x="4775" y="9327"/>
                </a:lnTo>
                <a:lnTo>
                  <a:pt x="4814" y="9254"/>
                </a:lnTo>
                <a:lnTo>
                  <a:pt x="4913" y="9048"/>
                </a:lnTo>
                <a:lnTo>
                  <a:pt x="5099" y="8639"/>
                </a:lnTo>
                <a:lnTo>
                  <a:pt x="5240" y="8307"/>
                </a:lnTo>
                <a:lnTo>
                  <a:pt x="5307" y="8154"/>
                </a:lnTo>
                <a:lnTo>
                  <a:pt x="5348" y="8062"/>
                </a:lnTo>
                <a:lnTo>
                  <a:pt x="5468" y="7785"/>
                </a:lnTo>
                <a:lnTo>
                  <a:pt x="5627" y="7405"/>
                </a:lnTo>
                <a:lnTo>
                  <a:pt x="5687" y="7256"/>
                </a:lnTo>
                <a:lnTo>
                  <a:pt x="5761" y="7076"/>
                </a:lnTo>
                <a:lnTo>
                  <a:pt x="5828" y="6914"/>
                </a:lnTo>
                <a:lnTo>
                  <a:pt x="5862" y="6831"/>
                </a:lnTo>
                <a:lnTo>
                  <a:pt x="6045" y="6378"/>
                </a:lnTo>
                <a:lnTo>
                  <a:pt x="6334" y="5643"/>
                </a:lnTo>
                <a:lnTo>
                  <a:pt x="6412" y="5444"/>
                </a:lnTo>
                <a:lnTo>
                  <a:pt x="6447" y="5356"/>
                </a:lnTo>
                <a:lnTo>
                  <a:pt x="6482" y="5264"/>
                </a:lnTo>
                <a:lnTo>
                  <a:pt x="6562" y="5053"/>
                </a:lnTo>
                <a:lnTo>
                  <a:pt x="6642" y="4841"/>
                </a:lnTo>
                <a:lnTo>
                  <a:pt x="6676" y="4749"/>
                </a:lnTo>
                <a:lnTo>
                  <a:pt x="6759" y="4535"/>
                </a:lnTo>
                <a:lnTo>
                  <a:pt x="6981" y="3930"/>
                </a:lnTo>
                <a:lnTo>
                  <a:pt x="7131" y="3521"/>
                </a:lnTo>
                <a:lnTo>
                  <a:pt x="7194" y="3348"/>
                </a:lnTo>
                <a:lnTo>
                  <a:pt x="7218" y="3280"/>
                </a:lnTo>
                <a:lnTo>
                  <a:pt x="7236" y="3224"/>
                </a:lnTo>
                <a:lnTo>
                  <a:pt x="7259" y="3152"/>
                </a:lnTo>
                <a:lnTo>
                  <a:pt x="7303" y="3030"/>
                </a:lnTo>
                <a:lnTo>
                  <a:pt x="7358" y="2879"/>
                </a:lnTo>
                <a:lnTo>
                  <a:pt x="7416" y="2709"/>
                </a:lnTo>
                <a:lnTo>
                  <a:pt x="7466" y="2567"/>
                </a:lnTo>
                <a:lnTo>
                  <a:pt x="7489" y="2516"/>
                </a:lnTo>
                <a:lnTo>
                  <a:pt x="7500" y="2492"/>
                </a:lnTo>
                <a:lnTo>
                  <a:pt x="7512" y="2450"/>
                </a:lnTo>
                <a:lnTo>
                  <a:pt x="7527" y="2398"/>
                </a:lnTo>
                <a:lnTo>
                  <a:pt x="7600" y="2205"/>
                </a:lnTo>
                <a:lnTo>
                  <a:pt x="7701" y="1961"/>
                </a:lnTo>
                <a:lnTo>
                  <a:pt x="7803" y="1732"/>
                </a:lnTo>
                <a:lnTo>
                  <a:pt x="7844" y="1647"/>
                </a:lnTo>
                <a:lnTo>
                  <a:pt x="7878" y="1580"/>
                </a:lnTo>
                <a:lnTo>
                  <a:pt x="7956" y="1442"/>
                </a:lnTo>
                <a:lnTo>
                  <a:pt x="8038" y="1308"/>
                </a:lnTo>
                <a:lnTo>
                  <a:pt x="8117" y="1192"/>
                </a:lnTo>
                <a:lnTo>
                  <a:pt x="8152" y="1145"/>
                </a:lnTo>
                <a:lnTo>
                  <a:pt x="8191" y="1098"/>
                </a:lnTo>
                <a:lnTo>
                  <a:pt x="8290" y="991"/>
                </a:lnTo>
                <a:lnTo>
                  <a:pt x="8405" y="881"/>
                </a:lnTo>
                <a:lnTo>
                  <a:pt x="8521" y="781"/>
                </a:lnTo>
                <a:lnTo>
                  <a:pt x="8576" y="741"/>
                </a:lnTo>
                <a:lnTo>
                  <a:pt x="8619" y="710"/>
                </a:lnTo>
                <a:lnTo>
                  <a:pt x="8768" y="624"/>
                </a:lnTo>
                <a:lnTo>
                  <a:pt x="8971" y="517"/>
                </a:lnTo>
                <a:lnTo>
                  <a:pt x="9207" y="400"/>
                </a:lnTo>
                <a:lnTo>
                  <a:pt x="9329" y="342"/>
                </a:lnTo>
                <a:lnTo>
                  <a:pt x="9353" y="329"/>
                </a:lnTo>
                <a:lnTo>
                  <a:pt x="9391" y="297"/>
                </a:lnTo>
                <a:lnTo>
                  <a:pt x="9414" y="261"/>
                </a:lnTo>
                <a:lnTo>
                  <a:pt x="9422" y="221"/>
                </a:lnTo>
                <a:lnTo>
                  <a:pt x="9415" y="179"/>
                </a:lnTo>
                <a:lnTo>
                  <a:pt x="9395" y="137"/>
                </a:lnTo>
                <a:lnTo>
                  <a:pt x="9360" y="97"/>
                </a:lnTo>
                <a:lnTo>
                  <a:pt x="9313" y="62"/>
                </a:lnTo>
                <a:lnTo>
                  <a:pt x="9283" y="46"/>
                </a:lnTo>
                <a:lnTo>
                  <a:pt x="9255" y="32"/>
                </a:lnTo>
                <a:lnTo>
                  <a:pt x="9204" y="15"/>
                </a:lnTo>
                <a:lnTo>
                  <a:pt x="9134" y="6"/>
                </a:lnTo>
                <a:lnTo>
                  <a:pt x="9022" y="2"/>
                </a:lnTo>
                <a:lnTo>
                  <a:pt x="8938" y="2"/>
                </a:lnTo>
                <a:lnTo>
                  <a:pt x="8832" y="0"/>
                </a:lnTo>
                <a:lnTo>
                  <a:pt x="8666" y="3"/>
                </a:lnTo>
                <a:lnTo>
                  <a:pt x="8634" y="5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6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10" name="Freeform 9">
            <a:extLst>
              <a:ext uri="{FF2B5EF4-FFF2-40B4-BE49-F238E27FC236}">
                <a16:creationId xmlns:a16="http://schemas.microsoft.com/office/drawing/2014/main" id="{A7258402-A5CD-47CA-87F1-52912F449FC0}"/>
              </a:ext>
            </a:extLst>
          </p:cNvPr>
          <p:cNvSpPr>
            <a:spLocks noChangeAspect="1"/>
          </p:cNvSpPr>
          <p:nvPr/>
        </p:nvSpPr>
        <p:spPr bwMode="auto">
          <a:xfrm>
            <a:off x="8320437" y="2191151"/>
            <a:ext cx="881036" cy="826348"/>
          </a:xfrm>
          <a:custGeom>
            <a:avLst/>
            <a:gdLst>
              <a:gd name="T0" fmla="*/ 7111 w 9003"/>
              <a:gd name="T1" fmla="*/ 262 h 8432"/>
              <a:gd name="T2" fmla="*/ 6310 w 9003"/>
              <a:gd name="T3" fmla="*/ 576 h 8432"/>
              <a:gd name="T4" fmla="*/ 5293 w 9003"/>
              <a:gd name="T5" fmla="*/ 1129 h 8432"/>
              <a:gd name="T6" fmla="*/ 4056 w 9003"/>
              <a:gd name="T7" fmla="*/ 2042 h 8432"/>
              <a:gd name="T8" fmla="*/ 3936 w 9003"/>
              <a:gd name="T9" fmla="*/ 2001 h 8432"/>
              <a:gd name="T10" fmla="*/ 2643 w 9003"/>
              <a:gd name="T11" fmla="*/ 1215 h 8432"/>
              <a:gd name="T12" fmla="*/ 1665 w 9003"/>
              <a:gd name="T13" fmla="*/ 802 h 8432"/>
              <a:gd name="T14" fmla="*/ 888 w 9003"/>
              <a:gd name="T15" fmla="*/ 602 h 8432"/>
              <a:gd name="T16" fmla="*/ 220 w 9003"/>
              <a:gd name="T17" fmla="*/ 581 h 8432"/>
              <a:gd name="T18" fmla="*/ 16 w 9003"/>
              <a:gd name="T19" fmla="*/ 690 h 8432"/>
              <a:gd name="T20" fmla="*/ 18 w 9003"/>
              <a:gd name="T21" fmla="*/ 846 h 8432"/>
              <a:gd name="T22" fmla="*/ 427 w 9003"/>
              <a:gd name="T23" fmla="*/ 1274 h 8432"/>
              <a:gd name="T24" fmla="*/ 1710 w 9003"/>
              <a:gd name="T25" fmla="*/ 2234 h 8432"/>
              <a:gd name="T26" fmla="*/ 2915 w 9003"/>
              <a:gd name="T27" fmla="*/ 3202 h 8432"/>
              <a:gd name="T28" fmla="*/ 2668 w 9003"/>
              <a:gd name="T29" fmla="*/ 3547 h 8432"/>
              <a:gd name="T30" fmla="*/ 2633 w 9003"/>
              <a:gd name="T31" fmla="*/ 3590 h 8432"/>
              <a:gd name="T32" fmla="*/ 2109 w 9003"/>
              <a:gd name="T33" fmla="*/ 4379 h 8432"/>
              <a:gd name="T34" fmla="*/ 2090 w 9003"/>
              <a:gd name="T35" fmla="*/ 4411 h 8432"/>
              <a:gd name="T36" fmla="*/ 1624 w 9003"/>
              <a:gd name="T37" fmla="*/ 5306 h 8432"/>
              <a:gd name="T38" fmla="*/ 1552 w 9003"/>
              <a:gd name="T39" fmla="*/ 5496 h 8432"/>
              <a:gd name="T40" fmla="*/ 1410 w 9003"/>
              <a:gd name="T41" fmla="*/ 5837 h 8432"/>
              <a:gd name="T42" fmla="*/ 1184 w 9003"/>
              <a:gd name="T43" fmla="*/ 6703 h 8432"/>
              <a:gd name="T44" fmla="*/ 1167 w 9003"/>
              <a:gd name="T45" fmla="*/ 7408 h 8432"/>
              <a:gd name="T46" fmla="*/ 1290 w 9003"/>
              <a:gd name="T47" fmla="*/ 7584 h 8432"/>
              <a:gd name="T48" fmla="*/ 1540 w 9003"/>
              <a:gd name="T49" fmla="*/ 7504 h 8432"/>
              <a:gd name="T50" fmla="*/ 1849 w 9003"/>
              <a:gd name="T51" fmla="*/ 7155 h 8432"/>
              <a:gd name="T52" fmla="*/ 1857 w 9003"/>
              <a:gd name="T53" fmla="*/ 7141 h 8432"/>
              <a:gd name="T54" fmla="*/ 2330 w 9003"/>
              <a:gd name="T55" fmla="*/ 6526 h 8432"/>
              <a:gd name="T56" fmla="*/ 2754 w 9003"/>
              <a:gd name="T57" fmla="*/ 5958 h 8432"/>
              <a:gd name="T58" fmla="*/ 3243 w 9003"/>
              <a:gd name="T59" fmla="*/ 5328 h 8432"/>
              <a:gd name="T60" fmla="*/ 3768 w 9003"/>
              <a:gd name="T61" fmla="*/ 4683 h 8432"/>
              <a:gd name="T62" fmla="*/ 4080 w 9003"/>
              <a:gd name="T63" fmla="*/ 4357 h 8432"/>
              <a:gd name="T64" fmla="*/ 4466 w 9003"/>
              <a:gd name="T65" fmla="*/ 4745 h 8432"/>
              <a:gd name="T66" fmla="*/ 4959 w 9003"/>
              <a:gd name="T67" fmla="*/ 5316 h 8432"/>
              <a:gd name="T68" fmla="*/ 5962 w 9003"/>
              <a:gd name="T69" fmla="*/ 6656 h 8432"/>
              <a:gd name="T70" fmla="*/ 6768 w 9003"/>
              <a:gd name="T71" fmla="*/ 7837 h 8432"/>
              <a:gd name="T72" fmla="*/ 7229 w 9003"/>
              <a:gd name="T73" fmla="*/ 8369 h 8432"/>
              <a:gd name="T74" fmla="*/ 7414 w 9003"/>
              <a:gd name="T75" fmla="*/ 8426 h 8432"/>
              <a:gd name="T76" fmla="*/ 7551 w 9003"/>
              <a:gd name="T77" fmla="*/ 8234 h 8432"/>
              <a:gd name="T78" fmla="*/ 7575 w 9003"/>
              <a:gd name="T79" fmla="*/ 7783 h 8432"/>
              <a:gd name="T80" fmla="*/ 7432 w 9003"/>
              <a:gd name="T81" fmla="*/ 6906 h 8432"/>
              <a:gd name="T82" fmla="*/ 7029 w 9003"/>
              <a:gd name="T83" fmla="*/ 5777 h 8432"/>
              <a:gd name="T84" fmla="*/ 6421 w 9003"/>
              <a:gd name="T85" fmla="*/ 4656 h 8432"/>
              <a:gd name="T86" fmla="*/ 5632 w 9003"/>
              <a:gd name="T87" fmla="*/ 3584 h 8432"/>
              <a:gd name="T88" fmla="*/ 5347 w 9003"/>
              <a:gd name="T89" fmla="*/ 3100 h 8432"/>
              <a:gd name="T90" fmla="*/ 6603 w 9003"/>
              <a:gd name="T91" fmla="*/ 2076 h 8432"/>
              <a:gd name="T92" fmla="*/ 6991 w 9003"/>
              <a:gd name="T93" fmla="*/ 1793 h 8432"/>
              <a:gd name="T94" fmla="*/ 7148 w 9003"/>
              <a:gd name="T95" fmla="*/ 1672 h 8432"/>
              <a:gd name="T96" fmla="*/ 7879 w 9003"/>
              <a:gd name="T97" fmla="*/ 1182 h 8432"/>
              <a:gd name="T98" fmla="*/ 8873 w 9003"/>
              <a:gd name="T99" fmla="*/ 443 h 8432"/>
              <a:gd name="T100" fmla="*/ 9003 w 9003"/>
              <a:gd name="T101" fmla="*/ 218 h 8432"/>
              <a:gd name="T102" fmla="*/ 8958 w 9003"/>
              <a:gd name="T103" fmla="*/ 119 h 8432"/>
              <a:gd name="T104" fmla="*/ 8511 w 9003"/>
              <a:gd name="T105" fmla="*/ 0 h 8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003" h="8432">
                <a:moveTo>
                  <a:pt x="8135" y="25"/>
                </a:moveTo>
                <a:lnTo>
                  <a:pt x="7982" y="47"/>
                </a:lnTo>
                <a:lnTo>
                  <a:pt x="7696" y="100"/>
                </a:lnTo>
                <a:lnTo>
                  <a:pt x="7414" y="170"/>
                </a:lnTo>
                <a:lnTo>
                  <a:pt x="7111" y="262"/>
                </a:lnTo>
                <a:lnTo>
                  <a:pt x="6941" y="320"/>
                </a:lnTo>
                <a:lnTo>
                  <a:pt x="6853" y="351"/>
                </a:lnTo>
                <a:lnTo>
                  <a:pt x="6674" y="419"/>
                </a:lnTo>
                <a:lnTo>
                  <a:pt x="6493" y="494"/>
                </a:lnTo>
                <a:lnTo>
                  <a:pt x="6310" y="576"/>
                </a:lnTo>
                <a:lnTo>
                  <a:pt x="6126" y="663"/>
                </a:lnTo>
                <a:lnTo>
                  <a:pt x="5940" y="757"/>
                </a:lnTo>
                <a:lnTo>
                  <a:pt x="5755" y="856"/>
                </a:lnTo>
                <a:lnTo>
                  <a:pt x="5570" y="962"/>
                </a:lnTo>
                <a:lnTo>
                  <a:pt x="5293" y="1129"/>
                </a:lnTo>
                <a:lnTo>
                  <a:pt x="4926" y="1370"/>
                </a:lnTo>
                <a:lnTo>
                  <a:pt x="4569" y="1628"/>
                </a:lnTo>
                <a:lnTo>
                  <a:pt x="4308" y="1831"/>
                </a:lnTo>
                <a:lnTo>
                  <a:pt x="4138" y="1971"/>
                </a:lnTo>
                <a:lnTo>
                  <a:pt x="4056" y="2042"/>
                </a:lnTo>
                <a:lnTo>
                  <a:pt x="4046" y="2050"/>
                </a:lnTo>
                <a:lnTo>
                  <a:pt x="4028" y="2055"/>
                </a:lnTo>
                <a:lnTo>
                  <a:pt x="4003" y="2047"/>
                </a:lnTo>
                <a:lnTo>
                  <a:pt x="3964" y="2022"/>
                </a:lnTo>
                <a:lnTo>
                  <a:pt x="3936" y="2001"/>
                </a:lnTo>
                <a:lnTo>
                  <a:pt x="3780" y="1889"/>
                </a:lnTo>
                <a:lnTo>
                  <a:pt x="3469" y="1680"/>
                </a:lnTo>
                <a:lnTo>
                  <a:pt x="3152" y="1486"/>
                </a:lnTo>
                <a:lnTo>
                  <a:pt x="2819" y="1303"/>
                </a:lnTo>
                <a:lnTo>
                  <a:pt x="2643" y="1215"/>
                </a:lnTo>
                <a:lnTo>
                  <a:pt x="2529" y="1159"/>
                </a:lnTo>
                <a:lnTo>
                  <a:pt x="2306" y="1054"/>
                </a:lnTo>
                <a:lnTo>
                  <a:pt x="2089" y="960"/>
                </a:lnTo>
                <a:lnTo>
                  <a:pt x="1875" y="876"/>
                </a:lnTo>
                <a:lnTo>
                  <a:pt x="1665" y="802"/>
                </a:lnTo>
                <a:lnTo>
                  <a:pt x="1456" y="736"/>
                </a:lnTo>
                <a:lnTo>
                  <a:pt x="1250" y="680"/>
                </a:lnTo>
                <a:lnTo>
                  <a:pt x="1042" y="632"/>
                </a:lnTo>
                <a:lnTo>
                  <a:pt x="938" y="612"/>
                </a:lnTo>
                <a:lnTo>
                  <a:pt x="888" y="602"/>
                </a:lnTo>
                <a:lnTo>
                  <a:pt x="776" y="588"/>
                </a:lnTo>
                <a:lnTo>
                  <a:pt x="595" y="574"/>
                </a:lnTo>
                <a:lnTo>
                  <a:pt x="417" y="570"/>
                </a:lnTo>
                <a:lnTo>
                  <a:pt x="310" y="573"/>
                </a:lnTo>
                <a:lnTo>
                  <a:pt x="220" y="581"/>
                </a:lnTo>
                <a:lnTo>
                  <a:pt x="153" y="593"/>
                </a:lnTo>
                <a:lnTo>
                  <a:pt x="131" y="601"/>
                </a:lnTo>
                <a:lnTo>
                  <a:pt x="97" y="619"/>
                </a:lnTo>
                <a:lnTo>
                  <a:pt x="46" y="653"/>
                </a:lnTo>
                <a:lnTo>
                  <a:pt x="16" y="690"/>
                </a:lnTo>
                <a:lnTo>
                  <a:pt x="1" y="736"/>
                </a:lnTo>
                <a:lnTo>
                  <a:pt x="0" y="764"/>
                </a:lnTo>
                <a:lnTo>
                  <a:pt x="0" y="780"/>
                </a:lnTo>
                <a:lnTo>
                  <a:pt x="7" y="812"/>
                </a:lnTo>
                <a:lnTo>
                  <a:pt x="18" y="846"/>
                </a:lnTo>
                <a:lnTo>
                  <a:pt x="36" y="883"/>
                </a:lnTo>
                <a:lnTo>
                  <a:pt x="77" y="943"/>
                </a:lnTo>
                <a:lnTo>
                  <a:pt x="158" y="1036"/>
                </a:lnTo>
                <a:lnTo>
                  <a:pt x="274" y="1145"/>
                </a:lnTo>
                <a:lnTo>
                  <a:pt x="427" y="1274"/>
                </a:lnTo>
                <a:lnTo>
                  <a:pt x="620" y="1426"/>
                </a:lnTo>
                <a:lnTo>
                  <a:pt x="859" y="1605"/>
                </a:lnTo>
                <a:lnTo>
                  <a:pt x="998" y="1707"/>
                </a:lnTo>
                <a:lnTo>
                  <a:pt x="1257" y="1896"/>
                </a:lnTo>
                <a:lnTo>
                  <a:pt x="1710" y="2234"/>
                </a:lnTo>
                <a:lnTo>
                  <a:pt x="2106" y="2539"/>
                </a:lnTo>
                <a:lnTo>
                  <a:pt x="2467" y="2830"/>
                </a:lnTo>
                <a:lnTo>
                  <a:pt x="2643" y="2977"/>
                </a:lnTo>
                <a:lnTo>
                  <a:pt x="2850" y="3149"/>
                </a:lnTo>
                <a:lnTo>
                  <a:pt x="2915" y="3202"/>
                </a:lnTo>
                <a:lnTo>
                  <a:pt x="2910" y="3213"/>
                </a:lnTo>
                <a:lnTo>
                  <a:pt x="2842" y="3307"/>
                </a:lnTo>
                <a:lnTo>
                  <a:pt x="2790" y="3376"/>
                </a:lnTo>
                <a:lnTo>
                  <a:pt x="2739" y="3445"/>
                </a:lnTo>
                <a:lnTo>
                  <a:pt x="2668" y="3547"/>
                </a:lnTo>
                <a:lnTo>
                  <a:pt x="2661" y="3566"/>
                </a:lnTo>
                <a:lnTo>
                  <a:pt x="2660" y="3573"/>
                </a:lnTo>
                <a:lnTo>
                  <a:pt x="2651" y="3583"/>
                </a:lnTo>
                <a:lnTo>
                  <a:pt x="2643" y="3584"/>
                </a:lnTo>
                <a:lnTo>
                  <a:pt x="2633" y="3590"/>
                </a:lnTo>
                <a:lnTo>
                  <a:pt x="2580" y="3654"/>
                </a:lnTo>
                <a:lnTo>
                  <a:pt x="2455" y="3828"/>
                </a:lnTo>
                <a:lnTo>
                  <a:pt x="2258" y="4125"/>
                </a:lnTo>
                <a:lnTo>
                  <a:pt x="2146" y="4306"/>
                </a:lnTo>
                <a:lnTo>
                  <a:pt x="2109" y="4379"/>
                </a:lnTo>
                <a:lnTo>
                  <a:pt x="2108" y="4390"/>
                </a:lnTo>
                <a:lnTo>
                  <a:pt x="2110" y="4395"/>
                </a:lnTo>
                <a:lnTo>
                  <a:pt x="2106" y="4402"/>
                </a:lnTo>
                <a:lnTo>
                  <a:pt x="2099" y="4403"/>
                </a:lnTo>
                <a:lnTo>
                  <a:pt x="2090" y="4411"/>
                </a:lnTo>
                <a:lnTo>
                  <a:pt x="2039" y="4490"/>
                </a:lnTo>
                <a:lnTo>
                  <a:pt x="1916" y="4701"/>
                </a:lnTo>
                <a:lnTo>
                  <a:pt x="1825" y="4873"/>
                </a:lnTo>
                <a:lnTo>
                  <a:pt x="1749" y="5026"/>
                </a:lnTo>
                <a:lnTo>
                  <a:pt x="1624" y="5306"/>
                </a:lnTo>
                <a:lnTo>
                  <a:pt x="1570" y="5436"/>
                </a:lnTo>
                <a:lnTo>
                  <a:pt x="1564" y="5461"/>
                </a:lnTo>
                <a:lnTo>
                  <a:pt x="1562" y="5475"/>
                </a:lnTo>
                <a:lnTo>
                  <a:pt x="1556" y="5494"/>
                </a:lnTo>
                <a:lnTo>
                  <a:pt x="1552" y="5496"/>
                </a:lnTo>
                <a:lnTo>
                  <a:pt x="1548" y="5497"/>
                </a:lnTo>
                <a:lnTo>
                  <a:pt x="1534" y="5515"/>
                </a:lnTo>
                <a:lnTo>
                  <a:pt x="1508" y="5567"/>
                </a:lnTo>
                <a:lnTo>
                  <a:pt x="1464" y="5683"/>
                </a:lnTo>
                <a:lnTo>
                  <a:pt x="1410" y="5837"/>
                </a:lnTo>
                <a:lnTo>
                  <a:pt x="1327" y="6112"/>
                </a:lnTo>
                <a:lnTo>
                  <a:pt x="1250" y="6402"/>
                </a:lnTo>
                <a:lnTo>
                  <a:pt x="1208" y="6579"/>
                </a:lnTo>
                <a:lnTo>
                  <a:pt x="1192" y="6657"/>
                </a:lnTo>
                <a:lnTo>
                  <a:pt x="1184" y="6703"/>
                </a:lnTo>
                <a:lnTo>
                  <a:pt x="1170" y="6806"/>
                </a:lnTo>
                <a:lnTo>
                  <a:pt x="1156" y="6977"/>
                </a:lnTo>
                <a:lnTo>
                  <a:pt x="1150" y="7203"/>
                </a:lnTo>
                <a:lnTo>
                  <a:pt x="1157" y="7340"/>
                </a:lnTo>
                <a:lnTo>
                  <a:pt x="1167" y="7408"/>
                </a:lnTo>
                <a:lnTo>
                  <a:pt x="1173" y="7430"/>
                </a:lnTo>
                <a:lnTo>
                  <a:pt x="1186" y="7464"/>
                </a:lnTo>
                <a:lnTo>
                  <a:pt x="1216" y="7520"/>
                </a:lnTo>
                <a:lnTo>
                  <a:pt x="1251" y="7559"/>
                </a:lnTo>
                <a:lnTo>
                  <a:pt x="1290" y="7584"/>
                </a:lnTo>
                <a:lnTo>
                  <a:pt x="1335" y="7593"/>
                </a:lnTo>
                <a:lnTo>
                  <a:pt x="1385" y="7587"/>
                </a:lnTo>
                <a:lnTo>
                  <a:pt x="1442" y="7565"/>
                </a:lnTo>
                <a:lnTo>
                  <a:pt x="1506" y="7529"/>
                </a:lnTo>
                <a:lnTo>
                  <a:pt x="1540" y="7504"/>
                </a:lnTo>
                <a:lnTo>
                  <a:pt x="1575" y="7474"/>
                </a:lnTo>
                <a:lnTo>
                  <a:pt x="1676" y="7371"/>
                </a:lnTo>
                <a:lnTo>
                  <a:pt x="1780" y="7253"/>
                </a:lnTo>
                <a:lnTo>
                  <a:pt x="1832" y="7183"/>
                </a:lnTo>
                <a:lnTo>
                  <a:pt x="1849" y="7155"/>
                </a:lnTo>
                <a:lnTo>
                  <a:pt x="1848" y="7149"/>
                </a:lnTo>
                <a:lnTo>
                  <a:pt x="1844" y="7141"/>
                </a:lnTo>
                <a:lnTo>
                  <a:pt x="1847" y="7137"/>
                </a:lnTo>
                <a:lnTo>
                  <a:pt x="1854" y="7140"/>
                </a:lnTo>
                <a:lnTo>
                  <a:pt x="1857" y="7141"/>
                </a:lnTo>
                <a:lnTo>
                  <a:pt x="1867" y="7137"/>
                </a:lnTo>
                <a:lnTo>
                  <a:pt x="1892" y="7114"/>
                </a:lnTo>
                <a:lnTo>
                  <a:pt x="1998" y="6981"/>
                </a:lnTo>
                <a:lnTo>
                  <a:pt x="2140" y="6785"/>
                </a:lnTo>
                <a:lnTo>
                  <a:pt x="2330" y="6526"/>
                </a:lnTo>
                <a:lnTo>
                  <a:pt x="2398" y="6440"/>
                </a:lnTo>
                <a:lnTo>
                  <a:pt x="2448" y="6376"/>
                </a:lnTo>
                <a:lnTo>
                  <a:pt x="2541" y="6247"/>
                </a:lnTo>
                <a:lnTo>
                  <a:pt x="2651" y="6097"/>
                </a:lnTo>
                <a:lnTo>
                  <a:pt x="2754" y="5958"/>
                </a:lnTo>
                <a:lnTo>
                  <a:pt x="2841" y="5846"/>
                </a:lnTo>
                <a:lnTo>
                  <a:pt x="2891" y="5778"/>
                </a:lnTo>
                <a:lnTo>
                  <a:pt x="2992" y="5644"/>
                </a:lnTo>
                <a:lnTo>
                  <a:pt x="3101" y="5505"/>
                </a:lnTo>
                <a:lnTo>
                  <a:pt x="3243" y="5328"/>
                </a:lnTo>
                <a:lnTo>
                  <a:pt x="3524" y="4983"/>
                </a:lnTo>
                <a:lnTo>
                  <a:pt x="3619" y="4872"/>
                </a:lnTo>
                <a:lnTo>
                  <a:pt x="3722" y="4748"/>
                </a:lnTo>
                <a:lnTo>
                  <a:pt x="3752" y="4706"/>
                </a:lnTo>
                <a:lnTo>
                  <a:pt x="3768" y="4683"/>
                </a:lnTo>
                <a:lnTo>
                  <a:pt x="3825" y="4624"/>
                </a:lnTo>
                <a:lnTo>
                  <a:pt x="3901" y="4544"/>
                </a:lnTo>
                <a:lnTo>
                  <a:pt x="3987" y="4450"/>
                </a:lnTo>
                <a:lnTo>
                  <a:pt x="4024" y="4411"/>
                </a:lnTo>
                <a:lnTo>
                  <a:pt x="4080" y="4357"/>
                </a:lnTo>
                <a:lnTo>
                  <a:pt x="4089" y="4352"/>
                </a:lnTo>
                <a:lnTo>
                  <a:pt x="4098" y="4356"/>
                </a:lnTo>
                <a:lnTo>
                  <a:pt x="4142" y="4396"/>
                </a:lnTo>
                <a:lnTo>
                  <a:pt x="4255" y="4513"/>
                </a:lnTo>
                <a:lnTo>
                  <a:pt x="4466" y="4745"/>
                </a:lnTo>
                <a:lnTo>
                  <a:pt x="4689" y="4999"/>
                </a:lnTo>
                <a:lnTo>
                  <a:pt x="4784" y="5112"/>
                </a:lnTo>
                <a:lnTo>
                  <a:pt x="4856" y="5196"/>
                </a:lnTo>
                <a:lnTo>
                  <a:pt x="4892" y="5236"/>
                </a:lnTo>
                <a:lnTo>
                  <a:pt x="4959" y="5316"/>
                </a:lnTo>
                <a:lnTo>
                  <a:pt x="5247" y="5683"/>
                </a:lnTo>
                <a:lnTo>
                  <a:pt x="5593" y="6142"/>
                </a:lnTo>
                <a:lnTo>
                  <a:pt x="5869" y="6517"/>
                </a:lnTo>
                <a:lnTo>
                  <a:pt x="5926" y="6604"/>
                </a:lnTo>
                <a:lnTo>
                  <a:pt x="5962" y="6656"/>
                </a:lnTo>
                <a:lnTo>
                  <a:pt x="6039" y="6768"/>
                </a:lnTo>
                <a:lnTo>
                  <a:pt x="6162" y="6947"/>
                </a:lnTo>
                <a:lnTo>
                  <a:pt x="6353" y="7228"/>
                </a:lnTo>
                <a:lnTo>
                  <a:pt x="6524" y="7483"/>
                </a:lnTo>
                <a:lnTo>
                  <a:pt x="6768" y="7837"/>
                </a:lnTo>
                <a:lnTo>
                  <a:pt x="6931" y="8059"/>
                </a:lnTo>
                <a:lnTo>
                  <a:pt x="7054" y="8206"/>
                </a:lnTo>
                <a:lnTo>
                  <a:pt x="7113" y="8267"/>
                </a:lnTo>
                <a:lnTo>
                  <a:pt x="7154" y="8307"/>
                </a:lnTo>
                <a:lnTo>
                  <a:pt x="7229" y="8369"/>
                </a:lnTo>
                <a:lnTo>
                  <a:pt x="7296" y="8411"/>
                </a:lnTo>
                <a:lnTo>
                  <a:pt x="7355" y="8431"/>
                </a:lnTo>
                <a:lnTo>
                  <a:pt x="7381" y="8432"/>
                </a:lnTo>
                <a:lnTo>
                  <a:pt x="7392" y="8432"/>
                </a:lnTo>
                <a:lnTo>
                  <a:pt x="7414" y="8426"/>
                </a:lnTo>
                <a:lnTo>
                  <a:pt x="7447" y="8406"/>
                </a:lnTo>
                <a:lnTo>
                  <a:pt x="7488" y="8363"/>
                </a:lnTo>
                <a:lnTo>
                  <a:pt x="7524" y="8302"/>
                </a:lnTo>
                <a:lnTo>
                  <a:pt x="7540" y="8265"/>
                </a:lnTo>
                <a:lnTo>
                  <a:pt x="7551" y="8234"/>
                </a:lnTo>
                <a:lnTo>
                  <a:pt x="7566" y="8175"/>
                </a:lnTo>
                <a:lnTo>
                  <a:pt x="7573" y="8097"/>
                </a:lnTo>
                <a:lnTo>
                  <a:pt x="7576" y="7978"/>
                </a:lnTo>
                <a:lnTo>
                  <a:pt x="7576" y="7894"/>
                </a:lnTo>
                <a:lnTo>
                  <a:pt x="7575" y="7783"/>
                </a:lnTo>
                <a:lnTo>
                  <a:pt x="7562" y="7579"/>
                </a:lnTo>
                <a:lnTo>
                  <a:pt x="7536" y="7376"/>
                </a:lnTo>
                <a:lnTo>
                  <a:pt x="7491" y="7151"/>
                </a:lnTo>
                <a:lnTo>
                  <a:pt x="7460" y="7017"/>
                </a:lnTo>
                <a:lnTo>
                  <a:pt x="7432" y="6906"/>
                </a:lnTo>
                <a:lnTo>
                  <a:pt x="7369" y="6682"/>
                </a:lnTo>
                <a:lnTo>
                  <a:pt x="7296" y="6456"/>
                </a:lnTo>
                <a:lnTo>
                  <a:pt x="7215" y="6230"/>
                </a:lnTo>
                <a:lnTo>
                  <a:pt x="7126" y="6003"/>
                </a:lnTo>
                <a:lnTo>
                  <a:pt x="7029" y="5777"/>
                </a:lnTo>
                <a:lnTo>
                  <a:pt x="6923" y="5552"/>
                </a:lnTo>
                <a:lnTo>
                  <a:pt x="6809" y="5326"/>
                </a:lnTo>
                <a:lnTo>
                  <a:pt x="6687" y="5101"/>
                </a:lnTo>
                <a:lnTo>
                  <a:pt x="6558" y="4878"/>
                </a:lnTo>
                <a:lnTo>
                  <a:pt x="6421" y="4656"/>
                </a:lnTo>
                <a:lnTo>
                  <a:pt x="6277" y="4437"/>
                </a:lnTo>
                <a:lnTo>
                  <a:pt x="6127" y="4219"/>
                </a:lnTo>
                <a:lnTo>
                  <a:pt x="5968" y="4005"/>
                </a:lnTo>
                <a:lnTo>
                  <a:pt x="5803" y="3793"/>
                </a:lnTo>
                <a:lnTo>
                  <a:pt x="5632" y="3584"/>
                </a:lnTo>
                <a:lnTo>
                  <a:pt x="5544" y="3482"/>
                </a:lnTo>
                <a:lnTo>
                  <a:pt x="5440" y="3362"/>
                </a:lnTo>
                <a:lnTo>
                  <a:pt x="5348" y="3264"/>
                </a:lnTo>
                <a:lnTo>
                  <a:pt x="5263" y="3174"/>
                </a:lnTo>
                <a:lnTo>
                  <a:pt x="5347" y="3100"/>
                </a:lnTo>
                <a:lnTo>
                  <a:pt x="5499" y="2965"/>
                </a:lnTo>
                <a:lnTo>
                  <a:pt x="5842" y="2675"/>
                </a:lnTo>
                <a:lnTo>
                  <a:pt x="6188" y="2394"/>
                </a:lnTo>
                <a:lnTo>
                  <a:pt x="6489" y="2159"/>
                </a:lnTo>
                <a:lnTo>
                  <a:pt x="6603" y="2076"/>
                </a:lnTo>
                <a:lnTo>
                  <a:pt x="6696" y="2010"/>
                </a:lnTo>
                <a:lnTo>
                  <a:pt x="6740" y="1974"/>
                </a:lnTo>
                <a:lnTo>
                  <a:pt x="6794" y="1933"/>
                </a:lnTo>
                <a:lnTo>
                  <a:pt x="6926" y="1840"/>
                </a:lnTo>
                <a:lnTo>
                  <a:pt x="6991" y="1793"/>
                </a:lnTo>
                <a:lnTo>
                  <a:pt x="7093" y="1717"/>
                </a:lnTo>
                <a:lnTo>
                  <a:pt x="7110" y="1699"/>
                </a:lnTo>
                <a:lnTo>
                  <a:pt x="7120" y="1688"/>
                </a:lnTo>
                <a:lnTo>
                  <a:pt x="7141" y="1674"/>
                </a:lnTo>
                <a:lnTo>
                  <a:pt x="7148" y="1672"/>
                </a:lnTo>
                <a:lnTo>
                  <a:pt x="7163" y="1665"/>
                </a:lnTo>
                <a:lnTo>
                  <a:pt x="7272" y="1597"/>
                </a:lnTo>
                <a:lnTo>
                  <a:pt x="7345" y="1546"/>
                </a:lnTo>
                <a:lnTo>
                  <a:pt x="7566" y="1394"/>
                </a:lnTo>
                <a:lnTo>
                  <a:pt x="7879" y="1182"/>
                </a:lnTo>
                <a:lnTo>
                  <a:pt x="8161" y="991"/>
                </a:lnTo>
                <a:lnTo>
                  <a:pt x="8481" y="763"/>
                </a:lnTo>
                <a:lnTo>
                  <a:pt x="8648" y="638"/>
                </a:lnTo>
                <a:lnTo>
                  <a:pt x="8778" y="532"/>
                </a:lnTo>
                <a:lnTo>
                  <a:pt x="8873" y="443"/>
                </a:lnTo>
                <a:lnTo>
                  <a:pt x="8940" y="367"/>
                </a:lnTo>
                <a:lnTo>
                  <a:pt x="8979" y="302"/>
                </a:lnTo>
                <a:lnTo>
                  <a:pt x="8990" y="274"/>
                </a:lnTo>
                <a:lnTo>
                  <a:pt x="8996" y="252"/>
                </a:lnTo>
                <a:lnTo>
                  <a:pt x="9003" y="218"/>
                </a:lnTo>
                <a:lnTo>
                  <a:pt x="9002" y="194"/>
                </a:lnTo>
                <a:lnTo>
                  <a:pt x="8994" y="169"/>
                </a:lnTo>
                <a:lnTo>
                  <a:pt x="8986" y="156"/>
                </a:lnTo>
                <a:lnTo>
                  <a:pt x="8978" y="143"/>
                </a:lnTo>
                <a:lnTo>
                  <a:pt x="8958" y="119"/>
                </a:lnTo>
                <a:lnTo>
                  <a:pt x="8917" y="86"/>
                </a:lnTo>
                <a:lnTo>
                  <a:pt x="8843" y="51"/>
                </a:lnTo>
                <a:lnTo>
                  <a:pt x="8749" y="25"/>
                </a:lnTo>
                <a:lnTo>
                  <a:pt x="8639" y="7"/>
                </a:lnTo>
                <a:lnTo>
                  <a:pt x="8511" y="0"/>
                </a:lnTo>
                <a:lnTo>
                  <a:pt x="8370" y="2"/>
                </a:lnTo>
                <a:lnTo>
                  <a:pt x="8216" y="14"/>
                </a:lnTo>
                <a:lnTo>
                  <a:pt x="8135" y="25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6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664D70E2-5A8F-43D1-915C-7CDB328DBEB7}"/>
              </a:ext>
            </a:extLst>
          </p:cNvPr>
          <p:cNvSpPr/>
          <p:nvPr/>
        </p:nvSpPr>
        <p:spPr>
          <a:xfrm>
            <a:off x="785044" y="4554840"/>
            <a:ext cx="720000" cy="7200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60" name="Group 40">
            <a:extLst>
              <a:ext uri="{FF2B5EF4-FFF2-40B4-BE49-F238E27FC236}">
                <a16:creationId xmlns:a16="http://schemas.microsoft.com/office/drawing/2014/main" id="{EFA54B22-65C3-4C02-859D-BBF513C845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7946" y="3201011"/>
            <a:ext cx="394836" cy="396000"/>
            <a:chOff x="1082" y="113"/>
            <a:chExt cx="4079" cy="4091"/>
          </a:xfrm>
          <a:solidFill>
            <a:schemeClr val="tx1"/>
          </a:solidFill>
        </p:grpSpPr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487C8DCE-C8CF-497B-8723-E4A77DA721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0" y="113"/>
              <a:ext cx="1520" cy="4091"/>
            </a:xfrm>
            <a:custGeom>
              <a:avLst/>
              <a:gdLst>
                <a:gd name="T0" fmla="*/ 1835 w 4561"/>
                <a:gd name="T1" fmla="*/ 52 h 12272"/>
                <a:gd name="T2" fmla="*/ 1441 w 4561"/>
                <a:gd name="T3" fmla="*/ 166 h 12272"/>
                <a:gd name="T4" fmla="*/ 1070 w 4561"/>
                <a:gd name="T5" fmla="*/ 354 h 12272"/>
                <a:gd name="T6" fmla="*/ 759 w 4561"/>
                <a:gd name="T7" fmla="*/ 583 h 12272"/>
                <a:gd name="T8" fmla="*/ 351 w 4561"/>
                <a:gd name="T9" fmla="*/ 1057 h 12272"/>
                <a:gd name="T10" fmla="*/ 82 w 4561"/>
                <a:gd name="T11" fmla="*/ 1629 h 12272"/>
                <a:gd name="T12" fmla="*/ 0 w 4561"/>
                <a:gd name="T13" fmla="*/ 6142 h 12272"/>
                <a:gd name="T14" fmla="*/ 82 w 4561"/>
                <a:gd name="T15" fmla="*/ 10655 h 12272"/>
                <a:gd name="T16" fmla="*/ 351 w 4561"/>
                <a:gd name="T17" fmla="*/ 11226 h 12272"/>
                <a:gd name="T18" fmla="*/ 759 w 4561"/>
                <a:gd name="T19" fmla="*/ 11700 h 12272"/>
                <a:gd name="T20" fmla="*/ 1093 w 4561"/>
                <a:gd name="T21" fmla="*/ 11945 h 12272"/>
                <a:gd name="T22" fmla="*/ 1629 w 4561"/>
                <a:gd name="T23" fmla="*/ 12183 h 12272"/>
                <a:gd name="T24" fmla="*/ 2205 w 4561"/>
                <a:gd name="T25" fmla="*/ 12272 h 12272"/>
                <a:gd name="T26" fmla="*/ 2595 w 4561"/>
                <a:gd name="T27" fmla="*/ 12250 h 12272"/>
                <a:gd name="T28" fmla="*/ 3115 w 4561"/>
                <a:gd name="T29" fmla="*/ 12115 h 12272"/>
                <a:gd name="T30" fmla="*/ 3577 w 4561"/>
                <a:gd name="T31" fmla="*/ 11873 h 12272"/>
                <a:gd name="T32" fmla="*/ 3967 w 4561"/>
                <a:gd name="T33" fmla="*/ 11535 h 12272"/>
                <a:gd name="T34" fmla="*/ 4274 w 4561"/>
                <a:gd name="T35" fmla="*/ 11108 h 12272"/>
                <a:gd name="T36" fmla="*/ 4484 w 4561"/>
                <a:gd name="T37" fmla="*/ 10609 h 12272"/>
                <a:gd name="T38" fmla="*/ 4561 w 4561"/>
                <a:gd name="T39" fmla="*/ 6142 h 12272"/>
                <a:gd name="T40" fmla="*/ 4483 w 4561"/>
                <a:gd name="T41" fmla="*/ 1675 h 12272"/>
                <a:gd name="T42" fmla="*/ 4273 w 4561"/>
                <a:gd name="T43" fmla="*/ 1171 h 12272"/>
                <a:gd name="T44" fmla="*/ 3966 w 4561"/>
                <a:gd name="T45" fmla="*/ 746 h 12272"/>
                <a:gd name="T46" fmla="*/ 3574 w 4561"/>
                <a:gd name="T47" fmla="*/ 407 h 12272"/>
                <a:gd name="T48" fmla="*/ 3106 w 4561"/>
                <a:gd name="T49" fmla="*/ 166 h 12272"/>
                <a:gd name="T50" fmla="*/ 2576 w 4561"/>
                <a:gd name="T51" fmla="*/ 32 h 12272"/>
                <a:gd name="T52" fmla="*/ 2235 w 4561"/>
                <a:gd name="T53" fmla="*/ 0 h 12272"/>
                <a:gd name="T54" fmla="*/ 2542 w 4561"/>
                <a:gd name="T55" fmla="*/ 1581 h 12272"/>
                <a:gd name="T56" fmla="*/ 2789 w 4561"/>
                <a:gd name="T57" fmla="*/ 1734 h 12272"/>
                <a:gd name="T58" fmla="*/ 2988 w 4561"/>
                <a:gd name="T59" fmla="*/ 2018 h 12272"/>
                <a:gd name="T60" fmla="*/ 3044 w 4561"/>
                <a:gd name="T61" fmla="*/ 2301 h 12272"/>
                <a:gd name="T62" fmla="*/ 3004 w 4561"/>
                <a:gd name="T63" fmla="*/ 2545 h 12272"/>
                <a:gd name="T64" fmla="*/ 2863 w 4561"/>
                <a:gd name="T65" fmla="*/ 2791 h 12272"/>
                <a:gd name="T66" fmla="*/ 2648 w 4561"/>
                <a:gd name="T67" fmla="*/ 2968 h 12272"/>
                <a:gd name="T68" fmla="*/ 2388 w 4561"/>
                <a:gd name="T69" fmla="*/ 3060 h 12272"/>
                <a:gd name="T70" fmla="*/ 2107 w 4561"/>
                <a:gd name="T71" fmla="*/ 3050 h 12272"/>
                <a:gd name="T72" fmla="*/ 1915 w 4561"/>
                <a:gd name="T73" fmla="*/ 2973 h 12272"/>
                <a:gd name="T74" fmla="*/ 1660 w 4561"/>
                <a:gd name="T75" fmla="*/ 2758 h 12272"/>
                <a:gd name="T76" fmla="*/ 1529 w 4561"/>
                <a:gd name="T77" fmla="*/ 2468 h 12272"/>
                <a:gd name="T78" fmla="*/ 1515 w 4561"/>
                <a:gd name="T79" fmla="*/ 2222 h 12272"/>
                <a:gd name="T80" fmla="*/ 1575 w 4561"/>
                <a:gd name="T81" fmla="*/ 1983 h 12272"/>
                <a:gd name="T82" fmla="*/ 1724 w 4561"/>
                <a:gd name="T83" fmla="*/ 1776 h 12272"/>
                <a:gd name="T84" fmla="*/ 1953 w 4561"/>
                <a:gd name="T85" fmla="*/ 1609 h 12272"/>
                <a:gd name="T86" fmla="*/ 2269 w 4561"/>
                <a:gd name="T87" fmla="*/ 1534 h 12272"/>
                <a:gd name="T88" fmla="*/ 2542 w 4561"/>
                <a:gd name="T89" fmla="*/ 1581 h 12272"/>
                <a:gd name="T90" fmla="*/ 2797 w 4561"/>
                <a:gd name="T91" fmla="*/ 9719 h 12272"/>
                <a:gd name="T92" fmla="*/ 3060 w 4561"/>
                <a:gd name="T93" fmla="*/ 10247 h 12272"/>
                <a:gd name="T94" fmla="*/ 2533 w 4561"/>
                <a:gd name="T95" fmla="*/ 10499 h 12272"/>
                <a:gd name="T96" fmla="*/ 2004 w 4561"/>
                <a:gd name="T97" fmla="*/ 10751 h 12272"/>
                <a:gd name="T98" fmla="*/ 1752 w 4561"/>
                <a:gd name="T99" fmla="*/ 10247 h 12272"/>
                <a:gd name="T100" fmla="*/ 1500 w 4561"/>
                <a:gd name="T101" fmla="*/ 9719 h 12272"/>
                <a:gd name="T102" fmla="*/ 2004 w 4561"/>
                <a:gd name="T103" fmla="*/ 9466 h 12272"/>
                <a:gd name="T104" fmla="*/ 2533 w 4561"/>
                <a:gd name="T105" fmla="*/ 9214 h 12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61" h="12272">
                  <a:moveTo>
                    <a:pt x="2040" y="23"/>
                  </a:moveTo>
                  <a:lnTo>
                    <a:pt x="1970" y="30"/>
                  </a:lnTo>
                  <a:lnTo>
                    <a:pt x="1835" y="52"/>
                  </a:lnTo>
                  <a:lnTo>
                    <a:pt x="1701" y="82"/>
                  </a:lnTo>
                  <a:lnTo>
                    <a:pt x="1570" y="119"/>
                  </a:lnTo>
                  <a:lnTo>
                    <a:pt x="1441" y="166"/>
                  </a:lnTo>
                  <a:lnTo>
                    <a:pt x="1316" y="220"/>
                  </a:lnTo>
                  <a:lnTo>
                    <a:pt x="1192" y="282"/>
                  </a:lnTo>
                  <a:lnTo>
                    <a:pt x="1070" y="354"/>
                  </a:lnTo>
                  <a:lnTo>
                    <a:pt x="1008" y="393"/>
                  </a:lnTo>
                  <a:lnTo>
                    <a:pt x="921" y="452"/>
                  </a:lnTo>
                  <a:lnTo>
                    <a:pt x="759" y="583"/>
                  </a:lnTo>
                  <a:lnTo>
                    <a:pt x="609" y="729"/>
                  </a:lnTo>
                  <a:lnTo>
                    <a:pt x="472" y="887"/>
                  </a:lnTo>
                  <a:lnTo>
                    <a:pt x="351" y="1057"/>
                  </a:lnTo>
                  <a:lnTo>
                    <a:pt x="245" y="1238"/>
                  </a:lnTo>
                  <a:lnTo>
                    <a:pt x="155" y="1429"/>
                  </a:lnTo>
                  <a:lnTo>
                    <a:pt x="82" y="1629"/>
                  </a:lnTo>
                  <a:lnTo>
                    <a:pt x="53" y="1732"/>
                  </a:lnTo>
                  <a:lnTo>
                    <a:pt x="0" y="1930"/>
                  </a:lnTo>
                  <a:lnTo>
                    <a:pt x="0" y="6142"/>
                  </a:lnTo>
                  <a:lnTo>
                    <a:pt x="0" y="10355"/>
                  </a:lnTo>
                  <a:lnTo>
                    <a:pt x="53" y="10551"/>
                  </a:lnTo>
                  <a:lnTo>
                    <a:pt x="82" y="10655"/>
                  </a:lnTo>
                  <a:lnTo>
                    <a:pt x="155" y="10855"/>
                  </a:lnTo>
                  <a:lnTo>
                    <a:pt x="245" y="11046"/>
                  </a:lnTo>
                  <a:lnTo>
                    <a:pt x="351" y="11226"/>
                  </a:lnTo>
                  <a:lnTo>
                    <a:pt x="472" y="11396"/>
                  </a:lnTo>
                  <a:lnTo>
                    <a:pt x="609" y="11555"/>
                  </a:lnTo>
                  <a:lnTo>
                    <a:pt x="759" y="11700"/>
                  </a:lnTo>
                  <a:lnTo>
                    <a:pt x="921" y="11831"/>
                  </a:lnTo>
                  <a:lnTo>
                    <a:pt x="1008" y="11890"/>
                  </a:lnTo>
                  <a:lnTo>
                    <a:pt x="1093" y="11945"/>
                  </a:lnTo>
                  <a:lnTo>
                    <a:pt x="1267" y="12040"/>
                  </a:lnTo>
                  <a:lnTo>
                    <a:pt x="1446" y="12119"/>
                  </a:lnTo>
                  <a:lnTo>
                    <a:pt x="1629" y="12183"/>
                  </a:lnTo>
                  <a:lnTo>
                    <a:pt x="1817" y="12229"/>
                  </a:lnTo>
                  <a:lnTo>
                    <a:pt x="2009" y="12259"/>
                  </a:lnTo>
                  <a:lnTo>
                    <a:pt x="2205" y="12272"/>
                  </a:lnTo>
                  <a:lnTo>
                    <a:pt x="2403" y="12269"/>
                  </a:lnTo>
                  <a:lnTo>
                    <a:pt x="2504" y="12261"/>
                  </a:lnTo>
                  <a:lnTo>
                    <a:pt x="2595" y="12250"/>
                  </a:lnTo>
                  <a:lnTo>
                    <a:pt x="2775" y="12217"/>
                  </a:lnTo>
                  <a:lnTo>
                    <a:pt x="2948" y="12173"/>
                  </a:lnTo>
                  <a:lnTo>
                    <a:pt x="3115" y="12115"/>
                  </a:lnTo>
                  <a:lnTo>
                    <a:pt x="3276" y="12046"/>
                  </a:lnTo>
                  <a:lnTo>
                    <a:pt x="3430" y="11965"/>
                  </a:lnTo>
                  <a:lnTo>
                    <a:pt x="3577" y="11873"/>
                  </a:lnTo>
                  <a:lnTo>
                    <a:pt x="3715" y="11771"/>
                  </a:lnTo>
                  <a:lnTo>
                    <a:pt x="3845" y="11657"/>
                  </a:lnTo>
                  <a:lnTo>
                    <a:pt x="3967" y="11535"/>
                  </a:lnTo>
                  <a:lnTo>
                    <a:pt x="4080" y="11402"/>
                  </a:lnTo>
                  <a:lnTo>
                    <a:pt x="4182" y="11260"/>
                  </a:lnTo>
                  <a:lnTo>
                    <a:pt x="4274" y="11108"/>
                  </a:lnTo>
                  <a:lnTo>
                    <a:pt x="4355" y="10950"/>
                  </a:lnTo>
                  <a:lnTo>
                    <a:pt x="4425" y="10783"/>
                  </a:lnTo>
                  <a:lnTo>
                    <a:pt x="4484" y="10609"/>
                  </a:lnTo>
                  <a:lnTo>
                    <a:pt x="4507" y="10518"/>
                  </a:lnTo>
                  <a:lnTo>
                    <a:pt x="4561" y="10306"/>
                  </a:lnTo>
                  <a:lnTo>
                    <a:pt x="4561" y="6142"/>
                  </a:lnTo>
                  <a:lnTo>
                    <a:pt x="4561" y="1977"/>
                  </a:lnTo>
                  <a:lnTo>
                    <a:pt x="4507" y="1766"/>
                  </a:lnTo>
                  <a:lnTo>
                    <a:pt x="4483" y="1675"/>
                  </a:lnTo>
                  <a:lnTo>
                    <a:pt x="4425" y="1499"/>
                  </a:lnTo>
                  <a:lnTo>
                    <a:pt x="4355" y="1331"/>
                  </a:lnTo>
                  <a:lnTo>
                    <a:pt x="4273" y="1171"/>
                  </a:lnTo>
                  <a:lnTo>
                    <a:pt x="4180" y="1020"/>
                  </a:lnTo>
                  <a:lnTo>
                    <a:pt x="4078" y="878"/>
                  </a:lnTo>
                  <a:lnTo>
                    <a:pt x="3966" y="746"/>
                  </a:lnTo>
                  <a:lnTo>
                    <a:pt x="3843" y="622"/>
                  </a:lnTo>
                  <a:lnTo>
                    <a:pt x="3714" y="510"/>
                  </a:lnTo>
                  <a:lnTo>
                    <a:pt x="3574" y="407"/>
                  </a:lnTo>
                  <a:lnTo>
                    <a:pt x="3426" y="315"/>
                  </a:lnTo>
                  <a:lnTo>
                    <a:pt x="3270" y="235"/>
                  </a:lnTo>
                  <a:lnTo>
                    <a:pt x="3106" y="166"/>
                  </a:lnTo>
                  <a:lnTo>
                    <a:pt x="2936" y="109"/>
                  </a:lnTo>
                  <a:lnTo>
                    <a:pt x="2759" y="65"/>
                  </a:lnTo>
                  <a:lnTo>
                    <a:pt x="2576" y="32"/>
                  </a:lnTo>
                  <a:lnTo>
                    <a:pt x="2483" y="21"/>
                  </a:lnTo>
                  <a:lnTo>
                    <a:pt x="2292" y="4"/>
                  </a:lnTo>
                  <a:lnTo>
                    <a:pt x="2235" y="0"/>
                  </a:lnTo>
                  <a:lnTo>
                    <a:pt x="2190" y="7"/>
                  </a:lnTo>
                  <a:lnTo>
                    <a:pt x="2040" y="23"/>
                  </a:lnTo>
                  <a:close/>
                  <a:moveTo>
                    <a:pt x="2542" y="1581"/>
                  </a:moveTo>
                  <a:lnTo>
                    <a:pt x="2596" y="1603"/>
                  </a:lnTo>
                  <a:lnTo>
                    <a:pt x="2699" y="1662"/>
                  </a:lnTo>
                  <a:lnTo>
                    <a:pt x="2789" y="1734"/>
                  </a:lnTo>
                  <a:lnTo>
                    <a:pt x="2870" y="1819"/>
                  </a:lnTo>
                  <a:lnTo>
                    <a:pt x="2936" y="1914"/>
                  </a:lnTo>
                  <a:lnTo>
                    <a:pt x="2988" y="2018"/>
                  </a:lnTo>
                  <a:lnTo>
                    <a:pt x="3024" y="2129"/>
                  </a:lnTo>
                  <a:lnTo>
                    <a:pt x="3043" y="2242"/>
                  </a:lnTo>
                  <a:lnTo>
                    <a:pt x="3044" y="2301"/>
                  </a:lnTo>
                  <a:lnTo>
                    <a:pt x="3043" y="2353"/>
                  </a:lnTo>
                  <a:lnTo>
                    <a:pt x="3030" y="2451"/>
                  </a:lnTo>
                  <a:lnTo>
                    <a:pt x="3004" y="2545"/>
                  </a:lnTo>
                  <a:lnTo>
                    <a:pt x="2966" y="2634"/>
                  </a:lnTo>
                  <a:lnTo>
                    <a:pt x="2919" y="2716"/>
                  </a:lnTo>
                  <a:lnTo>
                    <a:pt x="2863" y="2791"/>
                  </a:lnTo>
                  <a:lnTo>
                    <a:pt x="2798" y="2859"/>
                  </a:lnTo>
                  <a:lnTo>
                    <a:pt x="2726" y="2918"/>
                  </a:lnTo>
                  <a:lnTo>
                    <a:pt x="2648" y="2968"/>
                  </a:lnTo>
                  <a:lnTo>
                    <a:pt x="2565" y="3010"/>
                  </a:lnTo>
                  <a:lnTo>
                    <a:pt x="2478" y="3040"/>
                  </a:lnTo>
                  <a:lnTo>
                    <a:pt x="2388" y="3060"/>
                  </a:lnTo>
                  <a:lnTo>
                    <a:pt x="2294" y="3069"/>
                  </a:lnTo>
                  <a:lnTo>
                    <a:pt x="2200" y="3066"/>
                  </a:lnTo>
                  <a:lnTo>
                    <a:pt x="2107" y="3050"/>
                  </a:lnTo>
                  <a:lnTo>
                    <a:pt x="2015" y="3020"/>
                  </a:lnTo>
                  <a:lnTo>
                    <a:pt x="1968" y="3000"/>
                  </a:lnTo>
                  <a:lnTo>
                    <a:pt x="1915" y="2973"/>
                  </a:lnTo>
                  <a:lnTo>
                    <a:pt x="1817" y="2909"/>
                  </a:lnTo>
                  <a:lnTo>
                    <a:pt x="1732" y="2837"/>
                  </a:lnTo>
                  <a:lnTo>
                    <a:pt x="1660" y="2758"/>
                  </a:lnTo>
                  <a:lnTo>
                    <a:pt x="1603" y="2669"/>
                  </a:lnTo>
                  <a:lnTo>
                    <a:pt x="1558" y="2572"/>
                  </a:lnTo>
                  <a:lnTo>
                    <a:pt x="1529" y="2468"/>
                  </a:lnTo>
                  <a:lnTo>
                    <a:pt x="1513" y="2359"/>
                  </a:lnTo>
                  <a:lnTo>
                    <a:pt x="1512" y="2301"/>
                  </a:lnTo>
                  <a:lnTo>
                    <a:pt x="1515" y="2222"/>
                  </a:lnTo>
                  <a:lnTo>
                    <a:pt x="1531" y="2114"/>
                  </a:lnTo>
                  <a:lnTo>
                    <a:pt x="1549" y="2046"/>
                  </a:lnTo>
                  <a:lnTo>
                    <a:pt x="1575" y="1983"/>
                  </a:lnTo>
                  <a:lnTo>
                    <a:pt x="1608" y="1923"/>
                  </a:lnTo>
                  <a:lnTo>
                    <a:pt x="1670" y="1835"/>
                  </a:lnTo>
                  <a:lnTo>
                    <a:pt x="1724" y="1776"/>
                  </a:lnTo>
                  <a:lnTo>
                    <a:pt x="1765" y="1734"/>
                  </a:lnTo>
                  <a:lnTo>
                    <a:pt x="1856" y="1665"/>
                  </a:lnTo>
                  <a:lnTo>
                    <a:pt x="1953" y="1609"/>
                  </a:lnTo>
                  <a:lnTo>
                    <a:pt x="2055" y="1568"/>
                  </a:lnTo>
                  <a:lnTo>
                    <a:pt x="2161" y="1542"/>
                  </a:lnTo>
                  <a:lnTo>
                    <a:pt x="2269" y="1534"/>
                  </a:lnTo>
                  <a:lnTo>
                    <a:pt x="2379" y="1539"/>
                  </a:lnTo>
                  <a:lnTo>
                    <a:pt x="2488" y="1563"/>
                  </a:lnTo>
                  <a:lnTo>
                    <a:pt x="2542" y="1581"/>
                  </a:lnTo>
                  <a:close/>
                  <a:moveTo>
                    <a:pt x="2533" y="9466"/>
                  </a:moveTo>
                  <a:lnTo>
                    <a:pt x="2533" y="9719"/>
                  </a:lnTo>
                  <a:lnTo>
                    <a:pt x="2797" y="9719"/>
                  </a:lnTo>
                  <a:lnTo>
                    <a:pt x="3060" y="9719"/>
                  </a:lnTo>
                  <a:lnTo>
                    <a:pt x="3060" y="9982"/>
                  </a:lnTo>
                  <a:lnTo>
                    <a:pt x="3060" y="10247"/>
                  </a:lnTo>
                  <a:lnTo>
                    <a:pt x="2797" y="10247"/>
                  </a:lnTo>
                  <a:lnTo>
                    <a:pt x="2533" y="10247"/>
                  </a:lnTo>
                  <a:lnTo>
                    <a:pt x="2533" y="10499"/>
                  </a:lnTo>
                  <a:lnTo>
                    <a:pt x="2533" y="10751"/>
                  </a:lnTo>
                  <a:lnTo>
                    <a:pt x="2268" y="10751"/>
                  </a:lnTo>
                  <a:lnTo>
                    <a:pt x="2004" y="10751"/>
                  </a:lnTo>
                  <a:lnTo>
                    <a:pt x="2004" y="10499"/>
                  </a:lnTo>
                  <a:lnTo>
                    <a:pt x="2004" y="10247"/>
                  </a:lnTo>
                  <a:lnTo>
                    <a:pt x="1752" y="10247"/>
                  </a:lnTo>
                  <a:lnTo>
                    <a:pt x="1500" y="10247"/>
                  </a:lnTo>
                  <a:lnTo>
                    <a:pt x="1500" y="9982"/>
                  </a:lnTo>
                  <a:lnTo>
                    <a:pt x="1500" y="9719"/>
                  </a:lnTo>
                  <a:lnTo>
                    <a:pt x="1752" y="9719"/>
                  </a:lnTo>
                  <a:lnTo>
                    <a:pt x="2004" y="9719"/>
                  </a:lnTo>
                  <a:lnTo>
                    <a:pt x="2004" y="9466"/>
                  </a:lnTo>
                  <a:lnTo>
                    <a:pt x="2004" y="9214"/>
                  </a:lnTo>
                  <a:lnTo>
                    <a:pt x="2268" y="9214"/>
                  </a:lnTo>
                  <a:lnTo>
                    <a:pt x="2533" y="9214"/>
                  </a:lnTo>
                  <a:lnTo>
                    <a:pt x="2533" y="94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2C27908D-EEF5-4812-B423-8B2D00379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" y="185"/>
              <a:ext cx="1014" cy="2033"/>
            </a:xfrm>
            <a:custGeom>
              <a:avLst/>
              <a:gdLst>
                <a:gd name="T0" fmla="*/ 7 w 3043"/>
                <a:gd name="T1" fmla="*/ 209 h 6098"/>
                <a:gd name="T2" fmla="*/ 1 w 3043"/>
                <a:gd name="T3" fmla="*/ 324 h 6098"/>
                <a:gd name="T4" fmla="*/ 0 w 3043"/>
                <a:gd name="T5" fmla="*/ 634 h 6098"/>
                <a:gd name="T6" fmla="*/ 14 w 3043"/>
                <a:gd name="T7" fmla="*/ 977 h 6098"/>
                <a:gd name="T8" fmla="*/ 37 w 3043"/>
                <a:gd name="T9" fmla="*/ 1281 h 6098"/>
                <a:gd name="T10" fmla="*/ 53 w 3043"/>
                <a:gd name="T11" fmla="*/ 1389 h 6098"/>
                <a:gd name="T12" fmla="*/ 83 w 3043"/>
                <a:gd name="T13" fmla="*/ 1546 h 6098"/>
                <a:gd name="T14" fmla="*/ 158 w 3043"/>
                <a:gd name="T15" fmla="*/ 1850 h 6098"/>
                <a:gd name="T16" fmla="*/ 245 w 3043"/>
                <a:gd name="T17" fmla="*/ 2117 h 6098"/>
                <a:gd name="T18" fmla="*/ 315 w 3043"/>
                <a:gd name="T19" fmla="*/ 2280 h 6098"/>
                <a:gd name="T20" fmla="*/ 361 w 3043"/>
                <a:gd name="T21" fmla="*/ 2368 h 6098"/>
                <a:gd name="T22" fmla="*/ 384 w 3043"/>
                <a:gd name="T23" fmla="*/ 2404 h 6098"/>
                <a:gd name="T24" fmla="*/ 719 w 3043"/>
                <a:gd name="T25" fmla="*/ 2871 h 6098"/>
                <a:gd name="T26" fmla="*/ 1735 w 3043"/>
                <a:gd name="T27" fmla="*/ 4288 h 6098"/>
                <a:gd name="T28" fmla="*/ 3034 w 3043"/>
                <a:gd name="T29" fmla="*/ 6098 h 6098"/>
                <a:gd name="T30" fmla="*/ 3041 w 3043"/>
                <a:gd name="T31" fmla="*/ 4948 h 6098"/>
                <a:gd name="T32" fmla="*/ 3043 w 3043"/>
                <a:gd name="T33" fmla="*/ 4422 h 6098"/>
                <a:gd name="T34" fmla="*/ 3037 w 3043"/>
                <a:gd name="T35" fmla="*/ 3767 h 6098"/>
                <a:gd name="T36" fmla="*/ 3027 w 3043"/>
                <a:gd name="T37" fmla="*/ 3428 h 6098"/>
                <a:gd name="T38" fmla="*/ 3020 w 3043"/>
                <a:gd name="T39" fmla="*/ 3301 h 6098"/>
                <a:gd name="T40" fmla="*/ 3001 w 3043"/>
                <a:gd name="T41" fmla="*/ 3000 h 6098"/>
                <a:gd name="T42" fmla="*/ 2984 w 3043"/>
                <a:gd name="T43" fmla="*/ 2852 h 6098"/>
                <a:gd name="T44" fmla="*/ 2975 w 3043"/>
                <a:gd name="T45" fmla="*/ 2823 h 6098"/>
                <a:gd name="T46" fmla="*/ 2964 w 3043"/>
                <a:gd name="T47" fmla="*/ 2809 h 6098"/>
                <a:gd name="T48" fmla="*/ 2949 w 3043"/>
                <a:gd name="T49" fmla="*/ 2804 h 6098"/>
                <a:gd name="T50" fmla="*/ 2941 w 3043"/>
                <a:gd name="T51" fmla="*/ 2804 h 6098"/>
                <a:gd name="T52" fmla="*/ 2838 w 3043"/>
                <a:gd name="T53" fmla="*/ 2799 h 6098"/>
                <a:gd name="T54" fmla="*/ 2488 w 3043"/>
                <a:gd name="T55" fmla="*/ 2758 h 6098"/>
                <a:gd name="T56" fmla="*/ 2429 w 3043"/>
                <a:gd name="T57" fmla="*/ 2747 h 6098"/>
                <a:gd name="T58" fmla="*/ 2429 w 3043"/>
                <a:gd name="T59" fmla="*/ 2725 h 6098"/>
                <a:gd name="T60" fmla="*/ 2452 w 3043"/>
                <a:gd name="T61" fmla="*/ 2535 h 6098"/>
                <a:gd name="T62" fmla="*/ 2473 w 3043"/>
                <a:gd name="T63" fmla="*/ 2398 h 6098"/>
                <a:gd name="T64" fmla="*/ 2491 w 3043"/>
                <a:gd name="T65" fmla="*/ 2260 h 6098"/>
                <a:gd name="T66" fmla="*/ 2514 w 3043"/>
                <a:gd name="T67" fmla="*/ 2071 h 6098"/>
                <a:gd name="T68" fmla="*/ 2513 w 3043"/>
                <a:gd name="T69" fmla="*/ 2048 h 6098"/>
                <a:gd name="T70" fmla="*/ 2432 w 3043"/>
                <a:gd name="T71" fmla="*/ 2031 h 6098"/>
                <a:gd name="T72" fmla="*/ 2174 w 3043"/>
                <a:gd name="T73" fmla="*/ 1994 h 6098"/>
                <a:gd name="T74" fmla="*/ 2041 w 3043"/>
                <a:gd name="T75" fmla="*/ 1973 h 6098"/>
                <a:gd name="T76" fmla="*/ 1850 w 3043"/>
                <a:gd name="T77" fmla="*/ 1939 h 6098"/>
                <a:gd name="T78" fmla="*/ 1827 w 3043"/>
                <a:gd name="T79" fmla="*/ 1930 h 6098"/>
                <a:gd name="T80" fmla="*/ 1825 w 3043"/>
                <a:gd name="T81" fmla="*/ 1906 h 6098"/>
                <a:gd name="T82" fmla="*/ 1842 w 3043"/>
                <a:gd name="T83" fmla="*/ 1724 h 6098"/>
                <a:gd name="T84" fmla="*/ 1861 w 3043"/>
                <a:gd name="T85" fmla="*/ 1595 h 6098"/>
                <a:gd name="T86" fmla="*/ 1908 w 3043"/>
                <a:gd name="T87" fmla="*/ 1274 h 6098"/>
                <a:gd name="T88" fmla="*/ 1584 w 3043"/>
                <a:gd name="T89" fmla="*/ 1223 h 6098"/>
                <a:gd name="T90" fmla="*/ 1332 w 3043"/>
                <a:gd name="T91" fmla="*/ 1180 h 6098"/>
                <a:gd name="T92" fmla="*/ 1253 w 3043"/>
                <a:gd name="T93" fmla="*/ 1163 h 6098"/>
                <a:gd name="T94" fmla="*/ 1253 w 3043"/>
                <a:gd name="T95" fmla="*/ 1142 h 6098"/>
                <a:gd name="T96" fmla="*/ 1276 w 3043"/>
                <a:gd name="T97" fmla="*/ 970 h 6098"/>
                <a:gd name="T98" fmla="*/ 1295 w 3043"/>
                <a:gd name="T99" fmla="*/ 846 h 6098"/>
                <a:gd name="T100" fmla="*/ 1331 w 3043"/>
                <a:gd name="T101" fmla="*/ 602 h 6098"/>
                <a:gd name="T102" fmla="*/ 1342 w 3043"/>
                <a:gd name="T103" fmla="*/ 519 h 6098"/>
                <a:gd name="T104" fmla="*/ 1322 w 3043"/>
                <a:gd name="T105" fmla="*/ 509 h 6098"/>
                <a:gd name="T106" fmla="*/ 1120 w 3043"/>
                <a:gd name="T107" fmla="*/ 453 h 6098"/>
                <a:gd name="T108" fmla="*/ 972 w 3043"/>
                <a:gd name="T109" fmla="*/ 417 h 6098"/>
                <a:gd name="T110" fmla="*/ 835 w 3043"/>
                <a:gd name="T111" fmla="*/ 383 h 6098"/>
                <a:gd name="T112" fmla="*/ 603 w 3043"/>
                <a:gd name="T113" fmla="*/ 313 h 6098"/>
                <a:gd name="T114" fmla="*/ 407 w 3043"/>
                <a:gd name="T115" fmla="*/ 235 h 6098"/>
                <a:gd name="T116" fmla="*/ 233 w 3043"/>
                <a:gd name="T117" fmla="*/ 141 h 6098"/>
                <a:gd name="T118" fmla="*/ 150 w 3043"/>
                <a:gd name="T119" fmla="*/ 87 h 6098"/>
                <a:gd name="T120" fmla="*/ 27 w 3043"/>
                <a:gd name="T121" fmla="*/ 0 h 6098"/>
                <a:gd name="T122" fmla="*/ 7 w 3043"/>
                <a:gd name="T123" fmla="*/ 209 h 6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3" h="6098">
                  <a:moveTo>
                    <a:pt x="7" y="209"/>
                  </a:moveTo>
                  <a:lnTo>
                    <a:pt x="1" y="324"/>
                  </a:lnTo>
                  <a:lnTo>
                    <a:pt x="0" y="634"/>
                  </a:lnTo>
                  <a:lnTo>
                    <a:pt x="14" y="977"/>
                  </a:lnTo>
                  <a:lnTo>
                    <a:pt x="37" y="1281"/>
                  </a:lnTo>
                  <a:lnTo>
                    <a:pt x="53" y="1389"/>
                  </a:lnTo>
                  <a:lnTo>
                    <a:pt x="83" y="1546"/>
                  </a:lnTo>
                  <a:lnTo>
                    <a:pt x="158" y="1850"/>
                  </a:lnTo>
                  <a:lnTo>
                    <a:pt x="245" y="2117"/>
                  </a:lnTo>
                  <a:lnTo>
                    <a:pt x="315" y="2280"/>
                  </a:lnTo>
                  <a:lnTo>
                    <a:pt x="361" y="2368"/>
                  </a:lnTo>
                  <a:lnTo>
                    <a:pt x="384" y="2404"/>
                  </a:lnTo>
                  <a:lnTo>
                    <a:pt x="719" y="2871"/>
                  </a:lnTo>
                  <a:lnTo>
                    <a:pt x="1735" y="4288"/>
                  </a:lnTo>
                  <a:lnTo>
                    <a:pt x="3034" y="6098"/>
                  </a:lnTo>
                  <a:lnTo>
                    <a:pt x="3041" y="4948"/>
                  </a:lnTo>
                  <a:lnTo>
                    <a:pt x="3043" y="4422"/>
                  </a:lnTo>
                  <a:lnTo>
                    <a:pt x="3037" y="3767"/>
                  </a:lnTo>
                  <a:lnTo>
                    <a:pt x="3027" y="3428"/>
                  </a:lnTo>
                  <a:lnTo>
                    <a:pt x="3020" y="3301"/>
                  </a:lnTo>
                  <a:lnTo>
                    <a:pt x="3001" y="3000"/>
                  </a:lnTo>
                  <a:lnTo>
                    <a:pt x="2984" y="2852"/>
                  </a:lnTo>
                  <a:lnTo>
                    <a:pt x="2975" y="2823"/>
                  </a:lnTo>
                  <a:lnTo>
                    <a:pt x="2964" y="2809"/>
                  </a:lnTo>
                  <a:lnTo>
                    <a:pt x="2949" y="2804"/>
                  </a:lnTo>
                  <a:lnTo>
                    <a:pt x="2941" y="2804"/>
                  </a:lnTo>
                  <a:lnTo>
                    <a:pt x="2838" y="2799"/>
                  </a:lnTo>
                  <a:lnTo>
                    <a:pt x="2488" y="2758"/>
                  </a:lnTo>
                  <a:lnTo>
                    <a:pt x="2429" y="2747"/>
                  </a:lnTo>
                  <a:lnTo>
                    <a:pt x="2429" y="2725"/>
                  </a:lnTo>
                  <a:lnTo>
                    <a:pt x="2452" y="2535"/>
                  </a:lnTo>
                  <a:lnTo>
                    <a:pt x="2473" y="2398"/>
                  </a:lnTo>
                  <a:lnTo>
                    <a:pt x="2491" y="2260"/>
                  </a:lnTo>
                  <a:lnTo>
                    <a:pt x="2514" y="2071"/>
                  </a:lnTo>
                  <a:lnTo>
                    <a:pt x="2513" y="2048"/>
                  </a:lnTo>
                  <a:lnTo>
                    <a:pt x="2432" y="2031"/>
                  </a:lnTo>
                  <a:lnTo>
                    <a:pt x="2174" y="1994"/>
                  </a:lnTo>
                  <a:lnTo>
                    <a:pt x="2041" y="1973"/>
                  </a:lnTo>
                  <a:lnTo>
                    <a:pt x="1850" y="1939"/>
                  </a:lnTo>
                  <a:lnTo>
                    <a:pt x="1827" y="1930"/>
                  </a:lnTo>
                  <a:lnTo>
                    <a:pt x="1825" y="1906"/>
                  </a:lnTo>
                  <a:lnTo>
                    <a:pt x="1842" y="1724"/>
                  </a:lnTo>
                  <a:lnTo>
                    <a:pt x="1861" y="1595"/>
                  </a:lnTo>
                  <a:lnTo>
                    <a:pt x="1908" y="1274"/>
                  </a:lnTo>
                  <a:lnTo>
                    <a:pt x="1584" y="1223"/>
                  </a:lnTo>
                  <a:lnTo>
                    <a:pt x="1332" y="1180"/>
                  </a:lnTo>
                  <a:lnTo>
                    <a:pt x="1253" y="1163"/>
                  </a:lnTo>
                  <a:lnTo>
                    <a:pt x="1253" y="1142"/>
                  </a:lnTo>
                  <a:lnTo>
                    <a:pt x="1276" y="970"/>
                  </a:lnTo>
                  <a:lnTo>
                    <a:pt x="1295" y="846"/>
                  </a:lnTo>
                  <a:lnTo>
                    <a:pt x="1331" y="602"/>
                  </a:lnTo>
                  <a:lnTo>
                    <a:pt x="1342" y="519"/>
                  </a:lnTo>
                  <a:lnTo>
                    <a:pt x="1322" y="509"/>
                  </a:lnTo>
                  <a:lnTo>
                    <a:pt x="1120" y="453"/>
                  </a:lnTo>
                  <a:lnTo>
                    <a:pt x="972" y="417"/>
                  </a:lnTo>
                  <a:lnTo>
                    <a:pt x="835" y="383"/>
                  </a:lnTo>
                  <a:lnTo>
                    <a:pt x="603" y="313"/>
                  </a:lnTo>
                  <a:lnTo>
                    <a:pt x="407" y="235"/>
                  </a:lnTo>
                  <a:lnTo>
                    <a:pt x="233" y="141"/>
                  </a:lnTo>
                  <a:lnTo>
                    <a:pt x="150" y="87"/>
                  </a:lnTo>
                  <a:lnTo>
                    <a:pt x="27" y="0"/>
                  </a:lnTo>
                  <a:lnTo>
                    <a:pt x="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FD8D646E-FCF6-4BAE-8341-7A756EE8F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0" y="977"/>
              <a:ext cx="1181" cy="1869"/>
            </a:xfrm>
            <a:custGeom>
              <a:avLst/>
              <a:gdLst>
                <a:gd name="T0" fmla="*/ 0 w 3542"/>
                <a:gd name="T1" fmla="*/ 1459 h 5607"/>
                <a:gd name="T2" fmla="*/ 0 w 3542"/>
                <a:gd name="T3" fmla="*/ 2931 h 5607"/>
                <a:gd name="T4" fmla="*/ 331 w 3542"/>
                <a:gd name="T5" fmla="*/ 3329 h 5607"/>
                <a:gd name="T6" fmla="*/ 665 w 3542"/>
                <a:gd name="T7" fmla="*/ 3738 h 5607"/>
                <a:gd name="T8" fmla="*/ 1005 w 3542"/>
                <a:gd name="T9" fmla="*/ 4163 h 5607"/>
                <a:gd name="T10" fmla="*/ 1153 w 3542"/>
                <a:gd name="T11" fmla="*/ 4345 h 5607"/>
                <a:gd name="T12" fmla="*/ 1433 w 3542"/>
                <a:gd name="T13" fmla="*/ 4675 h 5607"/>
                <a:gd name="T14" fmla="*/ 1522 w 3542"/>
                <a:gd name="T15" fmla="*/ 4769 h 5607"/>
                <a:gd name="T16" fmla="*/ 1634 w 3542"/>
                <a:gd name="T17" fmla="*/ 4883 h 5607"/>
                <a:gd name="T18" fmla="*/ 1865 w 3542"/>
                <a:gd name="T19" fmla="*/ 5084 h 5607"/>
                <a:gd name="T20" fmla="*/ 2039 w 3542"/>
                <a:gd name="T21" fmla="*/ 5214 h 5607"/>
                <a:gd name="T22" fmla="*/ 2157 w 3542"/>
                <a:gd name="T23" fmla="*/ 5290 h 5607"/>
                <a:gd name="T24" fmla="*/ 2275 w 3542"/>
                <a:gd name="T25" fmla="*/ 5359 h 5607"/>
                <a:gd name="T26" fmla="*/ 2392 w 3542"/>
                <a:gd name="T27" fmla="*/ 5420 h 5607"/>
                <a:gd name="T28" fmla="*/ 2510 w 3542"/>
                <a:gd name="T29" fmla="*/ 5473 h 5607"/>
                <a:gd name="T30" fmla="*/ 2626 w 3542"/>
                <a:gd name="T31" fmla="*/ 5516 h 5607"/>
                <a:gd name="T32" fmla="*/ 2743 w 3542"/>
                <a:gd name="T33" fmla="*/ 5552 h 5607"/>
                <a:gd name="T34" fmla="*/ 2858 w 3542"/>
                <a:gd name="T35" fmla="*/ 5580 h 5607"/>
                <a:gd name="T36" fmla="*/ 2972 w 3542"/>
                <a:gd name="T37" fmla="*/ 5597 h 5607"/>
                <a:gd name="T38" fmla="*/ 3084 w 3542"/>
                <a:gd name="T39" fmla="*/ 5607 h 5607"/>
                <a:gd name="T40" fmla="*/ 3195 w 3542"/>
                <a:gd name="T41" fmla="*/ 5607 h 5607"/>
                <a:gd name="T42" fmla="*/ 3305 w 3542"/>
                <a:gd name="T43" fmla="*/ 5598 h 5607"/>
                <a:gd name="T44" fmla="*/ 3358 w 3542"/>
                <a:gd name="T45" fmla="*/ 5590 h 5607"/>
                <a:gd name="T46" fmla="*/ 3426 w 3542"/>
                <a:gd name="T47" fmla="*/ 5578 h 5607"/>
                <a:gd name="T48" fmla="*/ 3525 w 3542"/>
                <a:gd name="T49" fmla="*/ 5551 h 5607"/>
                <a:gd name="T50" fmla="*/ 3539 w 3542"/>
                <a:gd name="T51" fmla="*/ 5539 h 5607"/>
                <a:gd name="T52" fmla="*/ 3542 w 3542"/>
                <a:gd name="T53" fmla="*/ 5532 h 5607"/>
                <a:gd name="T54" fmla="*/ 3534 w 3542"/>
                <a:gd name="T55" fmla="*/ 5493 h 5607"/>
                <a:gd name="T56" fmla="*/ 3492 w 3542"/>
                <a:gd name="T57" fmla="*/ 5380 h 5607"/>
                <a:gd name="T58" fmla="*/ 3290 w 3542"/>
                <a:gd name="T59" fmla="*/ 4917 h 5607"/>
                <a:gd name="T60" fmla="*/ 3031 w 3542"/>
                <a:gd name="T61" fmla="*/ 4354 h 5607"/>
                <a:gd name="T62" fmla="*/ 2760 w 3542"/>
                <a:gd name="T63" fmla="*/ 3771 h 5607"/>
                <a:gd name="T64" fmla="*/ 2616 w 3542"/>
                <a:gd name="T65" fmla="*/ 3464 h 5607"/>
                <a:gd name="T66" fmla="*/ 2596 w 3542"/>
                <a:gd name="T67" fmla="*/ 3424 h 5607"/>
                <a:gd name="T68" fmla="*/ 2529 w 3542"/>
                <a:gd name="T69" fmla="*/ 3310 h 5607"/>
                <a:gd name="T70" fmla="*/ 2364 w 3542"/>
                <a:gd name="T71" fmla="*/ 3065 h 5607"/>
                <a:gd name="T72" fmla="*/ 2014 w 3542"/>
                <a:gd name="T73" fmla="*/ 2585 h 5607"/>
                <a:gd name="T74" fmla="*/ 1520 w 3542"/>
                <a:gd name="T75" fmla="*/ 1933 h 5607"/>
                <a:gd name="T76" fmla="*/ 1212 w 3542"/>
                <a:gd name="T77" fmla="*/ 1534 h 5607"/>
                <a:gd name="T78" fmla="*/ 497 w 3542"/>
                <a:gd name="T79" fmla="*/ 618 h 5607"/>
                <a:gd name="T80" fmla="*/ 10 w 3542"/>
                <a:gd name="T81" fmla="*/ 0 h 5607"/>
                <a:gd name="T82" fmla="*/ 5 w 3542"/>
                <a:gd name="T83" fmla="*/ 78 h 5607"/>
                <a:gd name="T84" fmla="*/ 0 w 3542"/>
                <a:gd name="T85" fmla="*/ 872 h 5607"/>
                <a:gd name="T86" fmla="*/ 0 w 3542"/>
                <a:gd name="T87" fmla="*/ 1459 h 5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42" h="5607">
                  <a:moveTo>
                    <a:pt x="0" y="1459"/>
                  </a:moveTo>
                  <a:lnTo>
                    <a:pt x="0" y="2931"/>
                  </a:lnTo>
                  <a:lnTo>
                    <a:pt x="331" y="3329"/>
                  </a:lnTo>
                  <a:lnTo>
                    <a:pt x="665" y="3738"/>
                  </a:lnTo>
                  <a:lnTo>
                    <a:pt x="1005" y="4163"/>
                  </a:lnTo>
                  <a:lnTo>
                    <a:pt x="1153" y="4345"/>
                  </a:lnTo>
                  <a:lnTo>
                    <a:pt x="1433" y="4675"/>
                  </a:lnTo>
                  <a:lnTo>
                    <a:pt x="1522" y="4769"/>
                  </a:lnTo>
                  <a:lnTo>
                    <a:pt x="1634" y="4883"/>
                  </a:lnTo>
                  <a:lnTo>
                    <a:pt x="1865" y="5084"/>
                  </a:lnTo>
                  <a:lnTo>
                    <a:pt x="2039" y="5214"/>
                  </a:lnTo>
                  <a:lnTo>
                    <a:pt x="2157" y="5290"/>
                  </a:lnTo>
                  <a:lnTo>
                    <a:pt x="2275" y="5359"/>
                  </a:lnTo>
                  <a:lnTo>
                    <a:pt x="2392" y="5420"/>
                  </a:lnTo>
                  <a:lnTo>
                    <a:pt x="2510" y="5473"/>
                  </a:lnTo>
                  <a:lnTo>
                    <a:pt x="2626" y="5516"/>
                  </a:lnTo>
                  <a:lnTo>
                    <a:pt x="2743" y="5552"/>
                  </a:lnTo>
                  <a:lnTo>
                    <a:pt x="2858" y="5580"/>
                  </a:lnTo>
                  <a:lnTo>
                    <a:pt x="2972" y="5597"/>
                  </a:lnTo>
                  <a:lnTo>
                    <a:pt x="3084" y="5607"/>
                  </a:lnTo>
                  <a:lnTo>
                    <a:pt x="3195" y="5607"/>
                  </a:lnTo>
                  <a:lnTo>
                    <a:pt x="3305" y="5598"/>
                  </a:lnTo>
                  <a:lnTo>
                    <a:pt x="3358" y="5590"/>
                  </a:lnTo>
                  <a:lnTo>
                    <a:pt x="3426" y="5578"/>
                  </a:lnTo>
                  <a:lnTo>
                    <a:pt x="3525" y="5551"/>
                  </a:lnTo>
                  <a:lnTo>
                    <a:pt x="3539" y="5539"/>
                  </a:lnTo>
                  <a:lnTo>
                    <a:pt x="3542" y="5532"/>
                  </a:lnTo>
                  <a:lnTo>
                    <a:pt x="3534" y="5493"/>
                  </a:lnTo>
                  <a:lnTo>
                    <a:pt x="3492" y="5380"/>
                  </a:lnTo>
                  <a:lnTo>
                    <a:pt x="3290" y="4917"/>
                  </a:lnTo>
                  <a:lnTo>
                    <a:pt x="3031" y="4354"/>
                  </a:lnTo>
                  <a:lnTo>
                    <a:pt x="2760" y="3771"/>
                  </a:lnTo>
                  <a:lnTo>
                    <a:pt x="2616" y="3464"/>
                  </a:lnTo>
                  <a:lnTo>
                    <a:pt x="2596" y="3424"/>
                  </a:lnTo>
                  <a:lnTo>
                    <a:pt x="2529" y="3310"/>
                  </a:lnTo>
                  <a:lnTo>
                    <a:pt x="2364" y="3065"/>
                  </a:lnTo>
                  <a:lnTo>
                    <a:pt x="2014" y="2585"/>
                  </a:lnTo>
                  <a:lnTo>
                    <a:pt x="1520" y="1933"/>
                  </a:lnTo>
                  <a:lnTo>
                    <a:pt x="1212" y="1534"/>
                  </a:lnTo>
                  <a:lnTo>
                    <a:pt x="497" y="618"/>
                  </a:lnTo>
                  <a:lnTo>
                    <a:pt x="10" y="0"/>
                  </a:lnTo>
                  <a:lnTo>
                    <a:pt x="5" y="78"/>
                  </a:lnTo>
                  <a:lnTo>
                    <a:pt x="0" y="872"/>
                  </a:lnTo>
                  <a:lnTo>
                    <a:pt x="0" y="14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id="{3191E18D-2195-40AF-B3A9-EED218008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" y="2066"/>
              <a:ext cx="1018" cy="1456"/>
            </a:xfrm>
            <a:custGeom>
              <a:avLst/>
              <a:gdLst>
                <a:gd name="T0" fmla="*/ 213 w 3053"/>
                <a:gd name="T1" fmla="*/ 72 h 4368"/>
                <a:gd name="T2" fmla="*/ 113 w 3053"/>
                <a:gd name="T3" fmla="*/ 194 h 4368"/>
                <a:gd name="T4" fmla="*/ 47 w 3053"/>
                <a:gd name="T5" fmla="*/ 378 h 4368"/>
                <a:gd name="T6" fmla="*/ 10 w 3053"/>
                <a:gd name="T7" fmla="*/ 632 h 4368"/>
                <a:gd name="T8" fmla="*/ 0 w 3053"/>
                <a:gd name="T9" fmla="*/ 871 h 4368"/>
                <a:gd name="T10" fmla="*/ 16 w 3053"/>
                <a:gd name="T11" fmla="*/ 1191 h 4368"/>
                <a:gd name="T12" fmla="*/ 124 w 3053"/>
                <a:gd name="T13" fmla="*/ 1558 h 4368"/>
                <a:gd name="T14" fmla="*/ 227 w 3053"/>
                <a:gd name="T15" fmla="*/ 1777 h 4368"/>
                <a:gd name="T16" fmla="*/ 541 w 3053"/>
                <a:gd name="T17" fmla="*/ 2255 h 4368"/>
                <a:gd name="T18" fmla="*/ 982 w 3053"/>
                <a:gd name="T19" fmla="*/ 2761 h 4368"/>
                <a:gd name="T20" fmla="*/ 1533 w 3053"/>
                <a:gd name="T21" fmla="*/ 3276 h 4368"/>
                <a:gd name="T22" fmla="*/ 2009 w 3053"/>
                <a:gd name="T23" fmla="*/ 3658 h 4368"/>
                <a:gd name="T24" fmla="*/ 2788 w 3053"/>
                <a:gd name="T25" fmla="*/ 4202 h 4368"/>
                <a:gd name="T26" fmla="*/ 3053 w 3053"/>
                <a:gd name="T27" fmla="*/ 4368 h 4368"/>
                <a:gd name="T28" fmla="*/ 3053 w 3053"/>
                <a:gd name="T29" fmla="*/ 3171 h 4368"/>
                <a:gd name="T30" fmla="*/ 2858 w 3053"/>
                <a:gd name="T31" fmla="*/ 3050 h 4368"/>
                <a:gd name="T32" fmla="*/ 2654 w 3053"/>
                <a:gd name="T33" fmla="*/ 2882 h 4368"/>
                <a:gd name="T34" fmla="*/ 2475 w 3053"/>
                <a:gd name="T35" fmla="*/ 2680 h 4368"/>
                <a:gd name="T36" fmla="*/ 2334 w 3053"/>
                <a:gd name="T37" fmla="*/ 2460 h 4368"/>
                <a:gd name="T38" fmla="*/ 2261 w 3053"/>
                <a:gd name="T39" fmla="*/ 2293 h 4368"/>
                <a:gd name="T40" fmla="*/ 2200 w 3053"/>
                <a:gd name="T41" fmla="*/ 1990 h 4368"/>
                <a:gd name="T42" fmla="*/ 2171 w 3053"/>
                <a:gd name="T43" fmla="*/ 1695 h 4368"/>
                <a:gd name="T44" fmla="*/ 2099 w 3053"/>
                <a:gd name="T45" fmla="*/ 1212 h 4368"/>
                <a:gd name="T46" fmla="*/ 2023 w 3053"/>
                <a:gd name="T47" fmla="*/ 996 h 4368"/>
                <a:gd name="T48" fmla="*/ 1932 w 3053"/>
                <a:gd name="T49" fmla="*/ 839 h 4368"/>
                <a:gd name="T50" fmla="*/ 1784 w 3053"/>
                <a:gd name="T51" fmla="*/ 667 h 4368"/>
                <a:gd name="T52" fmla="*/ 1614 w 3053"/>
                <a:gd name="T53" fmla="*/ 540 h 4368"/>
                <a:gd name="T54" fmla="*/ 1438 w 3053"/>
                <a:gd name="T55" fmla="*/ 469 h 4368"/>
                <a:gd name="T56" fmla="*/ 1333 w 3053"/>
                <a:gd name="T57" fmla="*/ 455 h 4368"/>
                <a:gd name="T58" fmla="*/ 1255 w 3053"/>
                <a:gd name="T59" fmla="*/ 476 h 4368"/>
                <a:gd name="T60" fmla="*/ 1258 w 3053"/>
                <a:gd name="T61" fmla="*/ 551 h 4368"/>
                <a:gd name="T62" fmla="*/ 1338 w 3053"/>
                <a:gd name="T63" fmla="*/ 753 h 4368"/>
                <a:gd name="T64" fmla="*/ 1463 w 3053"/>
                <a:gd name="T65" fmla="*/ 1086 h 4368"/>
                <a:gd name="T66" fmla="*/ 1531 w 3053"/>
                <a:gd name="T67" fmla="*/ 1375 h 4368"/>
                <a:gd name="T68" fmla="*/ 1529 w 3053"/>
                <a:gd name="T69" fmla="*/ 1451 h 4368"/>
                <a:gd name="T70" fmla="*/ 1508 w 3053"/>
                <a:gd name="T71" fmla="*/ 1515 h 4368"/>
                <a:gd name="T72" fmla="*/ 1451 w 3053"/>
                <a:gd name="T73" fmla="*/ 1571 h 4368"/>
                <a:gd name="T74" fmla="*/ 1371 w 3053"/>
                <a:gd name="T75" fmla="*/ 1600 h 4368"/>
                <a:gd name="T76" fmla="*/ 1188 w 3053"/>
                <a:gd name="T77" fmla="*/ 1587 h 4368"/>
                <a:gd name="T78" fmla="*/ 949 w 3053"/>
                <a:gd name="T79" fmla="*/ 1477 h 4368"/>
                <a:gd name="T80" fmla="*/ 777 w 3053"/>
                <a:gd name="T81" fmla="*/ 1332 h 4368"/>
                <a:gd name="T82" fmla="*/ 658 w 3053"/>
                <a:gd name="T83" fmla="*/ 1182 h 4368"/>
                <a:gd name="T84" fmla="*/ 533 w 3053"/>
                <a:gd name="T85" fmla="*/ 947 h 4368"/>
                <a:gd name="T86" fmla="*/ 448 w 3053"/>
                <a:gd name="T87" fmla="*/ 674 h 4368"/>
                <a:gd name="T88" fmla="*/ 402 w 3053"/>
                <a:gd name="T89" fmla="*/ 361 h 4368"/>
                <a:gd name="T90" fmla="*/ 391 w 3053"/>
                <a:gd name="T91" fmla="*/ 170 h 4368"/>
                <a:gd name="T92" fmla="*/ 371 w 3053"/>
                <a:gd name="T93" fmla="*/ 26 h 4368"/>
                <a:gd name="T94" fmla="*/ 335 w 3053"/>
                <a:gd name="T95" fmla="*/ 0 h 4368"/>
                <a:gd name="T96" fmla="*/ 243 w 3053"/>
                <a:gd name="T97" fmla="*/ 50 h 4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53" h="4368">
                  <a:moveTo>
                    <a:pt x="243" y="50"/>
                  </a:moveTo>
                  <a:lnTo>
                    <a:pt x="213" y="72"/>
                  </a:lnTo>
                  <a:lnTo>
                    <a:pt x="158" y="125"/>
                  </a:lnTo>
                  <a:lnTo>
                    <a:pt x="113" y="194"/>
                  </a:lnTo>
                  <a:lnTo>
                    <a:pt x="76" y="279"/>
                  </a:lnTo>
                  <a:lnTo>
                    <a:pt x="47" y="378"/>
                  </a:lnTo>
                  <a:lnTo>
                    <a:pt x="24" y="497"/>
                  </a:lnTo>
                  <a:lnTo>
                    <a:pt x="10" y="632"/>
                  </a:lnTo>
                  <a:lnTo>
                    <a:pt x="1" y="786"/>
                  </a:lnTo>
                  <a:lnTo>
                    <a:pt x="0" y="871"/>
                  </a:lnTo>
                  <a:lnTo>
                    <a:pt x="1" y="991"/>
                  </a:lnTo>
                  <a:lnTo>
                    <a:pt x="16" y="1191"/>
                  </a:lnTo>
                  <a:lnTo>
                    <a:pt x="56" y="1371"/>
                  </a:lnTo>
                  <a:lnTo>
                    <a:pt x="124" y="1558"/>
                  </a:lnTo>
                  <a:lnTo>
                    <a:pt x="173" y="1666"/>
                  </a:lnTo>
                  <a:lnTo>
                    <a:pt x="227" y="1777"/>
                  </a:lnTo>
                  <a:lnTo>
                    <a:pt x="367" y="2012"/>
                  </a:lnTo>
                  <a:lnTo>
                    <a:pt x="541" y="2255"/>
                  </a:lnTo>
                  <a:lnTo>
                    <a:pt x="747" y="2506"/>
                  </a:lnTo>
                  <a:lnTo>
                    <a:pt x="982" y="2761"/>
                  </a:lnTo>
                  <a:lnTo>
                    <a:pt x="1245" y="3018"/>
                  </a:lnTo>
                  <a:lnTo>
                    <a:pt x="1533" y="3276"/>
                  </a:lnTo>
                  <a:lnTo>
                    <a:pt x="1845" y="3533"/>
                  </a:lnTo>
                  <a:lnTo>
                    <a:pt x="2009" y="3658"/>
                  </a:lnTo>
                  <a:lnTo>
                    <a:pt x="2207" y="3803"/>
                  </a:lnTo>
                  <a:lnTo>
                    <a:pt x="2788" y="4202"/>
                  </a:lnTo>
                  <a:lnTo>
                    <a:pt x="2962" y="4313"/>
                  </a:lnTo>
                  <a:lnTo>
                    <a:pt x="3053" y="4368"/>
                  </a:lnTo>
                  <a:lnTo>
                    <a:pt x="3053" y="3769"/>
                  </a:lnTo>
                  <a:lnTo>
                    <a:pt x="3053" y="3171"/>
                  </a:lnTo>
                  <a:lnTo>
                    <a:pt x="2912" y="3085"/>
                  </a:lnTo>
                  <a:lnTo>
                    <a:pt x="2858" y="3050"/>
                  </a:lnTo>
                  <a:lnTo>
                    <a:pt x="2753" y="2971"/>
                  </a:lnTo>
                  <a:lnTo>
                    <a:pt x="2654" y="2882"/>
                  </a:lnTo>
                  <a:lnTo>
                    <a:pt x="2560" y="2784"/>
                  </a:lnTo>
                  <a:lnTo>
                    <a:pt x="2475" y="2680"/>
                  </a:lnTo>
                  <a:lnTo>
                    <a:pt x="2399" y="2571"/>
                  </a:lnTo>
                  <a:lnTo>
                    <a:pt x="2334" y="2460"/>
                  </a:lnTo>
                  <a:lnTo>
                    <a:pt x="2282" y="2347"/>
                  </a:lnTo>
                  <a:lnTo>
                    <a:pt x="2261" y="2293"/>
                  </a:lnTo>
                  <a:lnTo>
                    <a:pt x="2239" y="2216"/>
                  </a:lnTo>
                  <a:lnTo>
                    <a:pt x="2200" y="1990"/>
                  </a:lnTo>
                  <a:lnTo>
                    <a:pt x="2187" y="1868"/>
                  </a:lnTo>
                  <a:lnTo>
                    <a:pt x="2171" y="1695"/>
                  </a:lnTo>
                  <a:lnTo>
                    <a:pt x="2138" y="1418"/>
                  </a:lnTo>
                  <a:lnTo>
                    <a:pt x="2099" y="1212"/>
                  </a:lnTo>
                  <a:lnTo>
                    <a:pt x="2052" y="1057"/>
                  </a:lnTo>
                  <a:lnTo>
                    <a:pt x="2023" y="996"/>
                  </a:lnTo>
                  <a:lnTo>
                    <a:pt x="1996" y="942"/>
                  </a:lnTo>
                  <a:lnTo>
                    <a:pt x="1932" y="839"/>
                  </a:lnTo>
                  <a:lnTo>
                    <a:pt x="1860" y="747"/>
                  </a:lnTo>
                  <a:lnTo>
                    <a:pt x="1784" y="667"/>
                  </a:lnTo>
                  <a:lnTo>
                    <a:pt x="1700" y="596"/>
                  </a:lnTo>
                  <a:lnTo>
                    <a:pt x="1614" y="540"/>
                  </a:lnTo>
                  <a:lnTo>
                    <a:pt x="1526" y="497"/>
                  </a:lnTo>
                  <a:lnTo>
                    <a:pt x="1438" y="469"/>
                  </a:lnTo>
                  <a:lnTo>
                    <a:pt x="1395" y="463"/>
                  </a:lnTo>
                  <a:lnTo>
                    <a:pt x="1333" y="455"/>
                  </a:lnTo>
                  <a:lnTo>
                    <a:pt x="1276" y="461"/>
                  </a:lnTo>
                  <a:lnTo>
                    <a:pt x="1255" y="476"/>
                  </a:lnTo>
                  <a:lnTo>
                    <a:pt x="1250" y="505"/>
                  </a:lnTo>
                  <a:lnTo>
                    <a:pt x="1258" y="551"/>
                  </a:lnTo>
                  <a:lnTo>
                    <a:pt x="1294" y="652"/>
                  </a:lnTo>
                  <a:lnTo>
                    <a:pt x="1338" y="753"/>
                  </a:lnTo>
                  <a:lnTo>
                    <a:pt x="1385" y="870"/>
                  </a:lnTo>
                  <a:lnTo>
                    <a:pt x="1463" y="1086"/>
                  </a:lnTo>
                  <a:lnTo>
                    <a:pt x="1513" y="1270"/>
                  </a:lnTo>
                  <a:lnTo>
                    <a:pt x="1531" y="1375"/>
                  </a:lnTo>
                  <a:lnTo>
                    <a:pt x="1532" y="1431"/>
                  </a:lnTo>
                  <a:lnTo>
                    <a:pt x="1529" y="1451"/>
                  </a:lnTo>
                  <a:lnTo>
                    <a:pt x="1525" y="1475"/>
                  </a:lnTo>
                  <a:lnTo>
                    <a:pt x="1508" y="1515"/>
                  </a:lnTo>
                  <a:lnTo>
                    <a:pt x="1483" y="1547"/>
                  </a:lnTo>
                  <a:lnTo>
                    <a:pt x="1451" y="1571"/>
                  </a:lnTo>
                  <a:lnTo>
                    <a:pt x="1414" y="1590"/>
                  </a:lnTo>
                  <a:lnTo>
                    <a:pt x="1371" y="1600"/>
                  </a:lnTo>
                  <a:lnTo>
                    <a:pt x="1297" y="1604"/>
                  </a:lnTo>
                  <a:lnTo>
                    <a:pt x="1188" y="1587"/>
                  </a:lnTo>
                  <a:lnTo>
                    <a:pt x="1070" y="1544"/>
                  </a:lnTo>
                  <a:lnTo>
                    <a:pt x="949" y="1477"/>
                  </a:lnTo>
                  <a:lnTo>
                    <a:pt x="832" y="1387"/>
                  </a:lnTo>
                  <a:lnTo>
                    <a:pt x="777" y="1332"/>
                  </a:lnTo>
                  <a:lnTo>
                    <a:pt x="736" y="1284"/>
                  </a:lnTo>
                  <a:lnTo>
                    <a:pt x="658" y="1182"/>
                  </a:lnTo>
                  <a:lnTo>
                    <a:pt x="590" y="1070"/>
                  </a:lnTo>
                  <a:lnTo>
                    <a:pt x="533" y="947"/>
                  </a:lnTo>
                  <a:lnTo>
                    <a:pt x="485" y="815"/>
                  </a:lnTo>
                  <a:lnTo>
                    <a:pt x="448" y="674"/>
                  </a:lnTo>
                  <a:lnTo>
                    <a:pt x="419" y="523"/>
                  </a:lnTo>
                  <a:lnTo>
                    <a:pt x="402" y="361"/>
                  </a:lnTo>
                  <a:lnTo>
                    <a:pt x="396" y="276"/>
                  </a:lnTo>
                  <a:lnTo>
                    <a:pt x="391" y="170"/>
                  </a:lnTo>
                  <a:lnTo>
                    <a:pt x="381" y="67"/>
                  </a:lnTo>
                  <a:lnTo>
                    <a:pt x="371" y="26"/>
                  </a:lnTo>
                  <a:lnTo>
                    <a:pt x="357" y="4"/>
                  </a:lnTo>
                  <a:lnTo>
                    <a:pt x="335" y="0"/>
                  </a:lnTo>
                  <a:lnTo>
                    <a:pt x="289" y="20"/>
                  </a:lnTo>
                  <a:lnTo>
                    <a:pt x="243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4024E972-5D56-426F-9EE2-0E97DB1DF99D}"/>
              </a:ext>
            </a:extLst>
          </p:cNvPr>
          <p:cNvSpPr/>
          <p:nvPr/>
        </p:nvSpPr>
        <p:spPr>
          <a:xfrm>
            <a:off x="1793156" y="4554840"/>
            <a:ext cx="2799804" cy="15435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t"/>
          <a:lstStyle/>
          <a:p>
            <a:pPr>
              <a:lnSpc>
                <a:spcPct val="90000"/>
              </a:lnSpc>
              <a:spcAft>
                <a:spcPts val="150"/>
              </a:spcAft>
            </a:pPr>
            <a:r>
              <a:rPr lang="en-US" sz="150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  <a:endParaRPr lang="en-US" sz="1600" dirty="0">
              <a:solidFill>
                <a:schemeClr val="tx1"/>
              </a:solidFill>
              <a:latin typeface="Helvetica LT Std" panose="020B0504020202020204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xxx</a:t>
            </a:r>
            <a:endParaRPr lang="en-US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DA261377-EAD7-4AB3-80F6-5D29EA1D289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80955" y="3479648"/>
            <a:ext cx="360000" cy="518929"/>
            <a:chOff x="2696" y="1516"/>
            <a:chExt cx="897" cy="1293"/>
          </a:xfrm>
          <a:solidFill>
            <a:schemeClr val="tx1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31E0CCC-1EA7-41A7-B0E8-31104571E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4" y="1516"/>
              <a:ext cx="350" cy="678"/>
            </a:xfrm>
            <a:custGeom>
              <a:avLst/>
              <a:gdLst>
                <a:gd name="T0" fmla="*/ 7 w 1051"/>
                <a:gd name="T1" fmla="*/ 202 h 2034"/>
                <a:gd name="T2" fmla="*/ 1 w 1051"/>
                <a:gd name="T3" fmla="*/ 283 h 2034"/>
                <a:gd name="T4" fmla="*/ 0 w 1051"/>
                <a:gd name="T5" fmla="*/ 432 h 2034"/>
                <a:gd name="T6" fmla="*/ 11 w 1051"/>
                <a:gd name="T7" fmla="*/ 575 h 2034"/>
                <a:gd name="T8" fmla="*/ 39 w 1051"/>
                <a:gd name="T9" fmla="*/ 718 h 2034"/>
                <a:gd name="T10" fmla="*/ 57 w 1051"/>
                <a:gd name="T11" fmla="*/ 792 h 2034"/>
                <a:gd name="T12" fmla="*/ 78 w 1051"/>
                <a:gd name="T13" fmla="*/ 857 h 2034"/>
                <a:gd name="T14" fmla="*/ 128 w 1051"/>
                <a:gd name="T15" fmla="*/ 975 h 2034"/>
                <a:gd name="T16" fmla="*/ 200 w 1051"/>
                <a:gd name="T17" fmla="*/ 1095 h 2034"/>
                <a:gd name="T18" fmla="*/ 299 w 1051"/>
                <a:gd name="T19" fmla="*/ 1226 h 2034"/>
                <a:gd name="T20" fmla="*/ 363 w 1051"/>
                <a:gd name="T21" fmla="*/ 1301 h 2034"/>
                <a:gd name="T22" fmla="*/ 465 w 1051"/>
                <a:gd name="T23" fmla="*/ 1419 h 2034"/>
                <a:gd name="T24" fmla="*/ 599 w 1051"/>
                <a:gd name="T25" fmla="*/ 1578 h 2034"/>
                <a:gd name="T26" fmla="*/ 667 w 1051"/>
                <a:gd name="T27" fmla="*/ 1674 h 2034"/>
                <a:gd name="T28" fmla="*/ 690 w 1051"/>
                <a:gd name="T29" fmla="*/ 1738 h 2034"/>
                <a:gd name="T30" fmla="*/ 690 w 1051"/>
                <a:gd name="T31" fmla="*/ 1765 h 2034"/>
                <a:gd name="T32" fmla="*/ 686 w 1051"/>
                <a:gd name="T33" fmla="*/ 1841 h 2034"/>
                <a:gd name="T34" fmla="*/ 691 w 1051"/>
                <a:gd name="T35" fmla="*/ 1918 h 2034"/>
                <a:gd name="T36" fmla="*/ 704 w 1051"/>
                <a:gd name="T37" fmla="*/ 1954 h 2034"/>
                <a:gd name="T38" fmla="*/ 729 w 1051"/>
                <a:gd name="T39" fmla="*/ 1980 h 2034"/>
                <a:gd name="T40" fmla="*/ 765 w 1051"/>
                <a:gd name="T41" fmla="*/ 1997 h 2034"/>
                <a:gd name="T42" fmla="*/ 845 w 1051"/>
                <a:gd name="T43" fmla="*/ 2014 h 2034"/>
                <a:gd name="T44" fmla="*/ 928 w 1051"/>
                <a:gd name="T45" fmla="*/ 2021 h 2034"/>
                <a:gd name="T46" fmla="*/ 1051 w 1051"/>
                <a:gd name="T47" fmla="*/ 2034 h 2034"/>
                <a:gd name="T48" fmla="*/ 1051 w 1051"/>
                <a:gd name="T49" fmla="*/ 1823 h 2034"/>
                <a:gd name="T50" fmla="*/ 1051 w 1051"/>
                <a:gd name="T51" fmla="*/ 1730 h 2034"/>
                <a:gd name="T52" fmla="*/ 1038 w 1051"/>
                <a:gd name="T53" fmla="*/ 1568 h 2034"/>
                <a:gd name="T54" fmla="*/ 1010 w 1051"/>
                <a:gd name="T55" fmla="*/ 1422 h 2034"/>
                <a:gd name="T56" fmla="*/ 964 w 1051"/>
                <a:gd name="T57" fmla="*/ 1281 h 2034"/>
                <a:gd name="T58" fmla="*/ 932 w 1051"/>
                <a:gd name="T59" fmla="*/ 1207 h 2034"/>
                <a:gd name="T60" fmla="*/ 897 w 1051"/>
                <a:gd name="T61" fmla="*/ 1135 h 2034"/>
                <a:gd name="T62" fmla="*/ 821 w 1051"/>
                <a:gd name="T63" fmla="*/ 1001 h 2034"/>
                <a:gd name="T64" fmla="*/ 716 w 1051"/>
                <a:gd name="T65" fmla="*/ 853 h 2034"/>
                <a:gd name="T66" fmla="*/ 562 w 1051"/>
                <a:gd name="T67" fmla="*/ 664 h 2034"/>
                <a:gd name="T68" fmla="*/ 456 w 1051"/>
                <a:gd name="T69" fmla="*/ 543 h 2034"/>
                <a:gd name="T70" fmla="*/ 353 w 1051"/>
                <a:gd name="T71" fmla="*/ 419 h 2034"/>
                <a:gd name="T72" fmla="*/ 170 w 1051"/>
                <a:gd name="T73" fmla="*/ 192 h 2034"/>
                <a:gd name="T74" fmla="*/ 121 w 1051"/>
                <a:gd name="T75" fmla="*/ 125 h 2034"/>
                <a:gd name="T76" fmla="*/ 55 w 1051"/>
                <a:gd name="T77" fmla="*/ 29 h 2034"/>
                <a:gd name="T78" fmla="*/ 29 w 1051"/>
                <a:gd name="T79" fmla="*/ 0 h 2034"/>
                <a:gd name="T80" fmla="*/ 21 w 1051"/>
                <a:gd name="T81" fmla="*/ 46 h 2034"/>
                <a:gd name="T82" fmla="*/ 7 w 1051"/>
                <a:gd name="T83" fmla="*/ 202 h 2034"/>
                <a:gd name="T84" fmla="*/ 456 w 1051"/>
                <a:gd name="T85" fmla="*/ 759 h 2034"/>
                <a:gd name="T86" fmla="*/ 513 w 1051"/>
                <a:gd name="T87" fmla="*/ 844 h 2034"/>
                <a:gd name="T88" fmla="*/ 602 w 1051"/>
                <a:gd name="T89" fmla="*/ 1006 h 2034"/>
                <a:gd name="T90" fmla="*/ 662 w 1051"/>
                <a:gd name="T91" fmla="*/ 1160 h 2034"/>
                <a:gd name="T92" fmla="*/ 698 w 1051"/>
                <a:gd name="T93" fmla="*/ 1313 h 2034"/>
                <a:gd name="T94" fmla="*/ 706 w 1051"/>
                <a:gd name="T95" fmla="*/ 1390 h 2034"/>
                <a:gd name="T96" fmla="*/ 719 w 1051"/>
                <a:gd name="T97" fmla="*/ 1549 h 2034"/>
                <a:gd name="T98" fmla="*/ 526 w 1051"/>
                <a:gd name="T99" fmla="*/ 1344 h 2034"/>
                <a:gd name="T100" fmla="*/ 443 w 1051"/>
                <a:gd name="T101" fmla="*/ 1256 h 2034"/>
                <a:gd name="T102" fmla="*/ 298 w 1051"/>
                <a:gd name="T103" fmla="*/ 1088 h 2034"/>
                <a:gd name="T104" fmla="*/ 259 w 1051"/>
                <a:gd name="T105" fmla="*/ 1033 h 2034"/>
                <a:gd name="T106" fmla="*/ 223 w 1051"/>
                <a:gd name="T107" fmla="*/ 975 h 2034"/>
                <a:gd name="T108" fmla="*/ 161 w 1051"/>
                <a:gd name="T109" fmla="*/ 836 h 2034"/>
                <a:gd name="T110" fmla="*/ 115 w 1051"/>
                <a:gd name="T111" fmla="*/ 674 h 2034"/>
                <a:gd name="T112" fmla="*/ 85 w 1051"/>
                <a:gd name="T113" fmla="*/ 494 h 2034"/>
                <a:gd name="T114" fmla="*/ 78 w 1051"/>
                <a:gd name="T115" fmla="*/ 399 h 2034"/>
                <a:gd name="T116" fmla="*/ 63 w 1051"/>
                <a:gd name="T117" fmla="*/ 180 h 2034"/>
                <a:gd name="T118" fmla="*/ 193 w 1051"/>
                <a:gd name="T119" fmla="*/ 372 h 2034"/>
                <a:gd name="T120" fmla="*/ 322 w 1051"/>
                <a:gd name="T121" fmla="*/ 565 h 2034"/>
                <a:gd name="T122" fmla="*/ 456 w 1051"/>
                <a:gd name="T123" fmla="*/ 759 h 2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51" h="2034">
                  <a:moveTo>
                    <a:pt x="7" y="202"/>
                  </a:moveTo>
                  <a:lnTo>
                    <a:pt x="1" y="283"/>
                  </a:lnTo>
                  <a:lnTo>
                    <a:pt x="0" y="432"/>
                  </a:lnTo>
                  <a:lnTo>
                    <a:pt x="11" y="575"/>
                  </a:lnTo>
                  <a:lnTo>
                    <a:pt x="39" y="718"/>
                  </a:lnTo>
                  <a:lnTo>
                    <a:pt x="57" y="792"/>
                  </a:lnTo>
                  <a:lnTo>
                    <a:pt x="78" y="857"/>
                  </a:lnTo>
                  <a:lnTo>
                    <a:pt x="128" y="975"/>
                  </a:lnTo>
                  <a:lnTo>
                    <a:pt x="200" y="1095"/>
                  </a:lnTo>
                  <a:lnTo>
                    <a:pt x="299" y="1226"/>
                  </a:lnTo>
                  <a:lnTo>
                    <a:pt x="363" y="1301"/>
                  </a:lnTo>
                  <a:lnTo>
                    <a:pt x="465" y="1419"/>
                  </a:lnTo>
                  <a:lnTo>
                    <a:pt x="599" y="1578"/>
                  </a:lnTo>
                  <a:lnTo>
                    <a:pt x="667" y="1674"/>
                  </a:lnTo>
                  <a:lnTo>
                    <a:pt x="690" y="1738"/>
                  </a:lnTo>
                  <a:lnTo>
                    <a:pt x="690" y="1765"/>
                  </a:lnTo>
                  <a:lnTo>
                    <a:pt x="686" y="1841"/>
                  </a:lnTo>
                  <a:lnTo>
                    <a:pt x="691" y="1918"/>
                  </a:lnTo>
                  <a:lnTo>
                    <a:pt x="704" y="1954"/>
                  </a:lnTo>
                  <a:lnTo>
                    <a:pt x="729" y="1980"/>
                  </a:lnTo>
                  <a:lnTo>
                    <a:pt x="765" y="1997"/>
                  </a:lnTo>
                  <a:lnTo>
                    <a:pt x="845" y="2014"/>
                  </a:lnTo>
                  <a:lnTo>
                    <a:pt x="928" y="2021"/>
                  </a:lnTo>
                  <a:lnTo>
                    <a:pt x="1051" y="2034"/>
                  </a:lnTo>
                  <a:lnTo>
                    <a:pt x="1051" y="1823"/>
                  </a:lnTo>
                  <a:lnTo>
                    <a:pt x="1051" y="1730"/>
                  </a:lnTo>
                  <a:lnTo>
                    <a:pt x="1038" y="1568"/>
                  </a:lnTo>
                  <a:lnTo>
                    <a:pt x="1010" y="1422"/>
                  </a:lnTo>
                  <a:lnTo>
                    <a:pt x="964" y="1281"/>
                  </a:lnTo>
                  <a:lnTo>
                    <a:pt x="932" y="1207"/>
                  </a:lnTo>
                  <a:lnTo>
                    <a:pt x="897" y="1135"/>
                  </a:lnTo>
                  <a:lnTo>
                    <a:pt x="821" y="1001"/>
                  </a:lnTo>
                  <a:lnTo>
                    <a:pt x="716" y="853"/>
                  </a:lnTo>
                  <a:lnTo>
                    <a:pt x="562" y="664"/>
                  </a:lnTo>
                  <a:lnTo>
                    <a:pt x="456" y="543"/>
                  </a:lnTo>
                  <a:lnTo>
                    <a:pt x="353" y="419"/>
                  </a:lnTo>
                  <a:lnTo>
                    <a:pt x="170" y="192"/>
                  </a:lnTo>
                  <a:lnTo>
                    <a:pt x="121" y="125"/>
                  </a:lnTo>
                  <a:lnTo>
                    <a:pt x="55" y="29"/>
                  </a:lnTo>
                  <a:lnTo>
                    <a:pt x="29" y="0"/>
                  </a:lnTo>
                  <a:lnTo>
                    <a:pt x="21" y="46"/>
                  </a:lnTo>
                  <a:lnTo>
                    <a:pt x="7" y="202"/>
                  </a:lnTo>
                  <a:close/>
                  <a:moveTo>
                    <a:pt x="456" y="759"/>
                  </a:moveTo>
                  <a:lnTo>
                    <a:pt x="513" y="844"/>
                  </a:lnTo>
                  <a:lnTo>
                    <a:pt x="602" y="1006"/>
                  </a:lnTo>
                  <a:lnTo>
                    <a:pt x="662" y="1160"/>
                  </a:lnTo>
                  <a:lnTo>
                    <a:pt x="698" y="1313"/>
                  </a:lnTo>
                  <a:lnTo>
                    <a:pt x="706" y="1390"/>
                  </a:lnTo>
                  <a:lnTo>
                    <a:pt x="719" y="1549"/>
                  </a:lnTo>
                  <a:lnTo>
                    <a:pt x="526" y="1344"/>
                  </a:lnTo>
                  <a:lnTo>
                    <a:pt x="443" y="1256"/>
                  </a:lnTo>
                  <a:lnTo>
                    <a:pt x="298" y="1088"/>
                  </a:lnTo>
                  <a:lnTo>
                    <a:pt x="259" y="1033"/>
                  </a:lnTo>
                  <a:lnTo>
                    <a:pt x="223" y="975"/>
                  </a:lnTo>
                  <a:lnTo>
                    <a:pt x="161" y="836"/>
                  </a:lnTo>
                  <a:lnTo>
                    <a:pt x="115" y="674"/>
                  </a:lnTo>
                  <a:lnTo>
                    <a:pt x="85" y="494"/>
                  </a:lnTo>
                  <a:lnTo>
                    <a:pt x="78" y="399"/>
                  </a:lnTo>
                  <a:lnTo>
                    <a:pt x="63" y="180"/>
                  </a:lnTo>
                  <a:lnTo>
                    <a:pt x="193" y="372"/>
                  </a:lnTo>
                  <a:lnTo>
                    <a:pt x="322" y="565"/>
                  </a:lnTo>
                  <a:lnTo>
                    <a:pt x="456" y="7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47F4A5A-9E53-481A-81C7-923985B72E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7" y="1524"/>
              <a:ext cx="352" cy="666"/>
            </a:xfrm>
            <a:custGeom>
              <a:avLst/>
              <a:gdLst>
                <a:gd name="T0" fmla="*/ 866 w 1055"/>
                <a:gd name="T1" fmla="*/ 207 h 1996"/>
                <a:gd name="T2" fmla="*/ 598 w 1055"/>
                <a:gd name="T3" fmla="*/ 527 h 1996"/>
                <a:gd name="T4" fmla="*/ 388 w 1055"/>
                <a:gd name="T5" fmla="*/ 782 h 1996"/>
                <a:gd name="T6" fmla="*/ 192 w 1055"/>
                <a:gd name="T7" fmla="*/ 1076 h 1996"/>
                <a:gd name="T8" fmla="*/ 74 w 1055"/>
                <a:gd name="T9" fmla="*/ 1352 h 1996"/>
                <a:gd name="T10" fmla="*/ 15 w 1055"/>
                <a:gd name="T11" fmla="*/ 1651 h 1996"/>
                <a:gd name="T12" fmla="*/ 3 w 1055"/>
                <a:gd name="T13" fmla="*/ 1826 h 1996"/>
                <a:gd name="T14" fmla="*/ 5 w 1055"/>
                <a:gd name="T15" fmla="*/ 1985 h 1996"/>
                <a:gd name="T16" fmla="*/ 44 w 1055"/>
                <a:gd name="T17" fmla="*/ 1996 h 1996"/>
                <a:gd name="T18" fmla="*/ 244 w 1055"/>
                <a:gd name="T19" fmla="*/ 1982 h 1996"/>
                <a:gd name="T20" fmla="*/ 353 w 1055"/>
                <a:gd name="T21" fmla="*/ 1949 h 1996"/>
                <a:gd name="T22" fmla="*/ 369 w 1055"/>
                <a:gd name="T23" fmla="*/ 1921 h 1996"/>
                <a:gd name="T24" fmla="*/ 382 w 1055"/>
                <a:gd name="T25" fmla="*/ 1786 h 1996"/>
                <a:gd name="T26" fmla="*/ 391 w 1055"/>
                <a:gd name="T27" fmla="*/ 1681 h 1996"/>
                <a:gd name="T28" fmla="*/ 453 w 1055"/>
                <a:gd name="T29" fmla="*/ 1571 h 1996"/>
                <a:gd name="T30" fmla="*/ 678 w 1055"/>
                <a:gd name="T31" fmla="*/ 1308 h 1996"/>
                <a:gd name="T32" fmla="*/ 829 w 1055"/>
                <a:gd name="T33" fmla="*/ 1125 h 1996"/>
                <a:gd name="T34" fmla="*/ 960 w 1055"/>
                <a:gd name="T35" fmla="*/ 906 h 1996"/>
                <a:gd name="T36" fmla="*/ 1031 w 1055"/>
                <a:gd name="T37" fmla="*/ 677 h 1996"/>
                <a:gd name="T38" fmla="*/ 1054 w 1055"/>
                <a:gd name="T39" fmla="*/ 393 h 1996"/>
                <a:gd name="T40" fmla="*/ 1054 w 1055"/>
                <a:gd name="T41" fmla="*/ 184 h 1996"/>
                <a:gd name="T42" fmla="*/ 1041 w 1055"/>
                <a:gd name="T43" fmla="*/ 4 h 1996"/>
                <a:gd name="T44" fmla="*/ 1023 w 1055"/>
                <a:gd name="T45" fmla="*/ 7 h 1996"/>
                <a:gd name="T46" fmla="*/ 918 w 1055"/>
                <a:gd name="T47" fmla="*/ 138 h 1996"/>
                <a:gd name="T48" fmla="*/ 940 w 1055"/>
                <a:gd name="T49" fmla="*/ 724 h 1996"/>
                <a:gd name="T50" fmla="*/ 793 w 1055"/>
                <a:gd name="T51" fmla="*/ 1022 h 1996"/>
                <a:gd name="T52" fmla="*/ 584 w 1055"/>
                <a:gd name="T53" fmla="*/ 1279 h 1996"/>
                <a:gd name="T54" fmla="*/ 363 w 1055"/>
                <a:gd name="T55" fmla="*/ 1401 h 1996"/>
                <a:gd name="T56" fmla="*/ 366 w 1055"/>
                <a:gd name="T57" fmla="*/ 1296 h 1996"/>
                <a:gd name="T58" fmla="*/ 401 w 1055"/>
                <a:gd name="T59" fmla="*/ 1143 h 1996"/>
                <a:gd name="T60" fmla="*/ 539 w 1055"/>
                <a:gd name="T61" fmla="*/ 845 h 1996"/>
                <a:gd name="T62" fmla="*/ 738 w 1055"/>
                <a:gd name="T63" fmla="*/ 549 h 1996"/>
                <a:gd name="T64" fmla="*/ 970 w 1055"/>
                <a:gd name="T65" fmla="*/ 201 h 1996"/>
                <a:gd name="T66" fmla="*/ 980 w 1055"/>
                <a:gd name="T67" fmla="*/ 429 h 1996"/>
                <a:gd name="T68" fmla="*/ 958 w 1055"/>
                <a:gd name="T69" fmla="*/ 648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5" h="1996">
                  <a:moveTo>
                    <a:pt x="918" y="138"/>
                  </a:moveTo>
                  <a:lnTo>
                    <a:pt x="866" y="207"/>
                  </a:lnTo>
                  <a:lnTo>
                    <a:pt x="693" y="419"/>
                  </a:lnTo>
                  <a:lnTo>
                    <a:pt x="598" y="527"/>
                  </a:lnTo>
                  <a:lnTo>
                    <a:pt x="521" y="618"/>
                  </a:lnTo>
                  <a:lnTo>
                    <a:pt x="388" y="782"/>
                  </a:lnTo>
                  <a:lnTo>
                    <a:pt x="278" y="935"/>
                  </a:lnTo>
                  <a:lnTo>
                    <a:pt x="192" y="1076"/>
                  </a:lnTo>
                  <a:lnTo>
                    <a:pt x="124" y="1214"/>
                  </a:lnTo>
                  <a:lnTo>
                    <a:pt x="74" y="1352"/>
                  </a:lnTo>
                  <a:lnTo>
                    <a:pt x="38" y="1496"/>
                  </a:lnTo>
                  <a:lnTo>
                    <a:pt x="15" y="1651"/>
                  </a:lnTo>
                  <a:lnTo>
                    <a:pt x="8" y="1733"/>
                  </a:lnTo>
                  <a:lnTo>
                    <a:pt x="3" y="1826"/>
                  </a:lnTo>
                  <a:lnTo>
                    <a:pt x="0" y="1963"/>
                  </a:lnTo>
                  <a:lnTo>
                    <a:pt x="5" y="1985"/>
                  </a:lnTo>
                  <a:lnTo>
                    <a:pt x="12" y="1991"/>
                  </a:lnTo>
                  <a:lnTo>
                    <a:pt x="44" y="1996"/>
                  </a:lnTo>
                  <a:lnTo>
                    <a:pt x="120" y="1996"/>
                  </a:lnTo>
                  <a:lnTo>
                    <a:pt x="244" y="1982"/>
                  </a:lnTo>
                  <a:lnTo>
                    <a:pt x="322" y="1963"/>
                  </a:lnTo>
                  <a:lnTo>
                    <a:pt x="353" y="1949"/>
                  </a:lnTo>
                  <a:lnTo>
                    <a:pt x="361" y="1942"/>
                  </a:lnTo>
                  <a:lnTo>
                    <a:pt x="369" y="1921"/>
                  </a:lnTo>
                  <a:lnTo>
                    <a:pt x="381" y="1836"/>
                  </a:lnTo>
                  <a:lnTo>
                    <a:pt x="382" y="1786"/>
                  </a:lnTo>
                  <a:lnTo>
                    <a:pt x="382" y="1737"/>
                  </a:lnTo>
                  <a:lnTo>
                    <a:pt x="391" y="1681"/>
                  </a:lnTo>
                  <a:lnTo>
                    <a:pt x="407" y="1642"/>
                  </a:lnTo>
                  <a:lnTo>
                    <a:pt x="453" y="1571"/>
                  </a:lnTo>
                  <a:lnTo>
                    <a:pt x="577" y="1423"/>
                  </a:lnTo>
                  <a:lnTo>
                    <a:pt x="678" y="1308"/>
                  </a:lnTo>
                  <a:lnTo>
                    <a:pt x="734" y="1243"/>
                  </a:lnTo>
                  <a:lnTo>
                    <a:pt x="829" y="1125"/>
                  </a:lnTo>
                  <a:lnTo>
                    <a:pt x="902" y="1014"/>
                  </a:lnTo>
                  <a:lnTo>
                    <a:pt x="960" y="906"/>
                  </a:lnTo>
                  <a:lnTo>
                    <a:pt x="1002" y="795"/>
                  </a:lnTo>
                  <a:lnTo>
                    <a:pt x="1031" y="677"/>
                  </a:lnTo>
                  <a:lnTo>
                    <a:pt x="1046" y="544"/>
                  </a:lnTo>
                  <a:lnTo>
                    <a:pt x="1054" y="393"/>
                  </a:lnTo>
                  <a:lnTo>
                    <a:pt x="1055" y="306"/>
                  </a:lnTo>
                  <a:lnTo>
                    <a:pt x="1054" y="184"/>
                  </a:lnTo>
                  <a:lnTo>
                    <a:pt x="1048" y="50"/>
                  </a:lnTo>
                  <a:lnTo>
                    <a:pt x="1041" y="4"/>
                  </a:lnTo>
                  <a:lnTo>
                    <a:pt x="1038" y="0"/>
                  </a:lnTo>
                  <a:lnTo>
                    <a:pt x="1023" y="7"/>
                  </a:lnTo>
                  <a:lnTo>
                    <a:pt x="958" y="83"/>
                  </a:lnTo>
                  <a:lnTo>
                    <a:pt x="918" y="138"/>
                  </a:lnTo>
                  <a:close/>
                  <a:moveTo>
                    <a:pt x="958" y="648"/>
                  </a:moveTo>
                  <a:lnTo>
                    <a:pt x="940" y="724"/>
                  </a:lnTo>
                  <a:lnTo>
                    <a:pt x="881" y="873"/>
                  </a:lnTo>
                  <a:lnTo>
                    <a:pt x="793" y="1022"/>
                  </a:lnTo>
                  <a:lnTo>
                    <a:pt x="666" y="1187"/>
                  </a:lnTo>
                  <a:lnTo>
                    <a:pt x="584" y="1279"/>
                  </a:lnTo>
                  <a:lnTo>
                    <a:pt x="371" y="1514"/>
                  </a:lnTo>
                  <a:lnTo>
                    <a:pt x="363" y="1401"/>
                  </a:lnTo>
                  <a:lnTo>
                    <a:pt x="362" y="1368"/>
                  </a:lnTo>
                  <a:lnTo>
                    <a:pt x="366" y="1296"/>
                  </a:lnTo>
                  <a:lnTo>
                    <a:pt x="379" y="1221"/>
                  </a:lnTo>
                  <a:lnTo>
                    <a:pt x="401" y="1143"/>
                  </a:lnTo>
                  <a:lnTo>
                    <a:pt x="447" y="1020"/>
                  </a:lnTo>
                  <a:lnTo>
                    <a:pt x="539" y="845"/>
                  </a:lnTo>
                  <a:lnTo>
                    <a:pt x="598" y="756"/>
                  </a:lnTo>
                  <a:lnTo>
                    <a:pt x="738" y="549"/>
                  </a:lnTo>
                  <a:lnTo>
                    <a:pt x="858" y="371"/>
                  </a:lnTo>
                  <a:lnTo>
                    <a:pt x="970" y="201"/>
                  </a:lnTo>
                  <a:lnTo>
                    <a:pt x="977" y="360"/>
                  </a:lnTo>
                  <a:lnTo>
                    <a:pt x="980" y="429"/>
                  </a:lnTo>
                  <a:lnTo>
                    <a:pt x="969" y="586"/>
                  </a:lnTo>
                  <a:lnTo>
                    <a:pt x="958" y="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10B3270-7A96-416C-A75D-03B2D9ADD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2028"/>
              <a:ext cx="36" cy="64"/>
            </a:xfrm>
            <a:custGeom>
              <a:avLst/>
              <a:gdLst>
                <a:gd name="T0" fmla="*/ 4 w 108"/>
                <a:gd name="T1" fmla="*/ 16 h 192"/>
                <a:gd name="T2" fmla="*/ 0 w 108"/>
                <a:gd name="T3" fmla="*/ 29 h 192"/>
                <a:gd name="T4" fmla="*/ 1 w 108"/>
                <a:gd name="T5" fmla="*/ 82 h 192"/>
                <a:gd name="T6" fmla="*/ 4 w 108"/>
                <a:gd name="T7" fmla="*/ 113 h 192"/>
                <a:gd name="T8" fmla="*/ 9 w 108"/>
                <a:gd name="T9" fmla="*/ 133 h 192"/>
                <a:gd name="T10" fmla="*/ 19 w 108"/>
                <a:gd name="T11" fmla="*/ 163 h 192"/>
                <a:gd name="T12" fmla="*/ 33 w 108"/>
                <a:gd name="T13" fmla="*/ 182 h 192"/>
                <a:gd name="T14" fmla="*/ 52 w 108"/>
                <a:gd name="T15" fmla="*/ 192 h 192"/>
                <a:gd name="T16" fmla="*/ 62 w 108"/>
                <a:gd name="T17" fmla="*/ 192 h 192"/>
                <a:gd name="T18" fmla="*/ 75 w 108"/>
                <a:gd name="T19" fmla="*/ 192 h 192"/>
                <a:gd name="T20" fmla="*/ 94 w 108"/>
                <a:gd name="T21" fmla="*/ 183 h 192"/>
                <a:gd name="T22" fmla="*/ 104 w 108"/>
                <a:gd name="T23" fmla="*/ 162 h 192"/>
                <a:gd name="T24" fmla="*/ 108 w 108"/>
                <a:gd name="T25" fmla="*/ 124 h 192"/>
                <a:gd name="T26" fmla="*/ 108 w 108"/>
                <a:gd name="T27" fmla="*/ 95 h 192"/>
                <a:gd name="T28" fmla="*/ 108 w 108"/>
                <a:gd name="T29" fmla="*/ 68 h 192"/>
                <a:gd name="T30" fmla="*/ 104 w 108"/>
                <a:gd name="T31" fmla="*/ 31 h 192"/>
                <a:gd name="T32" fmla="*/ 94 w 108"/>
                <a:gd name="T33" fmla="*/ 9 h 192"/>
                <a:gd name="T34" fmla="*/ 76 w 108"/>
                <a:gd name="T35" fmla="*/ 0 h 192"/>
                <a:gd name="T36" fmla="*/ 62 w 108"/>
                <a:gd name="T37" fmla="*/ 0 h 192"/>
                <a:gd name="T38" fmla="*/ 43 w 108"/>
                <a:gd name="T39" fmla="*/ 0 h 192"/>
                <a:gd name="T40" fmla="*/ 11 w 108"/>
                <a:gd name="T41" fmla="*/ 10 h 192"/>
                <a:gd name="T42" fmla="*/ 4 w 108"/>
                <a:gd name="T43" fmla="*/ 1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92">
                  <a:moveTo>
                    <a:pt x="4" y="16"/>
                  </a:moveTo>
                  <a:lnTo>
                    <a:pt x="0" y="29"/>
                  </a:lnTo>
                  <a:lnTo>
                    <a:pt x="1" y="82"/>
                  </a:lnTo>
                  <a:lnTo>
                    <a:pt x="4" y="113"/>
                  </a:lnTo>
                  <a:lnTo>
                    <a:pt x="9" y="133"/>
                  </a:lnTo>
                  <a:lnTo>
                    <a:pt x="19" y="163"/>
                  </a:lnTo>
                  <a:lnTo>
                    <a:pt x="33" y="182"/>
                  </a:lnTo>
                  <a:lnTo>
                    <a:pt x="52" y="192"/>
                  </a:lnTo>
                  <a:lnTo>
                    <a:pt x="62" y="192"/>
                  </a:lnTo>
                  <a:lnTo>
                    <a:pt x="75" y="192"/>
                  </a:lnTo>
                  <a:lnTo>
                    <a:pt x="94" y="183"/>
                  </a:lnTo>
                  <a:lnTo>
                    <a:pt x="104" y="162"/>
                  </a:lnTo>
                  <a:lnTo>
                    <a:pt x="108" y="124"/>
                  </a:lnTo>
                  <a:lnTo>
                    <a:pt x="108" y="95"/>
                  </a:lnTo>
                  <a:lnTo>
                    <a:pt x="108" y="68"/>
                  </a:lnTo>
                  <a:lnTo>
                    <a:pt x="104" y="31"/>
                  </a:lnTo>
                  <a:lnTo>
                    <a:pt x="94" y="9"/>
                  </a:lnTo>
                  <a:lnTo>
                    <a:pt x="76" y="0"/>
                  </a:lnTo>
                  <a:lnTo>
                    <a:pt x="62" y="0"/>
                  </a:lnTo>
                  <a:lnTo>
                    <a:pt x="43" y="0"/>
                  </a:lnTo>
                  <a:lnTo>
                    <a:pt x="11" y="10"/>
                  </a:lnTo>
                  <a:lnTo>
                    <a:pt x="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82F98886-9FE3-48BC-9ADC-54C6C5473C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6" y="2050"/>
              <a:ext cx="897" cy="759"/>
            </a:xfrm>
            <a:custGeom>
              <a:avLst/>
              <a:gdLst>
                <a:gd name="T0" fmla="*/ 455 w 2690"/>
                <a:gd name="T1" fmla="*/ 44 h 2277"/>
                <a:gd name="T2" fmla="*/ 176 w 2690"/>
                <a:gd name="T3" fmla="*/ 157 h 2277"/>
                <a:gd name="T4" fmla="*/ 24 w 2690"/>
                <a:gd name="T5" fmla="*/ 307 h 2277"/>
                <a:gd name="T6" fmla="*/ 1 w 2690"/>
                <a:gd name="T7" fmla="*/ 446 h 2277"/>
                <a:gd name="T8" fmla="*/ 91 w 2690"/>
                <a:gd name="T9" fmla="*/ 608 h 2277"/>
                <a:gd name="T10" fmla="*/ 317 w 2690"/>
                <a:gd name="T11" fmla="*/ 739 h 2277"/>
                <a:gd name="T12" fmla="*/ 632 w 2690"/>
                <a:gd name="T13" fmla="*/ 834 h 2277"/>
                <a:gd name="T14" fmla="*/ 580 w 2690"/>
                <a:gd name="T15" fmla="*/ 1671 h 2277"/>
                <a:gd name="T16" fmla="*/ 579 w 2690"/>
                <a:gd name="T17" fmla="*/ 2113 h 2277"/>
                <a:gd name="T18" fmla="*/ 732 w 2690"/>
                <a:gd name="T19" fmla="*/ 2198 h 2277"/>
                <a:gd name="T20" fmla="*/ 954 w 2690"/>
                <a:gd name="T21" fmla="*/ 2260 h 2277"/>
                <a:gd name="T22" fmla="*/ 1345 w 2690"/>
                <a:gd name="T23" fmla="*/ 2277 h 2277"/>
                <a:gd name="T24" fmla="*/ 1736 w 2690"/>
                <a:gd name="T25" fmla="*/ 2260 h 2277"/>
                <a:gd name="T26" fmla="*/ 1959 w 2690"/>
                <a:gd name="T27" fmla="*/ 2198 h 2277"/>
                <a:gd name="T28" fmla="*/ 2110 w 2690"/>
                <a:gd name="T29" fmla="*/ 2112 h 2277"/>
                <a:gd name="T30" fmla="*/ 2157 w 2690"/>
                <a:gd name="T31" fmla="*/ 2017 h 2277"/>
                <a:gd name="T32" fmla="*/ 2123 w 2690"/>
                <a:gd name="T33" fmla="*/ 1808 h 2277"/>
                <a:gd name="T34" fmla="*/ 2066 w 2690"/>
                <a:gd name="T35" fmla="*/ 1161 h 2277"/>
                <a:gd name="T36" fmla="*/ 2211 w 2690"/>
                <a:gd name="T37" fmla="*/ 791 h 2277"/>
                <a:gd name="T38" fmla="*/ 2466 w 2690"/>
                <a:gd name="T39" fmla="*/ 697 h 2277"/>
                <a:gd name="T40" fmla="*/ 2644 w 2690"/>
                <a:gd name="T41" fmla="*/ 557 h 2277"/>
                <a:gd name="T42" fmla="*/ 2690 w 2690"/>
                <a:gd name="T43" fmla="*/ 413 h 2277"/>
                <a:gd name="T44" fmla="*/ 2636 w 2690"/>
                <a:gd name="T45" fmla="*/ 262 h 2277"/>
                <a:gd name="T46" fmla="*/ 2432 w 2690"/>
                <a:gd name="T47" fmla="*/ 113 h 2277"/>
                <a:gd name="T48" fmla="*/ 2152 w 2690"/>
                <a:gd name="T49" fmla="*/ 24 h 2277"/>
                <a:gd name="T50" fmla="*/ 1984 w 2690"/>
                <a:gd name="T51" fmla="*/ 3 h 2277"/>
                <a:gd name="T52" fmla="*/ 1920 w 2690"/>
                <a:gd name="T53" fmla="*/ 69 h 2277"/>
                <a:gd name="T54" fmla="*/ 1902 w 2690"/>
                <a:gd name="T55" fmla="*/ 164 h 2277"/>
                <a:gd name="T56" fmla="*/ 1969 w 2690"/>
                <a:gd name="T57" fmla="*/ 236 h 2277"/>
                <a:gd name="T58" fmla="*/ 2043 w 2690"/>
                <a:gd name="T59" fmla="*/ 315 h 2277"/>
                <a:gd name="T60" fmla="*/ 1968 w 2690"/>
                <a:gd name="T61" fmla="*/ 412 h 2277"/>
                <a:gd name="T62" fmla="*/ 1782 w 2690"/>
                <a:gd name="T63" fmla="*/ 478 h 2277"/>
                <a:gd name="T64" fmla="*/ 1475 w 2690"/>
                <a:gd name="T65" fmla="*/ 510 h 2277"/>
                <a:gd name="T66" fmla="*/ 944 w 2690"/>
                <a:gd name="T67" fmla="*/ 487 h 2277"/>
                <a:gd name="T68" fmla="*/ 784 w 2690"/>
                <a:gd name="T69" fmla="*/ 442 h 2277"/>
                <a:gd name="T70" fmla="*/ 654 w 2690"/>
                <a:gd name="T71" fmla="*/ 348 h 2277"/>
                <a:gd name="T72" fmla="*/ 696 w 2690"/>
                <a:gd name="T73" fmla="*/ 250 h 2277"/>
                <a:gd name="T74" fmla="*/ 779 w 2690"/>
                <a:gd name="T75" fmla="*/ 188 h 2277"/>
                <a:gd name="T76" fmla="*/ 786 w 2690"/>
                <a:gd name="T77" fmla="*/ 118 h 2277"/>
                <a:gd name="T78" fmla="*/ 726 w 2690"/>
                <a:gd name="T79" fmla="*/ 36 h 2277"/>
                <a:gd name="T80" fmla="*/ 640 w 2690"/>
                <a:gd name="T81" fmla="*/ 0 h 2277"/>
                <a:gd name="T82" fmla="*/ 1962 w 2690"/>
                <a:gd name="T83" fmla="*/ 1064 h 2277"/>
                <a:gd name="T84" fmla="*/ 1907 w 2690"/>
                <a:gd name="T85" fmla="*/ 1198 h 2277"/>
                <a:gd name="T86" fmla="*/ 1737 w 2690"/>
                <a:gd name="T87" fmla="*/ 1265 h 2277"/>
                <a:gd name="T88" fmla="*/ 1296 w 2690"/>
                <a:gd name="T89" fmla="*/ 1299 h 2277"/>
                <a:gd name="T90" fmla="*/ 864 w 2690"/>
                <a:gd name="T91" fmla="*/ 1240 h 2277"/>
                <a:gd name="T92" fmla="*/ 781 w 2690"/>
                <a:gd name="T93" fmla="*/ 1218 h 2277"/>
                <a:gd name="T94" fmla="*/ 766 w 2690"/>
                <a:gd name="T95" fmla="*/ 1381 h 2277"/>
                <a:gd name="T96" fmla="*/ 720 w 2690"/>
                <a:gd name="T97" fmla="*/ 1808 h 2277"/>
                <a:gd name="T98" fmla="*/ 717 w 2690"/>
                <a:gd name="T99" fmla="*/ 2021 h 2277"/>
                <a:gd name="T100" fmla="*/ 804 w 2690"/>
                <a:gd name="T101" fmla="*/ 2086 h 2277"/>
                <a:gd name="T102" fmla="*/ 827 w 2690"/>
                <a:gd name="T103" fmla="*/ 2116 h 2277"/>
                <a:gd name="T104" fmla="*/ 713 w 2690"/>
                <a:gd name="T105" fmla="*/ 2064 h 2277"/>
                <a:gd name="T106" fmla="*/ 648 w 2690"/>
                <a:gd name="T107" fmla="*/ 1995 h 2277"/>
                <a:gd name="T108" fmla="*/ 663 w 2690"/>
                <a:gd name="T109" fmla="*/ 1760 h 2277"/>
                <a:gd name="T110" fmla="*/ 712 w 2690"/>
                <a:gd name="T111" fmla="*/ 1208 h 2277"/>
                <a:gd name="T112" fmla="*/ 1972 w 2690"/>
                <a:gd name="T113" fmla="*/ 860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0" h="2277">
                  <a:moveTo>
                    <a:pt x="625" y="1"/>
                  </a:moveTo>
                  <a:lnTo>
                    <a:pt x="579" y="10"/>
                  </a:lnTo>
                  <a:lnTo>
                    <a:pt x="455" y="44"/>
                  </a:lnTo>
                  <a:lnTo>
                    <a:pt x="321" y="89"/>
                  </a:lnTo>
                  <a:lnTo>
                    <a:pt x="210" y="137"/>
                  </a:lnTo>
                  <a:lnTo>
                    <a:pt x="176" y="157"/>
                  </a:lnTo>
                  <a:lnTo>
                    <a:pt x="134" y="183"/>
                  </a:lnTo>
                  <a:lnTo>
                    <a:pt x="68" y="242"/>
                  </a:lnTo>
                  <a:lnTo>
                    <a:pt x="24" y="307"/>
                  </a:lnTo>
                  <a:lnTo>
                    <a:pt x="3" y="377"/>
                  </a:lnTo>
                  <a:lnTo>
                    <a:pt x="0" y="416"/>
                  </a:lnTo>
                  <a:lnTo>
                    <a:pt x="1" y="446"/>
                  </a:lnTo>
                  <a:lnTo>
                    <a:pt x="16" y="504"/>
                  </a:lnTo>
                  <a:lnTo>
                    <a:pt x="46" y="557"/>
                  </a:lnTo>
                  <a:lnTo>
                    <a:pt x="91" y="608"/>
                  </a:lnTo>
                  <a:lnTo>
                    <a:pt x="151" y="655"/>
                  </a:lnTo>
                  <a:lnTo>
                    <a:pt x="226" y="698"/>
                  </a:lnTo>
                  <a:lnTo>
                    <a:pt x="317" y="739"/>
                  </a:lnTo>
                  <a:lnTo>
                    <a:pt x="423" y="776"/>
                  </a:lnTo>
                  <a:lnTo>
                    <a:pt x="483" y="793"/>
                  </a:lnTo>
                  <a:lnTo>
                    <a:pt x="632" y="834"/>
                  </a:lnTo>
                  <a:lnTo>
                    <a:pt x="618" y="1184"/>
                  </a:lnTo>
                  <a:lnTo>
                    <a:pt x="609" y="1339"/>
                  </a:lnTo>
                  <a:lnTo>
                    <a:pt x="580" y="1671"/>
                  </a:lnTo>
                  <a:lnTo>
                    <a:pt x="565" y="1795"/>
                  </a:lnTo>
                  <a:lnTo>
                    <a:pt x="526" y="2054"/>
                  </a:lnTo>
                  <a:lnTo>
                    <a:pt x="579" y="2113"/>
                  </a:lnTo>
                  <a:lnTo>
                    <a:pt x="593" y="2126"/>
                  </a:lnTo>
                  <a:lnTo>
                    <a:pt x="638" y="2153"/>
                  </a:lnTo>
                  <a:lnTo>
                    <a:pt x="732" y="2198"/>
                  </a:lnTo>
                  <a:lnTo>
                    <a:pt x="805" y="2224"/>
                  </a:lnTo>
                  <a:lnTo>
                    <a:pt x="856" y="2240"/>
                  </a:lnTo>
                  <a:lnTo>
                    <a:pt x="954" y="2260"/>
                  </a:lnTo>
                  <a:lnTo>
                    <a:pt x="1070" y="2271"/>
                  </a:lnTo>
                  <a:lnTo>
                    <a:pt x="1233" y="2276"/>
                  </a:lnTo>
                  <a:lnTo>
                    <a:pt x="1345" y="2277"/>
                  </a:lnTo>
                  <a:lnTo>
                    <a:pt x="1456" y="2276"/>
                  </a:lnTo>
                  <a:lnTo>
                    <a:pt x="1619" y="2271"/>
                  </a:lnTo>
                  <a:lnTo>
                    <a:pt x="1736" y="2260"/>
                  </a:lnTo>
                  <a:lnTo>
                    <a:pt x="1834" y="2240"/>
                  </a:lnTo>
                  <a:lnTo>
                    <a:pt x="1886" y="2224"/>
                  </a:lnTo>
                  <a:lnTo>
                    <a:pt x="1959" y="2198"/>
                  </a:lnTo>
                  <a:lnTo>
                    <a:pt x="2053" y="2153"/>
                  </a:lnTo>
                  <a:lnTo>
                    <a:pt x="2098" y="2125"/>
                  </a:lnTo>
                  <a:lnTo>
                    <a:pt x="2110" y="2112"/>
                  </a:lnTo>
                  <a:lnTo>
                    <a:pt x="2129" y="2091"/>
                  </a:lnTo>
                  <a:lnTo>
                    <a:pt x="2151" y="2057"/>
                  </a:lnTo>
                  <a:lnTo>
                    <a:pt x="2157" y="2017"/>
                  </a:lnTo>
                  <a:lnTo>
                    <a:pt x="2149" y="1950"/>
                  </a:lnTo>
                  <a:lnTo>
                    <a:pt x="2139" y="1900"/>
                  </a:lnTo>
                  <a:lnTo>
                    <a:pt x="2123" y="1808"/>
                  </a:lnTo>
                  <a:lnTo>
                    <a:pt x="2098" y="1599"/>
                  </a:lnTo>
                  <a:lnTo>
                    <a:pt x="2077" y="1377"/>
                  </a:lnTo>
                  <a:lnTo>
                    <a:pt x="2066" y="1161"/>
                  </a:lnTo>
                  <a:lnTo>
                    <a:pt x="2066" y="1061"/>
                  </a:lnTo>
                  <a:lnTo>
                    <a:pt x="2066" y="831"/>
                  </a:lnTo>
                  <a:lnTo>
                    <a:pt x="2211" y="791"/>
                  </a:lnTo>
                  <a:lnTo>
                    <a:pt x="2270" y="773"/>
                  </a:lnTo>
                  <a:lnTo>
                    <a:pt x="2376" y="737"/>
                  </a:lnTo>
                  <a:lnTo>
                    <a:pt x="2466" y="697"/>
                  </a:lnTo>
                  <a:lnTo>
                    <a:pt x="2540" y="654"/>
                  </a:lnTo>
                  <a:lnTo>
                    <a:pt x="2600" y="608"/>
                  </a:lnTo>
                  <a:lnTo>
                    <a:pt x="2644" y="557"/>
                  </a:lnTo>
                  <a:lnTo>
                    <a:pt x="2674" y="502"/>
                  </a:lnTo>
                  <a:lnTo>
                    <a:pt x="2688" y="445"/>
                  </a:lnTo>
                  <a:lnTo>
                    <a:pt x="2690" y="413"/>
                  </a:lnTo>
                  <a:lnTo>
                    <a:pt x="2688" y="381"/>
                  </a:lnTo>
                  <a:lnTo>
                    <a:pt x="2671" y="319"/>
                  </a:lnTo>
                  <a:lnTo>
                    <a:pt x="2636" y="262"/>
                  </a:lnTo>
                  <a:lnTo>
                    <a:pt x="2584" y="209"/>
                  </a:lnTo>
                  <a:lnTo>
                    <a:pt x="2515" y="158"/>
                  </a:lnTo>
                  <a:lnTo>
                    <a:pt x="2432" y="113"/>
                  </a:lnTo>
                  <a:lnTo>
                    <a:pt x="2331" y="75"/>
                  </a:lnTo>
                  <a:lnTo>
                    <a:pt x="2216" y="40"/>
                  </a:lnTo>
                  <a:lnTo>
                    <a:pt x="2152" y="24"/>
                  </a:lnTo>
                  <a:lnTo>
                    <a:pt x="2096" y="13"/>
                  </a:lnTo>
                  <a:lnTo>
                    <a:pt x="2024" y="0"/>
                  </a:lnTo>
                  <a:lnTo>
                    <a:pt x="1984" y="3"/>
                  </a:lnTo>
                  <a:lnTo>
                    <a:pt x="1958" y="21"/>
                  </a:lnTo>
                  <a:lnTo>
                    <a:pt x="1943" y="39"/>
                  </a:lnTo>
                  <a:lnTo>
                    <a:pt x="1920" y="69"/>
                  </a:lnTo>
                  <a:lnTo>
                    <a:pt x="1902" y="112"/>
                  </a:lnTo>
                  <a:lnTo>
                    <a:pt x="1899" y="139"/>
                  </a:lnTo>
                  <a:lnTo>
                    <a:pt x="1902" y="164"/>
                  </a:lnTo>
                  <a:lnTo>
                    <a:pt x="1912" y="187"/>
                  </a:lnTo>
                  <a:lnTo>
                    <a:pt x="1940" y="219"/>
                  </a:lnTo>
                  <a:lnTo>
                    <a:pt x="1969" y="236"/>
                  </a:lnTo>
                  <a:lnTo>
                    <a:pt x="1995" y="250"/>
                  </a:lnTo>
                  <a:lnTo>
                    <a:pt x="2028" y="282"/>
                  </a:lnTo>
                  <a:lnTo>
                    <a:pt x="2043" y="315"/>
                  </a:lnTo>
                  <a:lnTo>
                    <a:pt x="2036" y="348"/>
                  </a:lnTo>
                  <a:lnTo>
                    <a:pt x="2011" y="381"/>
                  </a:lnTo>
                  <a:lnTo>
                    <a:pt x="1968" y="412"/>
                  </a:lnTo>
                  <a:lnTo>
                    <a:pt x="1906" y="442"/>
                  </a:lnTo>
                  <a:lnTo>
                    <a:pt x="1828" y="468"/>
                  </a:lnTo>
                  <a:lnTo>
                    <a:pt x="1782" y="478"/>
                  </a:lnTo>
                  <a:lnTo>
                    <a:pt x="1746" y="487"/>
                  </a:lnTo>
                  <a:lnTo>
                    <a:pt x="1651" y="498"/>
                  </a:lnTo>
                  <a:lnTo>
                    <a:pt x="1475" y="510"/>
                  </a:lnTo>
                  <a:lnTo>
                    <a:pt x="1214" y="510"/>
                  </a:lnTo>
                  <a:lnTo>
                    <a:pt x="1039" y="498"/>
                  </a:lnTo>
                  <a:lnTo>
                    <a:pt x="944" y="487"/>
                  </a:lnTo>
                  <a:lnTo>
                    <a:pt x="908" y="478"/>
                  </a:lnTo>
                  <a:lnTo>
                    <a:pt x="861" y="468"/>
                  </a:lnTo>
                  <a:lnTo>
                    <a:pt x="784" y="442"/>
                  </a:lnTo>
                  <a:lnTo>
                    <a:pt x="723" y="412"/>
                  </a:lnTo>
                  <a:lnTo>
                    <a:pt x="678" y="381"/>
                  </a:lnTo>
                  <a:lnTo>
                    <a:pt x="654" y="348"/>
                  </a:lnTo>
                  <a:lnTo>
                    <a:pt x="648" y="315"/>
                  </a:lnTo>
                  <a:lnTo>
                    <a:pt x="661" y="282"/>
                  </a:lnTo>
                  <a:lnTo>
                    <a:pt x="696" y="250"/>
                  </a:lnTo>
                  <a:lnTo>
                    <a:pt x="720" y="236"/>
                  </a:lnTo>
                  <a:lnTo>
                    <a:pt x="750" y="219"/>
                  </a:lnTo>
                  <a:lnTo>
                    <a:pt x="779" y="188"/>
                  </a:lnTo>
                  <a:lnTo>
                    <a:pt x="789" y="167"/>
                  </a:lnTo>
                  <a:lnTo>
                    <a:pt x="791" y="144"/>
                  </a:lnTo>
                  <a:lnTo>
                    <a:pt x="786" y="118"/>
                  </a:lnTo>
                  <a:lnTo>
                    <a:pt x="765" y="77"/>
                  </a:lnTo>
                  <a:lnTo>
                    <a:pt x="740" y="49"/>
                  </a:lnTo>
                  <a:lnTo>
                    <a:pt x="726" y="36"/>
                  </a:lnTo>
                  <a:lnTo>
                    <a:pt x="697" y="16"/>
                  </a:lnTo>
                  <a:lnTo>
                    <a:pt x="668" y="3"/>
                  </a:lnTo>
                  <a:lnTo>
                    <a:pt x="640" y="0"/>
                  </a:lnTo>
                  <a:lnTo>
                    <a:pt x="625" y="1"/>
                  </a:lnTo>
                  <a:close/>
                  <a:moveTo>
                    <a:pt x="1965" y="1014"/>
                  </a:moveTo>
                  <a:lnTo>
                    <a:pt x="1962" y="1064"/>
                  </a:lnTo>
                  <a:lnTo>
                    <a:pt x="1955" y="1132"/>
                  </a:lnTo>
                  <a:lnTo>
                    <a:pt x="1938" y="1171"/>
                  </a:lnTo>
                  <a:lnTo>
                    <a:pt x="1907" y="1198"/>
                  </a:lnTo>
                  <a:lnTo>
                    <a:pt x="1883" y="1213"/>
                  </a:lnTo>
                  <a:lnTo>
                    <a:pt x="1844" y="1233"/>
                  </a:lnTo>
                  <a:lnTo>
                    <a:pt x="1737" y="1265"/>
                  </a:lnTo>
                  <a:lnTo>
                    <a:pt x="1605" y="1286"/>
                  </a:lnTo>
                  <a:lnTo>
                    <a:pt x="1454" y="1298"/>
                  </a:lnTo>
                  <a:lnTo>
                    <a:pt x="1296" y="1299"/>
                  </a:lnTo>
                  <a:lnTo>
                    <a:pt x="1138" y="1289"/>
                  </a:lnTo>
                  <a:lnTo>
                    <a:pt x="993" y="1270"/>
                  </a:lnTo>
                  <a:lnTo>
                    <a:pt x="864" y="1240"/>
                  </a:lnTo>
                  <a:lnTo>
                    <a:pt x="812" y="1220"/>
                  </a:lnTo>
                  <a:lnTo>
                    <a:pt x="798" y="1216"/>
                  </a:lnTo>
                  <a:lnTo>
                    <a:pt x="781" y="1218"/>
                  </a:lnTo>
                  <a:lnTo>
                    <a:pt x="769" y="1254"/>
                  </a:lnTo>
                  <a:lnTo>
                    <a:pt x="769" y="1319"/>
                  </a:lnTo>
                  <a:lnTo>
                    <a:pt x="766" y="1381"/>
                  </a:lnTo>
                  <a:lnTo>
                    <a:pt x="746" y="1587"/>
                  </a:lnTo>
                  <a:lnTo>
                    <a:pt x="733" y="1701"/>
                  </a:lnTo>
                  <a:lnTo>
                    <a:pt x="720" y="1808"/>
                  </a:lnTo>
                  <a:lnTo>
                    <a:pt x="707" y="1972"/>
                  </a:lnTo>
                  <a:lnTo>
                    <a:pt x="709" y="2004"/>
                  </a:lnTo>
                  <a:lnTo>
                    <a:pt x="717" y="2021"/>
                  </a:lnTo>
                  <a:lnTo>
                    <a:pt x="758" y="2058"/>
                  </a:lnTo>
                  <a:lnTo>
                    <a:pt x="781" y="2073"/>
                  </a:lnTo>
                  <a:lnTo>
                    <a:pt x="804" y="2086"/>
                  </a:lnTo>
                  <a:lnTo>
                    <a:pt x="831" y="2109"/>
                  </a:lnTo>
                  <a:lnTo>
                    <a:pt x="831" y="2113"/>
                  </a:lnTo>
                  <a:lnTo>
                    <a:pt x="827" y="2116"/>
                  </a:lnTo>
                  <a:lnTo>
                    <a:pt x="810" y="2114"/>
                  </a:lnTo>
                  <a:lnTo>
                    <a:pt x="772" y="2100"/>
                  </a:lnTo>
                  <a:lnTo>
                    <a:pt x="713" y="2064"/>
                  </a:lnTo>
                  <a:lnTo>
                    <a:pt x="665" y="2022"/>
                  </a:lnTo>
                  <a:lnTo>
                    <a:pt x="654" y="2005"/>
                  </a:lnTo>
                  <a:lnTo>
                    <a:pt x="648" y="1995"/>
                  </a:lnTo>
                  <a:lnTo>
                    <a:pt x="645" y="1952"/>
                  </a:lnTo>
                  <a:lnTo>
                    <a:pt x="651" y="1851"/>
                  </a:lnTo>
                  <a:lnTo>
                    <a:pt x="663" y="1760"/>
                  </a:lnTo>
                  <a:lnTo>
                    <a:pt x="677" y="1659"/>
                  </a:lnTo>
                  <a:lnTo>
                    <a:pt x="703" y="1360"/>
                  </a:lnTo>
                  <a:lnTo>
                    <a:pt x="712" y="1208"/>
                  </a:lnTo>
                  <a:lnTo>
                    <a:pt x="727" y="860"/>
                  </a:lnTo>
                  <a:lnTo>
                    <a:pt x="1350" y="860"/>
                  </a:lnTo>
                  <a:lnTo>
                    <a:pt x="1972" y="860"/>
                  </a:lnTo>
                  <a:lnTo>
                    <a:pt x="1965" y="10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sp>
        <p:nvSpPr>
          <p:cNvPr id="20" name="Freeform 12">
            <a:extLst>
              <a:ext uri="{FF2B5EF4-FFF2-40B4-BE49-F238E27FC236}">
                <a16:creationId xmlns:a16="http://schemas.microsoft.com/office/drawing/2014/main" id="{638FADAC-FC94-4F9A-9DEB-C5C48AAFFE8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65044" y="4703775"/>
            <a:ext cx="360000" cy="452610"/>
          </a:xfrm>
          <a:custGeom>
            <a:avLst/>
            <a:gdLst>
              <a:gd name="T0" fmla="*/ 1849 w 3966"/>
              <a:gd name="T1" fmla="*/ 21 h 4985"/>
              <a:gd name="T2" fmla="*/ 1050 w 3966"/>
              <a:gd name="T3" fmla="*/ 178 h 4985"/>
              <a:gd name="T4" fmla="*/ 106 w 3966"/>
              <a:gd name="T5" fmla="*/ 360 h 4985"/>
              <a:gd name="T6" fmla="*/ 6 w 3966"/>
              <a:gd name="T7" fmla="*/ 1784 h 4985"/>
              <a:gd name="T8" fmla="*/ 13 w 3966"/>
              <a:gd name="T9" fmla="*/ 2823 h 4985"/>
              <a:gd name="T10" fmla="*/ 33 w 3966"/>
              <a:gd name="T11" fmla="*/ 3199 h 4985"/>
              <a:gd name="T12" fmla="*/ 103 w 3966"/>
              <a:gd name="T13" fmla="*/ 3427 h 4985"/>
              <a:gd name="T14" fmla="*/ 178 w 3966"/>
              <a:gd name="T15" fmla="*/ 3574 h 4985"/>
              <a:gd name="T16" fmla="*/ 290 w 3966"/>
              <a:gd name="T17" fmla="*/ 3751 h 4985"/>
              <a:gd name="T18" fmla="*/ 468 w 3966"/>
              <a:gd name="T19" fmla="*/ 3971 h 4985"/>
              <a:gd name="T20" fmla="*/ 840 w 3966"/>
              <a:gd name="T21" fmla="*/ 4313 h 4985"/>
              <a:gd name="T22" fmla="*/ 1308 w 3966"/>
              <a:gd name="T23" fmla="*/ 4634 h 4985"/>
              <a:gd name="T24" fmla="*/ 1716 w 3966"/>
              <a:gd name="T25" fmla="*/ 4856 h 4985"/>
              <a:gd name="T26" fmla="*/ 2249 w 3966"/>
              <a:gd name="T27" fmla="*/ 4856 h 4985"/>
              <a:gd name="T28" fmla="*/ 2657 w 3966"/>
              <a:gd name="T29" fmla="*/ 4634 h 4985"/>
              <a:gd name="T30" fmla="*/ 3125 w 3966"/>
              <a:gd name="T31" fmla="*/ 4313 h 4985"/>
              <a:gd name="T32" fmla="*/ 3497 w 3966"/>
              <a:gd name="T33" fmla="*/ 3971 h 4985"/>
              <a:gd name="T34" fmla="*/ 3675 w 3966"/>
              <a:gd name="T35" fmla="*/ 3751 h 4985"/>
              <a:gd name="T36" fmla="*/ 3787 w 3966"/>
              <a:gd name="T37" fmla="*/ 3574 h 4985"/>
              <a:gd name="T38" fmla="*/ 3862 w 3966"/>
              <a:gd name="T39" fmla="*/ 3427 h 4985"/>
              <a:gd name="T40" fmla="*/ 3932 w 3966"/>
              <a:gd name="T41" fmla="*/ 3199 h 4985"/>
              <a:gd name="T42" fmla="*/ 3952 w 3966"/>
              <a:gd name="T43" fmla="*/ 2823 h 4985"/>
              <a:gd name="T44" fmla="*/ 3960 w 3966"/>
              <a:gd name="T45" fmla="*/ 1784 h 4985"/>
              <a:gd name="T46" fmla="*/ 3859 w 3966"/>
              <a:gd name="T47" fmla="*/ 360 h 4985"/>
              <a:gd name="T48" fmla="*/ 2203 w 3966"/>
              <a:gd name="T49" fmla="*/ 40 h 4985"/>
              <a:gd name="T50" fmla="*/ 1960 w 3966"/>
              <a:gd name="T51" fmla="*/ 0 h 4985"/>
              <a:gd name="T52" fmla="*/ 1901 w 3966"/>
              <a:gd name="T53" fmla="*/ 6 h 4985"/>
              <a:gd name="T54" fmla="*/ 3574 w 3966"/>
              <a:gd name="T55" fmla="*/ 1440 h 4985"/>
              <a:gd name="T56" fmla="*/ 3697 w 3966"/>
              <a:gd name="T57" fmla="*/ 1582 h 4985"/>
              <a:gd name="T58" fmla="*/ 3633 w 3966"/>
              <a:gd name="T59" fmla="*/ 1664 h 4985"/>
              <a:gd name="T60" fmla="*/ 2579 w 3966"/>
              <a:gd name="T61" fmla="*/ 2737 h 4985"/>
              <a:gd name="T62" fmla="*/ 852 w 3966"/>
              <a:gd name="T63" fmla="*/ 3296 h 4985"/>
              <a:gd name="T64" fmla="*/ 277 w 3966"/>
              <a:gd name="T65" fmla="*/ 2760 h 4985"/>
              <a:gd name="T66" fmla="*/ 255 w 3966"/>
              <a:gd name="T67" fmla="*/ 2703 h 4985"/>
              <a:gd name="T68" fmla="*/ 468 w 3966"/>
              <a:gd name="T69" fmla="*/ 2474 h 4985"/>
              <a:gd name="T70" fmla="*/ 1073 w 3966"/>
              <a:gd name="T71" fmla="*/ 2588 h 4985"/>
              <a:gd name="T72" fmla="*/ 1439 w 3966"/>
              <a:gd name="T73" fmla="*/ 2920 h 4985"/>
              <a:gd name="T74" fmla="*/ 1520 w 3966"/>
              <a:gd name="T75" fmla="*/ 2888 h 4985"/>
              <a:gd name="T76" fmla="*/ 2367 w 3966"/>
              <a:gd name="T77" fmla="*/ 2038 h 4985"/>
              <a:gd name="T78" fmla="*/ 3208 w 3966"/>
              <a:gd name="T79" fmla="*/ 1189 h 4985"/>
              <a:gd name="T80" fmla="*/ 3316 w 3966"/>
              <a:gd name="T81" fmla="*/ 1186 h 4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66" h="4985">
                <a:moveTo>
                  <a:pt x="1901" y="6"/>
                </a:moveTo>
                <a:lnTo>
                  <a:pt x="1849" y="21"/>
                </a:lnTo>
                <a:lnTo>
                  <a:pt x="1387" y="113"/>
                </a:lnTo>
                <a:lnTo>
                  <a:pt x="1050" y="178"/>
                </a:lnTo>
                <a:lnTo>
                  <a:pt x="378" y="306"/>
                </a:lnTo>
                <a:lnTo>
                  <a:pt x="106" y="360"/>
                </a:lnTo>
                <a:lnTo>
                  <a:pt x="0" y="382"/>
                </a:lnTo>
                <a:lnTo>
                  <a:pt x="6" y="1784"/>
                </a:lnTo>
                <a:lnTo>
                  <a:pt x="8" y="2318"/>
                </a:lnTo>
                <a:lnTo>
                  <a:pt x="13" y="2823"/>
                </a:lnTo>
                <a:lnTo>
                  <a:pt x="20" y="3047"/>
                </a:lnTo>
                <a:lnTo>
                  <a:pt x="33" y="3199"/>
                </a:lnTo>
                <a:lnTo>
                  <a:pt x="54" y="3305"/>
                </a:lnTo>
                <a:lnTo>
                  <a:pt x="103" y="3427"/>
                </a:lnTo>
                <a:lnTo>
                  <a:pt x="156" y="3529"/>
                </a:lnTo>
                <a:lnTo>
                  <a:pt x="178" y="3574"/>
                </a:lnTo>
                <a:lnTo>
                  <a:pt x="230" y="3662"/>
                </a:lnTo>
                <a:lnTo>
                  <a:pt x="290" y="3751"/>
                </a:lnTo>
                <a:lnTo>
                  <a:pt x="356" y="3839"/>
                </a:lnTo>
                <a:lnTo>
                  <a:pt x="468" y="3971"/>
                </a:lnTo>
                <a:lnTo>
                  <a:pt x="641" y="4144"/>
                </a:lnTo>
                <a:lnTo>
                  <a:pt x="840" y="4313"/>
                </a:lnTo>
                <a:lnTo>
                  <a:pt x="1063" y="4476"/>
                </a:lnTo>
                <a:lnTo>
                  <a:pt x="1308" y="4634"/>
                </a:lnTo>
                <a:lnTo>
                  <a:pt x="1574" y="4784"/>
                </a:lnTo>
                <a:lnTo>
                  <a:pt x="1716" y="4856"/>
                </a:lnTo>
                <a:lnTo>
                  <a:pt x="1983" y="4985"/>
                </a:lnTo>
                <a:lnTo>
                  <a:pt x="2249" y="4856"/>
                </a:lnTo>
                <a:lnTo>
                  <a:pt x="2391" y="4784"/>
                </a:lnTo>
                <a:lnTo>
                  <a:pt x="2657" y="4634"/>
                </a:lnTo>
                <a:lnTo>
                  <a:pt x="2902" y="4476"/>
                </a:lnTo>
                <a:lnTo>
                  <a:pt x="3125" y="4313"/>
                </a:lnTo>
                <a:lnTo>
                  <a:pt x="3325" y="4144"/>
                </a:lnTo>
                <a:lnTo>
                  <a:pt x="3497" y="3971"/>
                </a:lnTo>
                <a:lnTo>
                  <a:pt x="3609" y="3839"/>
                </a:lnTo>
                <a:lnTo>
                  <a:pt x="3675" y="3751"/>
                </a:lnTo>
                <a:lnTo>
                  <a:pt x="3735" y="3662"/>
                </a:lnTo>
                <a:lnTo>
                  <a:pt x="3787" y="3574"/>
                </a:lnTo>
                <a:lnTo>
                  <a:pt x="3810" y="3529"/>
                </a:lnTo>
                <a:lnTo>
                  <a:pt x="3862" y="3427"/>
                </a:lnTo>
                <a:lnTo>
                  <a:pt x="3912" y="3305"/>
                </a:lnTo>
                <a:lnTo>
                  <a:pt x="3932" y="3199"/>
                </a:lnTo>
                <a:lnTo>
                  <a:pt x="3945" y="3047"/>
                </a:lnTo>
                <a:lnTo>
                  <a:pt x="3952" y="2823"/>
                </a:lnTo>
                <a:lnTo>
                  <a:pt x="3957" y="2318"/>
                </a:lnTo>
                <a:lnTo>
                  <a:pt x="3960" y="1784"/>
                </a:lnTo>
                <a:lnTo>
                  <a:pt x="3966" y="382"/>
                </a:lnTo>
                <a:lnTo>
                  <a:pt x="3859" y="360"/>
                </a:lnTo>
                <a:lnTo>
                  <a:pt x="3417" y="273"/>
                </a:lnTo>
                <a:lnTo>
                  <a:pt x="2203" y="40"/>
                </a:lnTo>
                <a:lnTo>
                  <a:pt x="1992" y="4"/>
                </a:lnTo>
                <a:lnTo>
                  <a:pt x="1960" y="0"/>
                </a:lnTo>
                <a:lnTo>
                  <a:pt x="1909" y="2"/>
                </a:lnTo>
                <a:lnTo>
                  <a:pt x="1901" y="6"/>
                </a:lnTo>
                <a:close/>
                <a:moveTo>
                  <a:pt x="3487" y="1352"/>
                </a:moveTo>
                <a:lnTo>
                  <a:pt x="3574" y="1440"/>
                </a:lnTo>
                <a:lnTo>
                  <a:pt x="3666" y="1542"/>
                </a:lnTo>
                <a:lnTo>
                  <a:pt x="3697" y="1582"/>
                </a:lnTo>
                <a:lnTo>
                  <a:pt x="3699" y="1591"/>
                </a:lnTo>
                <a:lnTo>
                  <a:pt x="3633" y="1664"/>
                </a:lnTo>
                <a:lnTo>
                  <a:pt x="3025" y="2286"/>
                </a:lnTo>
                <a:lnTo>
                  <a:pt x="2579" y="2737"/>
                </a:lnTo>
                <a:lnTo>
                  <a:pt x="1464" y="3857"/>
                </a:lnTo>
                <a:lnTo>
                  <a:pt x="852" y="3296"/>
                </a:lnTo>
                <a:lnTo>
                  <a:pt x="608" y="3072"/>
                </a:lnTo>
                <a:lnTo>
                  <a:pt x="277" y="2760"/>
                </a:lnTo>
                <a:lnTo>
                  <a:pt x="242" y="2723"/>
                </a:lnTo>
                <a:lnTo>
                  <a:pt x="255" y="2703"/>
                </a:lnTo>
                <a:lnTo>
                  <a:pt x="378" y="2569"/>
                </a:lnTo>
                <a:lnTo>
                  <a:pt x="468" y="2474"/>
                </a:lnTo>
                <a:lnTo>
                  <a:pt x="692" y="2239"/>
                </a:lnTo>
                <a:lnTo>
                  <a:pt x="1073" y="2588"/>
                </a:lnTo>
                <a:lnTo>
                  <a:pt x="1225" y="2729"/>
                </a:lnTo>
                <a:lnTo>
                  <a:pt x="1439" y="2920"/>
                </a:lnTo>
                <a:lnTo>
                  <a:pt x="1466" y="2939"/>
                </a:lnTo>
                <a:lnTo>
                  <a:pt x="1520" y="2888"/>
                </a:lnTo>
                <a:lnTo>
                  <a:pt x="2011" y="2399"/>
                </a:lnTo>
                <a:lnTo>
                  <a:pt x="2367" y="2038"/>
                </a:lnTo>
                <a:lnTo>
                  <a:pt x="2721" y="1678"/>
                </a:lnTo>
                <a:lnTo>
                  <a:pt x="3208" y="1189"/>
                </a:lnTo>
                <a:lnTo>
                  <a:pt x="3261" y="1138"/>
                </a:lnTo>
                <a:lnTo>
                  <a:pt x="3316" y="1186"/>
                </a:lnTo>
                <a:lnTo>
                  <a:pt x="3487" y="135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FF592-7017-48C6-9B30-C01692B8B2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ED3DD-A70A-45FC-85BE-1D4B1E2D66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/>
              <a:t>Is and Is Not</a:t>
            </a:r>
            <a:endParaRPr lang="en-SG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D37C30-4102-45EF-B366-E91AD4DF4F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703060-57A2-47A6-AD6B-87B8F9E6D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29511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25945-5A16-4DD7-B898-059C769EC1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SG" dirty="0"/>
              <a:t>Three step process, with step details and benefits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4119456-4E03-4ACB-A802-E9A9D3E31795}"/>
              </a:ext>
            </a:extLst>
          </p:cNvPr>
          <p:cNvGrpSpPr/>
          <p:nvPr/>
        </p:nvGrpSpPr>
        <p:grpSpPr>
          <a:xfrm>
            <a:off x="569635" y="3146608"/>
            <a:ext cx="8769096" cy="432000"/>
            <a:chOff x="569635" y="3146608"/>
            <a:chExt cx="7451679" cy="548640"/>
          </a:xfrm>
          <a:solidFill>
            <a:schemeClr val="tx1"/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6EC124F-3FC4-445C-9307-F38E4F238D9E}"/>
                </a:ext>
              </a:extLst>
            </p:cNvPr>
            <p:cNvSpPr/>
            <p:nvPr/>
          </p:nvSpPr>
          <p:spPr>
            <a:xfrm>
              <a:off x="569635" y="3146608"/>
              <a:ext cx="2439149" cy="54864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2B5EADD-CA99-4B87-95E7-C072F5CF96BE}"/>
                </a:ext>
              </a:extLst>
            </p:cNvPr>
            <p:cNvSpPr/>
            <p:nvPr/>
          </p:nvSpPr>
          <p:spPr>
            <a:xfrm>
              <a:off x="3075900" y="3146608"/>
              <a:ext cx="2439149" cy="54864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8F16545-5BAE-4192-9E41-D1498F7386BE}"/>
                </a:ext>
              </a:extLst>
            </p:cNvPr>
            <p:cNvSpPr/>
            <p:nvPr/>
          </p:nvSpPr>
          <p:spPr>
            <a:xfrm>
              <a:off x="5582165" y="3146608"/>
              <a:ext cx="2439149" cy="54864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2A7F6D2F-E397-41A8-A261-7E5673473CBB}"/>
              </a:ext>
            </a:extLst>
          </p:cNvPr>
          <p:cNvSpPr/>
          <p:nvPr/>
        </p:nvSpPr>
        <p:spPr>
          <a:xfrm>
            <a:off x="569453" y="3691857"/>
            <a:ext cx="2870378" cy="218541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B7453B7-438C-44F7-B475-603FA730B556}"/>
              </a:ext>
            </a:extLst>
          </p:cNvPr>
          <p:cNvSpPr/>
          <p:nvPr/>
        </p:nvSpPr>
        <p:spPr>
          <a:xfrm>
            <a:off x="3517811" y="3691857"/>
            <a:ext cx="2870378" cy="218541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F4E419A-763B-4289-9659-A495F591FC7F}"/>
              </a:ext>
            </a:extLst>
          </p:cNvPr>
          <p:cNvSpPr/>
          <p:nvPr/>
        </p:nvSpPr>
        <p:spPr>
          <a:xfrm>
            <a:off x="6466169" y="4916765"/>
            <a:ext cx="2878880" cy="1048013"/>
          </a:xfrm>
          <a:prstGeom prst="rect">
            <a:avLst/>
          </a:prstGeom>
          <a:gradFill flip="none" rotWithShape="1">
            <a:gsLst>
              <a:gs pos="52000">
                <a:srgbClr val="9DD9EB">
                  <a:alpha val="25000"/>
                </a:srgbClr>
              </a:gs>
              <a:gs pos="0">
                <a:srgbClr val="DEF2F8">
                  <a:alpha val="15000"/>
                </a:srgbClr>
              </a:gs>
              <a:gs pos="100000">
                <a:schemeClr val="accent2">
                  <a:alpha val="60000"/>
                </a:scheme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36000" rIns="108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altLang="zh-CN" sz="1100" dirty="0">
                <a:solidFill>
                  <a:schemeClr val="accent2"/>
                </a:solidFill>
                <a:latin typeface="Helvetica" panose="020B0604020202030204" pitchFamily="34" charset="0"/>
              </a:rPr>
              <a:t>HOW PARTNERS BENEFIT</a:t>
            </a:r>
          </a:p>
          <a:p>
            <a:pPr marL="285750" indent="-285750"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zh-CN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  <a:p>
            <a:pPr marL="285750" indent="-285750"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zh-CN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  <a:p>
            <a:pPr marL="285750" indent="-285750"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zh-CN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988F437-489C-41A1-B8BE-8C8507936174}"/>
              </a:ext>
            </a:extLst>
          </p:cNvPr>
          <p:cNvSpPr/>
          <p:nvPr/>
        </p:nvSpPr>
        <p:spPr>
          <a:xfrm>
            <a:off x="6474671" y="3691857"/>
            <a:ext cx="2870378" cy="128141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44389-B3CB-48C3-A53F-272F76692E50}"/>
              </a:ext>
            </a:extLst>
          </p:cNvPr>
          <p:cNvGrpSpPr/>
          <p:nvPr/>
        </p:nvGrpSpPr>
        <p:grpSpPr>
          <a:xfrm>
            <a:off x="-15554" y="1845042"/>
            <a:ext cx="9612000" cy="1012974"/>
            <a:chOff x="-15554" y="1845042"/>
            <a:chExt cx="9612000" cy="1012974"/>
          </a:xfrm>
          <a:solidFill>
            <a:schemeClr val="bg1">
              <a:lumMod val="20000"/>
              <a:lumOff val="80000"/>
            </a:schemeClr>
          </a:solidFill>
        </p:grpSpPr>
        <p:sp>
          <p:nvSpPr>
            <p:cNvPr id="35" name="Arrow: Right 34">
              <a:extLst>
                <a:ext uri="{FF2B5EF4-FFF2-40B4-BE49-F238E27FC236}">
                  <a16:creationId xmlns:a16="http://schemas.microsoft.com/office/drawing/2014/main" id="{606F2F1F-76D5-45BB-B3E1-8D215F3BAA5E}"/>
                </a:ext>
              </a:extLst>
            </p:cNvPr>
            <p:cNvSpPr/>
            <p:nvPr/>
          </p:nvSpPr>
          <p:spPr>
            <a:xfrm>
              <a:off x="6219696" y="1850122"/>
              <a:ext cx="3376750" cy="1007894"/>
            </a:xfrm>
            <a:prstGeom prst="rightArrow">
              <a:avLst>
                <a:gd name="adj1" fmla="val 100000"/>
                <a:gd name="adj2" fmla="val 24298"/>
              </a:avLst>
            </a:prstGeom>
            <a:grpFill/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accent6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F7B3257D-78F5-4CF2-9E96-7BC3DBF68EF2}"/>
                </a:ext>
              </a:extLst>
            </p:cNvPr>
            <p:cNvSpPr/>
            <p:nvPr/>
          </p:nvSpPr>
          <p:spPr>
            <a:xfrm>
              <a:off x="3075900" y="1845042"/>
              <a:ext cx="3376750" cy="1007894"/>
            </a:xfrm>
            <a:prstGeom prst="rightArrow">
              <a:avLst>
                <a:gd name="adj1" fmla="val 100000"/>
                <a:gd name="adj2" fmla="val 24298"/>
              </a:avLst>
            </a:prstGeom>
            <a:grpFill/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D0933CF3-4A5E-44AA-8303-EE60B7CC1F7B}"/>
                </a:ext>
              </a:extLst>
            </p:cNvPr>
            <p:cNvSpPr/>
            <p:nvPr/>
          </p:nvSpPr>
          <p:spPr>
            <a:xfrm>
              <a:off x="-15233" y="1845042"/>
              <a:ext cx="3376750" cy="1007894"/>
            </a:xfrm>
            <a:prstGeom prst="rightArrow">
              <a:avLst>
                <a:gd name="adj1" fmla="val 100000"/>
                <a:gd name="adj2" fmla="val 24298"/>
              </a:avLst>
            </a:prstGeom>
            <a:solidFill>
              <a:schemeClr val="tx1"/>
            </a:solidFill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3604CB-0927-476E-86AA-FA39E50A9D1A}"/>
                </a:ext>
              </a:extLst>
            </p:cNvPr>
            <p:cNvCxnSpPr>
              <a:cxnSpLocks/>
            </p:cNvCxnSpPr>
            <p:nvPr/>
          </p:nvCxnSpPr>
          <p:spPr>
            <a:xfrm>
              <a:off x="-15554" y="2182280"/>
              <a:ext cx="9580782" cy="0"/>
            </a:xfrm>
            <a:prstGeom prst="line">
              <a:avLst/>
            </a:prstGeom>
            <a:grp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A20DEE-FA39-45CE-9125-F221578BC039}"/>
                </a:ext>
              </a:extLst>
            </p:cNvPr>
            <p:cNvSpPr/>
            <p:nvPr/>
          </p:nvSpPr>
          <p:spPr>
            <a:xfrm>
              <a:off x="585775" y="1932072"/>
              <a:ext cx="2232000" cy="208088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387EAC-91F5-4FCD-8765-C4CF68E250E3}"/>
                </a:ext>
              </a:extLst>
            </p:cNvPr>
            <p:cNvSpPr/>
            <p:nvPr/>
          </p:nvSpPr>
          <p:spPr>
            <a:xfrm>
              <a:off x="585775" y="2300600"/>
              <a:ext cx="2124000" cy="14895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8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67E3FE7-CC30-47EE-8230-09BD4A5BAAA7}"/>
                </a:ext>
              </a:extLst>
            </p:cNvPr>
            <p:cNvSpPr/>
            <p:nvPr/>
          </p:nvSpPr>
          <p:spPr>
            <a:xfrm>
              <a:off x="3672934" y="1932072"/>
              <a:ext cx="2268000" cy="208088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dirty="0">
                  <a:solidFill>
                    <a:schemeClr val="bg1">
                      <a:lumMod val="60000"/>
                      <a:lumOff val="40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04A83B5-A8E3-4384-8D9A-0586ED475DF8}"/>
                </a:ext>
              </a:extLst>
            </p:cNvPr>
            <p:cNvSpPr/>
            <p:nvPr/>
          </p:nvSpPr>
          <p:spPr>
            <a:xfrm>
              <a:off x="3672934" y="2300600"/>
              <a:ext cx="2268000" cy="148952"/>
            </a:xfrm>
            <a:prstGeom prst="rect">
              <a:avLst/>
            </a:prstGeom>
            <a:grpFill/>
          </p:spPr>
          <p:txBody>
            <a:bodyPr wrap="square" lIns="108000" tIns="0" rIns="0" bIns="0">
              <a:spAutoFit/>
            </a:bodyPr>
            <a:lstStyle/>
            <a:p>
              <a:pPr>
                <a:lnSpc>
                  <a:spcPct val="88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bg1">
                      <a:lumMod val="60000"/>
                      <a:lumOff val="40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6BAD1CE-695A-4EFF-8F31-886909637F8F}"/>
                </a:ext>
              </a:extLst>
            </p:cNvPr>
            <p:cNvSpPr/>
            <p:nvPr/>
          </p:nvSpPr>
          <p:spPr>
            <a:xfrm>
              <a:off x="6759078" y="1932072"/>
              <a:ext cx="2268000" cy="208088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dirty="0">
                  <a:solidFill>
                    <a:schemeClr val="bg1">
                      <a:lumMod val="60000"/>
                      <a:lumOff val="40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9948B08-AEF4-4FD2-B1E4-03315A5C31E2}"/>
                </a:ext>
              </a:extLst>
            </p:cNvPr>
            <p:cNvSpPr/>
            <p:nvPr/>
          </p:nvSpPr>
          <p:spPr>
            <a:xfrm>
              <a:off x="6759078" y="2300600"/>
              <a:ext cx="2268000" cy="148952"/>
            </a:xfrm>
            <a:prstGeom prst="rect">
              <a:avLst/>
            </a:prstGeom>
            <a:grpFill/>
          </p:spPr>
          <p:txBody>
            <a:bodyPr wrap="square" lIns="108000" tIns="0" rIns="0" bIns="0">
              <a:spAutoFit/>
            </a:bodyPr>
            <a:lstStyle/>
            <a:p>
              <a:pPr>
                <a:lnSpc>
                  <a:spcPct val="88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bg1">
                      <a:lumMod val="60000"/>
                      <a:lumOff val="40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7856F96-2FCF-40FB-AC35-68162EBA9297}"/>
                </a:ext>
              </a:extLst>
            </p:cNvPr>
            <p:cNvGrpSpPr/>
            <p:nvPr/>
          </p:nvGrpSpPr>
          <p:grpSpPr>
            <a:xfrm>
              <a:off x="290229" y="1909159"/>
              <a:ext cx="6513302" cy="224965"/>
              <a:chOff x="290229" y="1903993"/>
              <a:chExt cx="6513302" cy="224965"/>
            </a:xfrm>
            <a:grpFill/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B7D6AAE-F3E5-48DC-A265-38C424A99036}"/>
                  </a:ext>
                </a:extLst>
              </p:cNvPr>
              <p:cNvSpPr/>
              <p:nvPr/>
            </p:nvSpPr>
            <p:spPr>
              <a:xfrm>
                <a:off x="290229" y="1903993"/>
                <a:ext cx="224965" cy="224965"/>
              </a:xfrm>
              <a:prstGeom prst="ellipse">
                <a:avLst/>
              </a:prstGeom>
              <a:noFill/>
              <a:ln w="12700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b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47DBD19-208C-4CEA-9326-8866CA92A75B}"/>
                  </a:ext>
                </a:extLst>
              </p:cNvPr>
              <p:cNvSpPr/>
              <p:nvPr/>
            </p:nvSpPr>
            <p:spPr>
              <a:xfrm>
                <a:off x="3500588" y="1903993"/>
                <a:ext cx="224965" cy="224965"/>
              </a:xfrm>
              <a:prstGeom prst="ellipse">
                <a:avLst/>
              </a:prstGeom>
              <a:grpFill/>
              <a:ln w="12700" cmpd="sng">
                <a:solidFill>
                  <a:schemeClr val="bg1">
                    <a:lumMod val="60000"/>
                    <a:lumOff val="4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b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dirty="0">
                    <a:solidFill>
                      <a:schemeClr val="bg1">
                        <a:lumMod val="60000"/>
                        <a:lumOff val="40000"/>
                      </a:schemeClr>
                    </a:solidFill>
                    <a:latin typeface="Helvetica" panose="020B0604020202030204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DD50A96E-A62D-462C-BC7C-8F67E18260B2}"/>
                  </a:ext>
                </a:extLst>
              </p:cNvPr>
              <p:cNvSpPr/>
              <p:nvPr/>
            </p:nvSpPr>
            <p:spPr>
              <a:xfrm>
                <a:off x="6578566" y="1903993"/>
                <a:ext cx="224965" cy="224965"/>
              </a:xfrm>
              <a:prstGeom prst="ellipse">
                <a:avLst/>
              </a:prstGeom>
              <a:grpFill/>
              <a:ln w="12700" cmpd="sng">
                <a:solidFill>
                  <a:schemeClr val="bg1">
                    <a:lumMod val="60000"/>
                    <a:lumOff val="4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b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dirty="0">
                    <a:solidFill>
                      <a:schemeClr val="bg1">
                        <a:lumMod val="60000"/>
                        <a:lumOff val="40000"/>
                      </a:schemeClr>
                    </a:solidFill>
                    <a:latin typeface="Helvetica" panose="020B0604020202030204" pitchFamily="34" charset="0"/>
                    <a:cs typeface="Arial" pitchFamily="34" charset="0"/>
                  </a:rPr>
                  <a:t>3</a:t>
                </a:r>
              </a:p>
            </p:txBody>
          </p: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710B5D-C2D0-4C25-BF80-046CCD1C75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6960DC-EF5B-43C8-AFDA-B6F027ED0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2D99D-86C3-4125-A988-AA246102E3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6831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Arrow: Right 53">
            <a:extLst>
              <a:ext uri="{FF2B5EF4-FFF2-40B4-BE49-F238E27FC236}">
                <a16:creationId xmlns:a16="http://schemas.microsoft.com/office/drawing/2014/main" id="{7879272A-9CE0-407A-8BB8-84639A2FFDA2}"/>
              </a:ext>
            </a:extLst>
          </p:cNvPr>
          <p:cNvSpPr/>
          <p:nvPr/>
        </p:nvSpPr>
        <p:spPr>
          <a:xfrm>
            <a:off x="568572" y="1838894"/>
            <a:ext cx="8902800" cy="543600"/>
          </a:xfrm>
          <a:prstGeom prst="rightArrow">
            <a:avLst>
              <a:gd name="adj1" fmla="val 100000"/>
              <a:gd name="adj2" fmla="val 21170"/>
            </a:avLst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graphicFrame>
        <p:nvGraphicFramePr>
          <p:cNvPr id="53" name="Object 52" hidden="1">
            <a:extLst>
              <a:ext uri="{FF2B5EF4-FFF2-40B4-BE49-F238E27FC236}">
                <a16:creationId xmlns:a16="http://schemas.microsoft.com/office/drawing/2014/main" id="{AC359E6F-1F5B-4ABC-AE96-9A7314DA2CC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979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53" name="Object 52" hidden="1">
                        <a:extLst>
                          <a:ext uri="{FF2B5EF4-FFF2-40B4-BE49-F238E27FC236}">
                            <a16:creationId xmlns:a16="http://schemas.microsoft.com/office/drawing/2014/main" id="{AC359E6F-1F5B-4ABC-AE96-9A7314DA2C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D1C8B2-648B-43BA-8287-D24929069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cxnSp>
        <p:nvCxnSpPr>
          <p:cNvPr id="4231172" name="Straight Connector 4231171">
            <a:extLst>
              <a:ext uri="{FF2B5EF4-FFF2-40B4-BE49-F238E27FC236}">
                <a16:creationId xmlns:a16="http://schemas.microsoft.com/office/drawing/2014/main" id="{20A963D0-6171-47DF-A374-E5524EE801D4}"/>
              </a:ext>
            </a:extLst>
          </p:cNvPr>
          <p:cNvCxnSpPr>
            <a:cxnSpLocks/>
          </p:cNvCxnSpPr>
          <p:nvPr/>
        </p:nvCxnSpPr>
        <p:spPr>
          <a:xfrm>
            <a:off x="569635" y="3345371"/>
            <a:ext cx="8769096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Shape 173">
            <a:extLst>
              <a:ext uri="{FF2B5EF4-FFF2-40B4-BE49-F238E27FC236}">
                <a16:creationId xmlns:a16="http://schemas.microsoft.com/office/drawing/2014/main" id="{7CB92A46-30FC-4924-B635-B59EA61867A6}"/>
              </a:ext>
            </a:extLst>
          </p:cNvPr>
          <p:cNvSpPr txBox="1">
            <a:spLocks/>
          </p:cNvSpPr>
          <p:nvPr/>
        </p:nvSpPr>
        <p:spPr>
          <a:xfrm>
            <a:off x="1964390" y="1847103"/>
            <a:ext cx="2288387" cy="540000"/>
          </a:xfrm>
          <a:prstGeom prst="rect">
            <a:avLst/>
          </a:prstGeom>
          <a:noFill/>
          <a:ln>
            <a:noFill/>
          </a:ln>
        </p:spPr>
        <p:txBody>
          <a:bodyPr lIns="360000" tIns="0" rIns="91425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87" name="Shape 173">
            <a:extLst>
              <a:ext uri="{FF2B5EF4-FFF2-40B4-BE49-F238E27FC236}">
                <a16:creationId xmlns:a16="http://schemas.microsoft.com/office/drawing/2014/main" id="{6903842C-5A50-4037-8C6A-58DB0BA8498F}"/>
              </a:ext>
            </a:extLst>
          </p:cNvPr>
          <p:cNvSpPr txBox="1">
            <a:spLocks/>
          </p:cNvSpPr>
          <p:nvPr/>
        </p:nvSpPr>
        <p:spPr>
          <a:xfrm>
            <a:off x="4452408" y="1840766"/>
            <a:ext cx="2304000" cy="540000"/>
          </a:xfrm>
          <a:prstGeom prst="rect">
            <a:avLst/>
          </a:prstGeom>
          <a:noFill/>
          <a:ln>
            <a:noFill/>
          </a:ln>
        </p:spPr>
        <p:txBody>
          <a:bodyPr lIns="360000" tIns="0" rIns="91425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88" name="Shape 173">
            <a:extLst>
              <a:ext uri="{FF2B5EF4-FFF2-40B4-BE49-F238E27FC236}">
                <a16:creationId xmlns:a16="http://schemas.microsoft.com/office/drawing/2014/main" id="{46ADCB21-F40E-44F2-ADD2-FC8B2EA15A1B}"/>
              </a:ext>
            </a:extLst>
          </p:cNvPr>
          <p:cNvSpPr txBox="1">
            <a:spLocks/>
          </p:cNvSpPr>
          <p:nvPr/>
        </p:nvSpPr>
        <p:spPr>
          <a:xfrm>
            <a:off x="6961492" y="1840766"/>
            <a:ext cx="2288388" cy="540000"/>
          </a:xfrm>
          <a:prstGeom prst="rect">
            <a:avLst/>
          </a:prstGeom>
          <a:noFill/>
          <a:ln>
            <a:noFill/>
          </a:ln>
        </p:spPr>
        <p:txBody>
          <a:bodyPr lIns="360000" tIns="0" rIns="91425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75" name="Shape 173">
            <a:extLst>
              <a:ext uri="{FF2B5EF4-FFF2-40B4-BE49-F238E27FC236}">
                <a16:creationId xmlns:a16="http://schemas.microsoft.com/office/drawing/2014/main" id="{6E0ED932-E270-4EC3-A085-A89A8E9CB4A6}"/>
              </a:ext>
            </a:extLst>
          </p:cNvPr>
          <p:cNvSpPr txBox="1">
            <a:spLocks/>
          </p:cNvSpPr>
          <p:nvPr/>
        </p:nvSpPr>
        <p:spPr>
          <a:xfrm>
            <a:off x="568572" y="2789492"/>
            <a:ext cx="1386191" cy="416892"/>
          </a:xfrm>
          <a:prstGeom prst="rect">
            <a:avLst/>
          </a:prstGeom>
          <a:noFill/>
          <a:ln>
            <a:noFill/>
          </a:ln>
        </p:spPr>
        <p:txBody>
          <a:bodyPr lIns="72000" tIns="10800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Timeline &amp;</a:t>
            </a:r>
            <a:br>
              <a:rPr lang="en-US" sz="1100" b="1" dirty="0">
                <a:latin typeface="Helvetica LT Std" panose="020B0504020202020204" pitchFamily="34" charset="0"/>
              </a:rPr>
            </a:br>
            <a:r>
              <a:rPr lang="en-US" sz="1100" b="1" dirty="0">
                <a:latin typeface="Helvetica LT Std" panose="020B0504020202020204" pitchFamily="34" charset="0"/>
              </a:rPr>
              <a:t>Financing</a:t>
            </a:r>
          </a:p>
        </p:txBody>
      </p:sp>
      <p:sp>
        <p:nvSpPr>
          <p:cNvPr id="109" name="Shape 173">
            <a:extLst>
              <a:ext uri="{FF2B5EF4-FFF2-40B4-BE49-F238E27FC236}">
                <a16:creationId xmlns:a16="http://schemas.microsoft.com/office/drawing/2014/main" id="{AA3F9A0A-4BB5-466B-A2DB-3C4338358038}"/>
              </a:ext>
            </a:extLst>
          </p:cNvPr>
          <p:cNvSpPr txBox="1">
            <a:spLocks/>
          </p:cNvSpPr>
          <p:nvPr/>
        </p:nvSpPr>
        <p:spPr>
          <a:xfrm>
            <a:off x="1999950" y="2789492"/>
            <a:ext cx="2288387" cy="504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07" name="Shape 173">
            <a:extLst>
              <a:ext uri="{FF2B5EF4-FFF2-40B4-BE49-F238E27FC236}">
                <a16:creationId xmlns:a16="http://schemas.microsoft.com/office/drawing/2014/main" id="{2895F819-02AD-43D4-BDF0-34E906B89069}"/>
              </a:ext>
            </a:extLst>
          </p:cNvPr>
          <p:cNvSpPr txBox="1">
            <a:spLocks/>
          </p:cNvSpPr>
          <p:nvPr/>
        </p:nvSpPr>
        <p:spPr>
          <a:xfrm>
            <a:off x="4487968" y="2789492"/>
            <a:ext cx="2304000" cy="504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08" name="Shape 173">
            <a:extLst>
              <a:ext uri="{FF2B5EF4-FFF2-40B4-BE49-F238E27FC236}">
                <a16:creationId xmlns:a16="http://schemas.microsoft.com/office/drawing/2014/main" id="{9B6C8FD5-AB90-4155-8B8F-AA45056128A8}"/>
              </a:ext>
            </a:extLst>
          </p:cNvPr>
          <p:cNvSpPr txBox="1">
            <a:spLocks/>
          </p:cNvSpPr>
          <p:nvPr/>
        </p:nvSpPr>
        <p:spPr>
          <a:xfrm>
            <a:off x="7007212" y="2789492"/>
            <a:ext cx="2288388" cy="504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9" name="Shape 173">
            <a:extLst>
              <a:ext uri="{FF2B5EF4-FFF2-40B4-BE49-F238E27FC236}">
                <a16:creationId xmlns:a16="http://schemas.microsoft.com/office/drawing/2014/main" id="{417B1390-EDE5-40E0-9383-E04498A4AFCE}"/>
              </a:ext>
            </a:extLst>
          </p:cNvPr>
          <p:cNvSpPr txBox="1">
            <a:spLocks/>
          </p:cNvSpPr>
          <p:nvPr/>
        </p:nvSpPr>
        <p:spPr>
          <a:xfrm>
            <a:off x="1999950" y="3397250"/>
            <a:ext cx="2288387" cy="1476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7" name="Shape 173">
            <a:extLst>
              <a:ext uri="{FF2B5EF4-FFF2-40B4-BE49-F238E27FC236}">
                <a16:creationId xmlns:a16="http://schemas.microsoft.com/office/drawing/2014/main" id="{D5A1D5EE-B985-446A-B96C-1322C8B87A3B}"/>
              </a:ext>
            </a:extLst>
          </p:cNvPr>
          <p:cNvSpPr txBox="1">
            <a:spLocks/>
          </p:cNvSpPr>
          <p:nvPr/>
        </p:nvSpPr>
        <p:spPr>
          <a:xfrm>
            <a:off x="4487968" y="3397251"/>
            <a:ext cx="2293832" cy="1476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8" name="Shape 173">
            <a:extLst>
              <a:ext uri="{FF2B5EF4-FFF2-40B4-BE49-F238E27FC236}">
                <a16:creationId xmlns:a16="http://schemas.microsoft.com/office/drawing/2014/main" id="{57421909-6A27-4853-BEE8-2D8CB46546C4}"/>
              </a:ext>
            </a:extLst>
          </p:cNvPr>
          <p:cNvSpPr txBox="1">
            <a:spLocks/>
          </p:cNvSpPr>
          <p:nvPr/>
        </p:nvSpPr>
        <p:spPr>
          <a:xfrm>
            <a:off x="7007212" y="3397251"/>
            <a:ext cx="2288388" cy="1476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76" name="Shape 173">
            <a:extLst>
              <a:ext uri="{FF2B5EF4-FFF2-40B4-BE49-F238E27FC236}">
                <a16:creationId xmlns:a16="http://schemas.microsoft.com/office/drawing/2014/main" id="{62DA7E38-E49D-4C79-8B91-F64862B6E595}"/>
              </a:ext>
            </a:extLst>
          </p:cNvPr>
          <p:cNvSpPr txBox="1">
            <a:spLocks/>
          </p:cNvSpPr>
          <p:nvPr/>
        </p:nvSpPr>
        <p:spPr>
          <a:xfrm>
            <a:off x="568572" y="3397251"/>
            <a:ext cx="1386191" cy="416892"/>
          </a:xfrm>
          <a:prstGeom prst="rect">
            <a:avLst/>
          </a:prstGeom>
          <a:noFill/>
          <a:ln>
            <a:noFill/>
          </a:ln>
        </p:spPr>
        <p:txBody>
          <a:bodyPr lIns="72000" tIns="10800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Principal</a:t>
            </a:r>
            <a:br>
              <a:rPr lang="en-US" sz="1100" b="1" dirty="0">
                <a:latin typeface="Helvetica LT Std" panose="020B0504020202020204" pitchFamily="34" charset="0"/>
              </a:rPr>
            </a:br>
            <a:r>
              <a:rPr lang="en-US" sz="1100" b="1" dirty="0">
                <a:latin typeface="Helvetica LT Std" panose="020B0504020202020204" pitchFamily="34" charset="0"/>
              </a:rPr>
              <a:t>Focus Areas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96C6133-B147-4922-A426-0A2D956986C5}"/>
              </a:ext>
            </a:extLst>
          </p:cNvPr>
          <p:cNvSpPr/>
          <p:nvPr/>
        </p:nvSpPr>
        <p:spPr>
          <a:xfrm>
            <a:off x="2328285" y="2509602"/>
            <a:ext cx="1548000" cy="216000"/>
          </a:xfrm>
          <a:prstGeom prst="rect">
            <a:avLst/>
          </a:prstGeom>
          <a:solidFill>
            <a:schemeClr val="accent3"/>
          </a:solidFill>
          <a:ln w="127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115200" rIns="91425" bIns="91425" anchor="ctr" anchorCtr="0">
            <a:no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SG" sz="900" dirty="0">
                <a:solidFill>
                  <a:schemeClr val="accent6"/>
                </a:solidFill>
                <a:latin typeface="Helvetica LT Std" panose="020B0504020202020204" pitchFamily="34" charset="0"/>
                <a:ea typeface="+mj-ea"/>
                <a:cs typeface="Arial" panose="020B0604020202020204" pitchFamily="34" charset="0"/>
              </a:rPr>
              <a:t>PHASE COMPLETE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0E2D616-9497-4E1D-869F-411267EAD9D3}"/>
              </a:ext>
            </a:extLst>
          </p:cNvPr>
          <p:cNvSpPr/>
          <p:nvPr/>
        </p:nvSpPr>
        <p:spPr>
          <a:xfrm>
            <a:off x="4820305" y="2509602"/>
            <a:ext cx="1548000" cy="2160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115200" rIns="91425" bIns="91425" anchor="ctr" anchorCtr="0">
            <a:no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SG" sz="900" dirty="0">
                <a:solidFill>
                  <a:schemeClr val="bg2">
                    <a:lumMod val="75000"/>
                  </a:schemeClr>
                </a:solidFill>
                <a:latin typeface="Helvetica LT Std" panose="020B0504020202020204" pitchFamily="34" charset="0"/>
                <a:ea typeface="+mj-ea"/>
                <a:cs typeface="Arial" panose="020B0604020202020204" pitchFamily="34" charset="0"/>
              </a:rPr>
              <a:t>STARTING XXX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BD303095-26BA-4AE8-A0A0-2796E4DFFC55}"/>
              </a:ext>
            </a:extLst>
          </p:cNvPr>
          <p:cNvSpPr/>
          <p:nvPr/>
        </p:nvSpPr>
        <p:spPr>
          <a:xfrm>
            <a:off x="7323936" y="2509602"/>
            <a:ext cx="1548000" cy="2160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115200" rIns="91425" bIns="91425" anchor="ctr" anchorCtr="0">
            <a:no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SG" sz="900" dirty="0">
                <a:solidFill>
                  <a:schemeClr val="bg2">
                    <a:lumMod val="75000"/>
                  </a:schemeClr>
                </a:solidFill>
                <a:latin typeface="Helvetica LT Std" panose="020B0504020202020204" pitchFamily="34" charset="0"/>
                <a:cs typeface="Arial" panose="020B0604020202020204" pitchFamily="34" charset="0"/>
              </a:rPr>
              <a:t>STARTING XXX</a:t>
            </a:r>
          </a:p>
        </p:txBody>
      </p:sp>
      <p:sp>
        <p:nvSpPr>
          <p:cNvPr id="38" name="Shape 173">
            <a:extLst>
              <a:ext uri="{FF2B5EF4-FFF2-40B4-BE49-F238E27FC236}">
                <a16:creationId xmlns:a16="http://schemas.microsoft.com/office/drawing/2014/main" id="{AF667A6C-DF33-47E1-919E-ED71F4EFE0B8}"/>
              </a:ext>
            </a:extLst>
          </p:cNvPr>
          <p:cNvSpPr txBox="1">
            <a:spLocks/>
          </p:cNvSpPr>
          <p:nvPr/>
        </p:nvSpPr>
        <p:spPr>
          <a:xfrm>
            <a:off x="1928664" y="1887466"/>
            <a:ext cx="324000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1</a:t>
            </a:r>
          </a:p>
        </p:txBody>
      </p:sp>
      <p:sp>
        <p:nvSpPr>
          <p:cNvPr id="39" name="Shape 173">
            <a:extLst>
              <a:ext uri="{FF2B5EF4-FFF2-40B4-BE49-F238E27FC236}">
                <a16:creationId xmlns:a16="http://schemas.microsoft.com/office/drawing/2014/main" id="{B54261E0-EF1A-41EC-84E3-C25B56E25F5E}"/>
              </a:ext>
            </a:extLst>
          </p:cNvPr>
          <p:cNvSpPr txBox="1">
            <a:spLocks/>
          </p:cNvSpPr>
          <p:nvPr/>
        </p:nvSpPr>
        <p:spPr>
          <a:xfrm>
            <a:off x="4432816" y="1887466"/>
            <a:ext cx="324000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2</a:t>
            </a:r>
          </a:p>
        </p:txBody>
      </p:sp>
      <p:sp>
        <p:nvSpPr>
          <p:cNvPr id="40" name="Shape 173">
            <a:extLst>
              <a:ext uri="{FF2B5EF4-FFF2-40B4-BE49-F238E27FC236}">
                <a16:creationId xmlns:a16="http://schemas.microsoft.com/office/drawing/2014/main" id="{12CD7FA6-8DCA-4373-B0DE-42BAC6BDA916}"/>
              </a:ext>
            </a:extLst>
          </p:cNvPr>
          <p:cNvSpPr txBox="1">
            <a:spLocks/>
          </p:cNvSpPr>
          <p:nvPr/>
        </p:nvSpPr>
        <p:spPr>
          <a:xfrm>
            <a:off x="6948016" y="1887466"/>
            <a:ext cx="324000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3</a:t>
            </a:r>
          </a:p>
        </p:txBody>
      </p:sp>
      <p:sp>
        <p:nvSpPr>
          <p:cNvPr id="177" name="Shape 173">
            <a:extLst>
              <a:ext uri="{FF2B5EF4-FFF2-40B4-BE49-F238E27FC236}">
                <a16:creationId xmlns:a16="http://schemas.microsoft.com/office/drawing/2014/main" id="{D4CB8CFE-6CEF-4BC1-BE6E-0B72FC1B729C}"/>
              </a:ext>
            </a:extLst>
          </p:cNvPr>
          <p:cNvSpPr txBox="1">
            <a:spLocks/>
          </p:cNvSpPr>
          <p:nvPr/>
        </p:nvSpPr>
        <p:spPr>
          <a:xfrm>
            <a:off x="568572" y="5257359"/>
            <a:ext cx="1386191" cy="416892"/>
          </a:xfrm>
          <a:prstGeom prst="rect">
            <a:avLst/>
          </a:prstGeom>
          <a:noFill/>
          <a:ln>
            <a:noFill/>
          </a:ln>
        </p:spPr>
        <p:txBody>
          <a:bodyPr lIns="72000" tIns="10800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Key Outcomes</a:t>
            </a:r>
            <a:br>
              <a:rPr lang="en-US" sz="1100" b="1" dirty="0">
                <a:latin typeface="Helvetica LT Std" panose="020B0504020202020204" pitchFamily="34" charset="0"/>
              </a:rPr>
            </a:br>
            <a:r>
              <a:rPr lang="en-US" sz="1100" b="1" dirty="0">
                <a:latin typeface="Helvetica LT Std" panose="020B0504020202020204" pitchFamily="34" charset="0"/>
              </a:rPr>
              <a:t>&amp; Deliverables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514B61A-DC56-46AE-A33D-ED08F0E72CAA}"/>
              </a:ext>
            </a:extLst>
          </p:cNvPr>
          <p:cNvCxnSpPr>
            <a:cxnSpLocks/>
          </p:cNvCxnSpPr>
          <p:nvPr/>
        </p:nvCxnSpPr>
        <p:spPr>
          <a:xfrm>
            <a:off x="569635" y="5061388"/>
            <a:ext cx="8769096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5F3733E7-2E80-4318-BCD9-1562D104E99D}"/>
              </a:ext>
            </a:extLst>
          </p:cNvPr>
          <p:cNvSpPr/>
          <p:nvPr/>
        </p:nvSpPr>
        <p:spPr>
          <a:xfrm rot="10800000">
            <a:off x="2999609" y="5002593"/>
            <a:ext cx="289070" cy="105732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1B12AFA9-0A5B-4E4E-B760-3A39ECF37577}"/>
              </a:ext>
            </a:extLst>
          </p:cNvPr>
          <p:cNvSpPr/>
          <p:nvPr/>
        </p:nvSpPr>
        <p:spPr>
          <a:xfrm rot="10800000">
            <a:off x="5490350" y="5002593"/>
            <a:ext cx="289070" cy="105732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99A79F17-2DF2-4858-9EAE-B56F3DD46284}"/>
              </a:ext>
            </a:extLst>
          </p:cNvPr>
          <p:cNvSpPr/>
          <p:nvPr/>
        </p:nvSpPr>
        <p:spPr>
          <a:xfrm rot="10800000">
            <a:off x="8006871" y="5002593"/>
            <a:ext cx="289070" cy="105732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66A52A-7F60-4BDC-85D4-03E4480F7F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Three phases with summary focus and deliverables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6B17BD-7E5D-447C-B182-8430F37CB0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728A10E-268A-4892-B5E8-233F8836FA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1" name="Shape 173">
            <a:extLst>
              <a:ext uri="{FF2B5EF4-FFF2-40B4-BE49-F238E27FC236}">
                <a16:creationId xmlns:a16="http://schemas.microsoft.com/office/drawing/2014/main" id="{729025F1-2D54-4961-A8D4-21BD6B2E3D6E}"/>
              </a:ext>
            </a:extLst>
          </p:cNvPr>
          <p:cNvSpPr txBox="1">
            <a:spLocks/>
          </p:cNvSpPr>
          <p:nvPr/>
        </p:nvSpPr>
        <p:spPr>
          <a:xfrm>
            <a:off x="1999950" y="5257359"/>
            <a:ext cx="2288387" cy="504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52" name="Shape 173">
            <a:extLst>
              <a:ext uri="{FF2B5EF4-FFF2-40B4-BE49-F238E27FC236}">
                <a16:creationId xmlns:a16="http://schemas.microsoft.com/office/drawing/2014/main" id="{D3DFCFA6-4B00-4C93-BCB0-3FC81A147B1C}"/>
              </a:ext>
            </a:extLst>
          </p:cNvPr>
          <p:cNvSpPr txBox="1">
            <a:spLocks/>
          </p:cNvSpPr>
          <p:nvPr/>
        </p:nvSpPr>
        <p:spPr>
          <a:xfrm>
            <a:off x="4487968" y="5257359"/>
            <a:ext cx="2304000" cy="504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56" name="Shape 173">
            <a:extLst>
              <a:ext uri="{FF2B5EF4-FFF2-40B4-BE49-F238E27FC236}">
                <a16:creationId xmlns:a16="http://schemas.microsoft.com/office/drawing/2014/main" id="{9B750B76-A731-41CF-897C-9C70D31B49F5}"/>
              </a:ext>
            </a:extLst>
          </p:cNvPr>
          <p:cNvSpPr txBox="1">
            <a:spLocks/>
          </p:cNvSpPr>
          <p:nvPr/>
        </p:nvSpPr>
        <p:spPr>
          <a:xfrm>
            <a:off x="7007212" y="5257359"/>
            <a:ext cx="2288388" cy="504000"/>
          </a:xfrm>
          <a:prstGeom prst="rect">
            <a:avLst/>
          </a:prstGeom>
          <a:noFill/>
          <a:ln>
            <a:noFill/>
          </a:ln>
        </p:spPr>
        <p:txBody>
          <a:bodyPr lIns="36000" tIns="91440" rIns="3600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100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0" name="Freeform 2159">
            <a:extLst>
              <a:ext uri="{FF2B5EF4-FFF2-40B4-BE49-F238E27FC236}">
                <a16:creationId xmlns:a16="http://schemas.microsoft.com/office/drawing/2014/main" id="{CE9F0099-8E45-4D61-8E97-D7E568140586}"/>
              </a:ext>
            </a:extLst>
          </p:cNvPr>
          <p:cNvSpPr>
            <a:spLocks/>
          </p:cNvSpPr>
          <p:nvPr/>
        </p:nvSpPr>
        <p:spPr bwMode="auto">
          <a:xfrm>
            <a:off x="4416339" y="5195792"/>
            <a:ext cx="2485040" cy="797938"/>
          </a:xfrm>
          <a:custGeom>
            <a:avLst/>
            <a:gdLst>
              <a:gd name="T0" fmla="*/ 5626 w 10734"/>
              <a:gd name="T1" fmla="*/ 105 h 6426"/>
              <a:gd name="T2" fmla="*/ 4516 w 10734"/>
              <a:gd name="T3" fmla="*/ 346 h 6426"/>
              <a:gd name="T4" fmla="*/ 3114 w 10734"/>
              <a:gd name="T5" fmla="*/ 812 h 6426"/>
              <a:gd name="T6" fmla="*/ 2407 w 10734"/>
              <a:gd name="T7" fmla="*/ 1119 h 6426"/>
              <a:gd name="T8" fmla="*/ 1805 w 10734"/>
              <a:gd name="T9" fmla="*/ 1467 h 6426"/>
              <a:gd name="T10" fmla="*/ 1217 w 10734"/>
              <a:gd name="T11" fmla="*/ 1900 h 6426"/>
              <a:gd name="T12" fmla="*/ 451 w 10734"/>
              <a:gd name="T13" fmla="*/ 2691 h 6426"/>
              <a:gd name="T14" fmla="*/ 13 w 10734"/>
              <a:gd name="T15" fmla="*/ 3782 h 6426"/>
              <a:gd name="T16" fmla="*/ 228 w 10734"/>
              <a:gd name="T17" fmla="*/ 4788 h 6426"/>
              <a:gd name="T18" fmla="*/ 681 w 10734"/>
              <a:gd name="T19" fmla="*/ 5315 h 6426"/>
              <a:gd name="T20" fmla="*/ 1624 w 10734"/>
              <a:gd name="T21" fmla="*/ 5850 h 6426"/>
              <a:gd name="T22" fmla="*/ 2135 w 10734"/>
              <a:gd name="T23" fmla="*/ 6049 h 6426"/>
              <a:gd name="T24" fmla="*/ 2760 w 10734"/>
              <a:gd name="T25" fmla="*/ 6222 h 6426"/>
              <a:gd name="T26" fmla="*/ 3987 w 10734"/>
              <a:gd name="T27" fmla="*/ 6390 h 6426"/>
              <a:gd name="T28" fmla="*/ 6433 w 10734"/>
              <a:gd name="T29" fmla="*/ 6308 h 6426"/>
              <a:gd name="T30" fmla="*/ 7262 w 10734"/>
              <a:gd name="T31" fmla="*/ 6180 h 6426"/>
              <a:gd name="T32" fmla="*/ 7612 w 10734"/>
              <a:gd name="T33" fmla="*/ 6042 h 6426"/>
              <a:gd name="T34" fmla="*/ 7886 w 10734"/>
              <a:gd name="T35" fmla="*/ 5938 h 6426"/>
              <a:gd name="T36" fmla="*/ 8382 w 10734"/>
              <a:gd name="T37" fmla="*/ 5716 h 6426"/>
              <a:gd name="T38" fmla="*/ 9080 w 10734"/>
              <a:gd name="T39" fmla="*/ 5349 h 6426"/>
              <a:gd name="T40" fmla="*/ 9584 w 10734"/>
              <a:gd name="T41" fmla="*/ 5020 h 6426"/>
              <a:gd name="T42" fmla="*/ 9872 w 10734"/>
              <a:gd name="T43" fmla="*/ 4764 h 6426"/>
              <a:gd name="T44" fmla="*/ 10291 w 10734"/>
              <a:gd name="T45" fmla="*/ 4191 h 6426"/>
              <a:gd name="T46" fmla="*/ 10597 w 10734"/>
              <a:gd name="T47" fmla="*/ 3749 h 6426"/>
              <a:gd name="T48" fmla="*/ 10723 w 10734"/>
              <a:gd name="T49" fmla="*/ 2607 h 6426"/>
              <a:gd name="T50" fmla="*/ 10098 w 10734"/>
              <a:gd name="T51" fmla="*/ 1568 h 6426"/>
              <a:gd name="T52" fmla="*/ 9653 w 10734"/>
              <a:gd name="T53" fmla="*/ 1260 h 6426"/>
              <a:gd name="T54" fmla="*/ 8677 w 10734"/>
              <a:gd name="T55" fmla="*/ 875 h 6426"/>
              <a:gd name="T56" fmla="*/ 7190 w 10734"/>
              <a:gd name="T57" fmla="*/ 586 h 6426"/>
              <a:gd name="T58" fmla="*/ 6393 w 10734"/>
              <a:gd name="T59" fmla="*/ 536 h 6426"/>
              <a:gd name="T60" fmla="*/ 5919 w 10734"/>
              <a:gd name="T61" fmla="*/ 562 h 6426"/>
              <a:gd name="T62" fmla="*/ 4723 w 10734"/>
              <a:gd name="T63" fmla="*/ 818 h 6426"/>
              <a:gd name="T64" fmla="*/ 4956 w 10734"/>
              <a:gd name="T65" fmla="*/ 762 h 6426"/>
              <a:gd name="T66" fmla="*/ 5149 w 10734"/>
              <a:gd name="T67" fmla="*/ 740 h 6426"/>
              <a:gd name="T68" fmla="*/ 5335 w 10734"/>
              <a:gd name="T69" fmla="*/ 716 h 6426"/>
              <a:gd name="T70" fmla="*/ 5595 w 10734"/>
              <a:gd name="T71" fmla="*/ 752 h 6426"/>
              <a:gd name="T72" fmla="*/ 7982 w 10734"/>
              <a:gd name="T73" fmla="*/ 947 h 6426"/>
              <a:gd name="T74" fmla="*/ 8736 w 10734"/>
              <a:gd name="T75" fmla="*/ 1176 h 6426"/>
              <a:gd name="T76" fmla="*/ 9472 w 10734"/>
              <a:gd name="T77" fmla="*/ 1496 h 6426"/>
              <a:gd name="T78" fmla="*/ 9778 w 10734"/>
              <a:gd name="T79" fmla="*/ 1670 h 6426"/>
              <a:gd name="T80" fmla="*/ 10443 w 10734"/>
              <a:gd name="T81" fmla="*/ 2691 h 6426"/>
              <a:gd name="T82" fmla="*/ 10370 w 10734"/>
              <a:gd name="T83" fmla="*/ 3412 h 6426"/>
              <a:gd name="T84" fmla="*/ 10069 w 10734"/>
              <a:gd name="T85" fmla="*/ 3943 h 6426"/>
              <a:gd name="T86" fmla="*/ 9922 w 10734"/>
              <a:gd name="T87" fmla="*/ 4155 h 6426"/>
              <a:gd name="T88" fmla="*/ 8857 w 10734"/>
              <a:gd name="T89" fmla="*/ 5076 h 6426"/>
              <a:gd name="T90" fmla="*/ 7960 w 10734"/>
              <a:gd name="T91" fmla="*/ 5528 h 6426"/>
              <a:gd name="T92" fmla="*/ 6387 w 10734"/>
              <a:gd name="T93" fmla="*/ 5991 h 6426"/>
              <a:gd name="T94" fmla="*/ 4219 w 10734"/>
              <a:gd name="T95" fmla="*/ 6102 h 6426"/>
              <a:gd name="T96" fmla="*/ 2627 w 10734"/>
              <a:gd name="T97" fmla="*/ 5850 h 6426"/>
              <a:gd name="T98" fmla="*/ 1873 w 10734"/>
              <a:gd name="T99" fmla="*/ 5614 h 6426"/>
              <a:gd name="T100" fmla="*/ 940 w 10734"/>
              <a:gd name="T101" fmla="*/ 5096 h 6426"/>
              <a:gd name="T102" fmla="*/ 362 w 10734"/>
              <a:gd name="T103" fmla="*/ 4427 h 6426"/>
              <a:gd name="T104" fmla="*/ 436 w 10734"/>
              <a:gd name="T105" fmla="*/ 3256 h 6426"/>
              <a:gd name="T106" fmla="*/ 2260 w 10734"/>
              <a:gd name="T107" fmla="*/ 1540 h 6426"/>
              <a:gd name="T108" fmla="*/ 4805 w 10734"/>
              <a:gd name="T109" fmla="*/ 546 h 6426"/>
              <a:gd name="T110" fmla="*/ 6734 w 10734"/>
              <a:gd name="T111" fmla="*/ 264 h 6426"/>
              <a:gd name="T112" fmla="*/ 8473 w 10734"/>
              <a:gd name="T113" fmla="*/ 436 h 6426"/>
              <a:gd name="T114" fmla="*/ 8526 w 10734"/>
              <a:gd name="T115" fmla="*/ 157 h 6426"/>
              <a:gd name="T116" fmla="*/ 6580 w 10734"/>
              <a:gd name="T117" fmla="*/ 6 h 6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734" h="6426">
                <a:moveTo>
                  <a:pt x="6459" y="12"/>
                </a:moveTo>
                <a:lnTo>
                  <a:pt x="6355" y="21"/>
                </a:lnTo>
                <a:lnTo>
                  <a:pt x="6161" y="42"/>
                </a:lnTo>
                <a:lnTo>
                  <a:pt x="6101" y="54"/>
                </a:lnTo>
                <a:lnTo>
                  <a:pt x="6052" y="62"/>
                </a:lnTo>
                <a:lnTo>
                  <a:pt x="5972" y="69"/>
                </a:lnTo>
                <a:lnTo>
                  <a:pt x="5955" y="68"/>
                </a:lnTo>
                <a:lnTo>
                  <a:pt x="5932" y="65"/>
                </a:lnTo>
                <a:lnTo>
                  <a:pt x="5798" y="80"/>
                </a:lnTo>
                <a:lnTo>
                  <a:pt x="5626" y="105"/>
                </a:lnTo>
                <a:lnTo>
                  <a:pt x="5490" y="131"/>
                </a:lnTo>
                <a:lnTo>
                  <a:pt x="5466" y="140"/>
                </a:lnTo>
                <a:lnTo>
                  <a:pt x="5394" y="157"/>
                </a:lnTo>
                <a:lnTo>
                  <a:pt x="5197" y="190"/>
                </a:lnTo>
                <a:lnTo>
                  <a:pt x="4985" y="222"/>
                </a:lnTo>
                <a:lnTo>
                  <a:pt x="4863" y="248"/>
                </a:lnTo>
                <a:lnTo>
                  <a:pt x="4775" y="271"/>
                </a:lnTo>
                <a:lnTo>
                  <a:pt x="4671" y="298"/>
                </a:lnTo>
                <a:lnTo>
                  <a:pt x="4576" y="323"/>
                </a:lnTo>
                <a:lnTo>
                  <a:pt x="4516" y="346"/>
                </a:lnTo>
                <a:lnTo>
                  <a:pt x="4438" y="373"/>
                </a:lnTo>
                <a:lnTo>
                  <a:pt x="4287" y="413"/>
                </a:lnTo>
                <a:lnTo>
                  <a:pt x="3943" y="501"/>
                </a:lnTo>
                <a:lnTo>
                  <a:pt x="3595" y="605"/>
                </a:lnTo>
                <a:lnTo>
                  <a:pt x="3423" y="665"/>
                </a:lnTo>
                <a:lnTo>
                  <a:pt x="3351" y="695"/>
                </a:lnTo>
                <a:lnTo>
                  <a:pt x="3269" y="731"/>
                </a:lnTo>
                <a:lnTo>
                  <a:pt x="3145" y="790"/>
                </a:lnTo>
                <a:lnTo>
                  <a:pt x="3124" y="803"/>
                </a:lnTo>
                <a:lnTo>
                  <a:pt x="3114" y="812"/>
                </a:lnTo>
                <a:lnTo>
                  <a:pt x="3084" y="825"/>
                </a:lnTo>
                <a:lnTo>
                  <a:pt x="3069" y="825"/>
                </a:lnTo>
                <a:lnTo>
                  <a:pt x="3049" y="829"/>
                </a:lnTo>
                <a:lnTo>
                  <a:pt x="2964" y="861"/>
                </a:lnTo>
                <a:lnTo>
                  <a:pt x="2912" y="883"/>
                </a:lnTo>
                <a:lnTo>
                  <a:pt x="2775" y="944"/>
                </a:lnTo>
                <a:lnTo>
                  <a:pt x="2610" y="1018"/>
                </a:lnTo>
                <a:lnTo>
                  <a:pt x="2538" y="1048"/>
                </a:lnTo>
                <a:lnTo>
                  <a:pt x="2427" y="1103"/>
                </a:lnTo>
                <a:lnTo>
                  <a:pt x="2407" y="1119"/>
                </a:lnTo>
                <a:lnTo>
                  <a:pt x="2365" y="1147"/>
                </a:lnTo>
                <a:lnTo>
                  <a:pt x="2197" y="1241"/>
                </a:lnTo>
                <a:lnTo>
                  <a:pt x="2092" y="1291"/>
                </a:lnTo>
                <a:lnTo>
                  <a:pt x="2041" y="1316"/>
                </a:lnTo>
                <a:lnTo>
                  <a:pt x="1959" y="1368"/>
                </a:lnTo>
                <a:lnTo>
                  <a:pt x="1941" y="1385"/>
                </a:lnTo>
                <a:lnTo>
                  <a:pt x="1925" y="1401"/>
                </a:lnTo>
                <a:lnTo>
                  <a:pt x="1870" y="1435"/>
                </a:lnTo>
                <a:lnTo>
                  <a:pt x="1840" y="1450"/>
                </a:lnTo>
                <a:lnTo>
                  <a:pt x="1805" y="1467"/>
                </a:lnTo>
                <a:lnTo>
                  <a:pt x="1710" y="1533"/>
                </a:lnTo>
                <a:lnTo>
                  <a:pt x="1666" y="1572"/>
                </a:lnTo>
                <a:lnTo>
                  <a:pt x="1620" y="1612"/>
                </a:lnTo>
                <a:lnTo>
                  <a:pt x="1512" y="1688"/>
                </a:lnTo>
                <a:lnTo>
                  <a:pt x="1466" y="1713"/>
                </a:lnTo>
                <a:lnTo>
                  <a:pt x="1424" y="1736"/>
                </a:lnTo>
                <a:lnTo>
                  <a:pt x="1333" y="1801"/>
                </a:lnTo>
                <a:lnTo>
                  <a:pt x="1300" y="1832"/>
                </a:lnTo>
                <a:lnTo>
                  <a:pt x="1271" y="1861"/>
                </a:lnTo>
                <a:lnTo>
                  <a:pt x="1217" y="1900"/>
                </a:lnTo>
                <a:lnTo>
                  <a:pt x="1199" y="1904"/>
                </a:lnTo>
                <a:lnTo>
                  <a:pt x="1182" y="1909"/>
                </a:lnTo>
                <a:lnTo>
                  <a:pt x="1120" y="1952"/>
                </a:lnTo>
                <a:lnTo>
                  <a:pt x="1087" y="1982"/>
                </a:lnTo>
                <a:lnTo>
                  <a:pt x="993" y="2073"/>
                </a:lnTo>
                <a:lnTo>
                  <a:pt x="864" y="2192"/>
                </a:lnTo>
                <a:lnTo>
                  <a:pt x="815" y="2238"/>
                </a:lnTo>
                <a:lnTo>
                  <a:pt x="706" y="2360"/>
                </a:lnTo>
                <a:lnTo>
                  <a:pt x="583" y="2512"/>
                </a:lnTo>
                <a:lnTo>
                  <a:pt x="451" y="2691"/>
                </a:lnTo>
                <a:lnTo>
                  <a:pt x="382" y="2789"/>
                </a:lnTo>
                <a:lnTo>
                  <a:pt x="350" y="2840"/>
                </a:lnTo>
                <a:lnTo>
                  <a:pt x="272" y="2982"/>
                </a:lnTo>
                <a:lnTo>
                  <a:pt x="195" y="3145"/>
                </a:lnTo>
                <a:lnTo>
                  <a:pt x="133" y="3292"/>
                </a:lnTo>
                <a:lnTo>
                  <a:pt x="115" y="3343"/>
                </a:lnTo>
                <a:lnTo>
                  <a:pt x="87" y="3441"/>
                </a:lnTo>
                <a:lnTo>
                  <a:pt x="65" y="3512"/>
                </a:lnTo>
                <a:lnTo>
                  <a:pt x="43" y="3588"/>
                </a:lnTo>
                <a:lnTo>
                  <a:pt x="13" y="3782"/>
                </a:lnTo>
                <a:lnTo>
                  <a:pt x="0" y="3992"/>
                </a:lnTo>
                <a:lnTo>
                  <a:pt x="5" y="4135"/>
                </a:lnTo>
                <a:lnTo>
                  <a:pt x="13" y="4213"/>
                </a:lnTo>
                <a:lnTo>
                  <a:pt x="19" y="4243"/>
                </a:lnTo>
                <a:lnTo>
                  <a:pt x="41" y="4333"/>
                </a:lnTo>
                <a:lnTo>
                  <a:pt x="55" y="4411"/>
                </a:lnTo>
                <a:lnTo>
                  <a:pt x="65" y="4451"/>
                </a:lnTo>
                <a:lnTo>
                  <a:pt x="111" y="4567"/>
                </a:lnTo>
                <a:lnTo>
                  <a:pt x="171" y="4692"/>
                </a:lnTo>
                <a:lnTo>
                  <a:pt x="228" y="4788"/>
                </a:lnTo>
                <a:lnTo>
                  <a:pt x="248" y="4810"/>
                </a:lnTo>
                <a:lnTo>
                  <a:pt x="261" y="4821"/>
                </a:lnTo>
                <a:lnTo>
                  <a:pt x="279" y="4847"/>
                </a:lnTo>
                <a:lnTo>
                  <a:pt x="281" y="4857"/>
                </a:lnTo>
                <a:lnTo>
                  <a:pt x="284" y="4872"/>
                </a:lnTo>
                <a:lnTo>
                  <a:pt x="315" y="4921"/>
                </a:lnTo>
                <a:lnTo>
                  <a:pt x="421" y="5040"/>
                </a:lnTo>
                <a:lnTo>
                  <a:pt x="537" y="5160"/>
                </a:lnTo>
                <a:lnTo>
                  <a:pt x="599" y="5220"/>
                </a:lnTo>
                <a:lnTo>
                  <a:pt x="681" y="5315"/>
                </a:lnTo>
                <a:lnTo>
                  <a:pt x="688" y="5332"/>
                </a:lnTo>
                <a:lnTo>
                  <a:pt x="693" y="5339"/>
                </a:lnTo>
                <a:lnTo>
                  <a:pt x="733" y="5373"/>
                </a:lnTo>
                <a:lnTo>
                  <a:pt x="845" y="5449"/>
                </a:lnTo>
                <a:lnTo>
                  <a:pt x="1051" y="5578"/>
                </a:lnTo>
                <a:lnTo>
                  <a:pt x="1247" y="5692"/>
                </a:lnTo>
                <a:lnTo>
                  <a:pt x="1313" y="5724"/>
                </a:lnTo>
                <a:lnTo>
                  <a:pt x="1440" y="5778"/>
                </a:lnTo>
                <a:lnTo>
                  <a:pt x="1582" y="5836"/>
                </a:lnTo>
                <a:lnTo>
                  <a:pt x="1624" y="5850"/>
                </a:lnTo>
                <a:lnTo>
                  <a:pt x="1761" y="5892"/>
                </a:lnTo>
                <a:lnTo>
                  <a:pt x="1915" y="5948"/>
                </a:lnTo>
                <a:lnTo>
                  <a:pt x="1954" y="5970"/>
                </a:lnTo>
                <a:lnTo>
                  <a:pt x="1975" y="5986"/>
                </a:lnTo>
                <a:lnTo>
                  <a:pt x="2000" y="5996"/>
                </a:lnTo>
                <a:lnTo>
                  <a:pt x="2007" y="5994"/>
                </a:lnTo>
                <a:lnTo>
                  <a:pt x="2008" y="5991"/>
                </a:lnTo>
                <a:lnTo>
                  <a:pt x="2015" y="5990"/>
                </a:lnTo>
                <a:lnTo>
                  <a:pt x="2085" y="6022"/>
                </a:lnTo>
                <a:lnTo>
                  <a:pt x="2135" y="6049"/>
                </a:lnTo>
                <a:lnTo>
                  <a:pt x="2194" y="6079"/>
                </a:lnTo>
                <a:lnTo>
                  <a:pt x="2269" y="6105"/>
                </a:lnTo>
                <a:lnTo>
                  <a:pt x="2311" y="6111"/>
                </a:lnTo>
                <a:lnTo>
                  <a:pt x="2328" y="6109"/>
                </a:lnTo>
                <a:lnTo>
                  <a:pt x="2352" y="6106"/>
                </a:lnTo>
                <a:lnTo>
                  <a:pt x="2423" y="6115"/>
                </a:lnTo>
                <a:lnTo>
                  <a:pt x="2519" y="6140"/>
                </a:lnTo>
                <a:lnTo>
                  <a:pt x="2643" y="6180"/>
                </a:lnTo>
                <a:lnTo>
                  <a:pt x="2716" y="6207"/>
                </a:lnTo>
                <a:lnTo>
                  <a:pt x="2760" y="6222"/>
                </a:lnTo>
                <a:lnTo>
                  <a:pt x="2865" y="6243"/>
                </a:lnTo>
                <a:lnTo>
                  <a:pt x="2911" y="6246"/>
                </a:lnTo>
                <a:lnTo>
                  <a:pt x="2955" y="6247"/>
                </a:lnTo>
                <a:lnTo>
                  <a:pt x="3073" y="6268"/>
                </a:lnTo>
                <a:lnTo>
                  <a:pt x="3127" y="6282"/>
                </a:lnTo>
                <a:lnTo>
                  <a:pt x="3191" y="6301"/>
                </a:lnTo>
                <a:lnTo>
                  <a:pt x="3341" y="6330"/>
                </a:lnTo>
                <a:lnTo>
                  <a:pt x="3540" y="6354"/>
                </a:lnTo>
                <a:lnTo>
                  <a:pt x="3812" y="6377"/>
                </a:lnTo>
                <a:lnTo>
                  <a:pt x="3987" y="6390"/>
                </a:lnTo>
                <a:lnTo>
                  <a:pt x="4198" y="6403"/>
                </a:lnTo>
                <a:lnTo>
                  <a:pt x="4676" y="6420"/>
                </a:lnTo>
                <a:lnTo>
                  <a:pt x="5146" y="6426"/>
                </a:lnTo>
                <a:lnTo>
                  <a:pt x="5518" y="6419"/>
                </a:lnTo>
                <a:lnTo>
                  <a:pt x="5631" y="6409"/>
                </a:lnTo>
                <a:lnTo>
                  <a:pt x="5818" y="6391"/>
                </a:lnTo>
                <a:lnTo>
                  <a:pt x="5906" y="6387"/>
                </a:lnTo>
                <a:lnTo>
                  <a:pt x="5990" y="6380"/>
                </a:lnTo>
                <a:lnTo>
                  <a:pt x="6158" y="6354"/>
                </a:lnTo>
                <a:lnTo>
                  <a:pt x="6433" y="6308"/>
                </a:lnTo>
                <a:lnTo>
                  <a:pt x="6701" y="6271"/>
                </a:lnTo>
                <a:lnTo>
                  <a:pt x="6771" y="6260"/>
                </a:lnTo>
                <a:lnTo>
                  <a:pt x="6895" y="6237"/>
                </a:lnTo>
                <a:lnTo>
                  <a:pt x="6928" y="6227"/>
                </a:lnTo>
                <a:lnTo>
                  <a:pt x="6957" y="6217"/>
                </a:lnTo>
                <a:lnTo>
                  <a:pt x="7041" y="6203"/>
                </a:lnTo>
                <a:lnTo>
                  <a:pt x="7082" y="6200"/>
                </a:lnTo>
                <a:lnTo>
                  <a:pt x="7166" y="6196"/>
                </a:lnTo>
                <a:lnTo>
                  <a:pt x="7215" y="6188"/>
                </a:lnTo>
                <a:lnTo>
                  <a:pt x="7262" y="6180"/>
                </a:lnTo>
                <a:lnTo>
                  <a:pt x="7339" y="6164"/>
                </a:lnTo>
                <a:lnTo>
                  <a:pt x="7377" y="6154"/>
                </a:lnTo>
                <a:lnTo>
                  <a:pt x="7439" y="6127"/>
                </a:lnTo>
                <a:lnTo>
                  <a:pt x="7457" y="6112"/>
                </a:lnTo>
                <a:lnTo>
                  <a:pt x="7470" y="6098"/>
                </a:lnTo>
                <a:lnTo>
                  <a:pt x="7507" y="6081"/>
                </a:lnTo>
                <a:lnTo>
                  <a:pt x="7524" y="6078"/>
                </a:lnTo>
                <a:lnTo>
                  <a:pt x="7543" y="6076"/>
                </a:lnTo>
                <a:lnTo>
                  <a:pt x="7592" y="6056"/>
                </a:lnTo>
                <a:lnTo>
                  <a:pt x="7612" y="6042"/>
                </a:lnTo>
                <a:lnTo>
                  <a:pt x="7632" y="6029"/>
                </a:lnTo>
                <a:lnTo>
                  <a:pt x="7681" y="6009"/>
                </a:lnTo>
                <a:lnTo>
                  <a:pt x="7701" y="6006"/>
                </a:lnTo>
                <a:lnTo>
                  <a:pt x="7721" y="6004"/>
                </a:lnTo>
                <a:lnTo>
                  <a:pt x="7775" y="5984"/>
                </a:lnTo>
                <a:lnTo>
                  <a:pt x="7799" y="5970"/>
                </a:lnTo>
                <a:lnTo>
                  <a:pt x="7824" y="5955"/>
                </a:lnTo>
                <a:lnTo>
                  <a:pt x="7865" y="5937"/>
                </a:lnTo>
                <a:lnTo>
                  <a:pt x="7877" y="5937"/>
                </a:lnTo>
                <a:lnTo>
                  <a:pt x="7886" y="5938"/>
                </a:lnTo>
                <a:lnTo>
                  <a:pt x="7914" y="5932"/>
                </a:lnTo>
                <a:lnTo>
                  <a:pt x="8012" y="5893"/>
                </a:lnTo>
                <a:lnTo>
                  <a:pt x="8159" y="5829"/>
                </a:lnTo>
                <a:lnTo>
                  <a:pt x="8217" y="5804"/>
                </a:lnTo>
                <a:lnTo>
                  <a:pt x="8310" y="5770"/>
                </a:lnTo>
                <a:lnTo>
                  <a:pt x="8330" y="5767"/>
                </a:lnTo>
                <a:lnTo>
                  <a:pt x="8343" y="5764"/>
                </a:lnTo>
                <a:lnTo>
                  <a:pt x="8368" y="5744"/>
                </a:lnTo>
                <a:lnTo>
                  <a:pt x="8375" y="5731"/>
                </a:lnTo>
                <a:lnTo>
                  <a:pt x="8382" y="5716"/>
                </a:lnTo>
                <a:lnTo>
                  <a:pt x="8405" y="5696"/>
                </a:lnTo>
                <a:lnTo>
                  <a:pt x="8418" y="5695"/>
                </a:lnTo>
                <a:lnTo>
                  <a:pt x="8451" y="5686"/>
                </a:lnTo>
                <a:lnTo>
                  <a:pt x="8605" y="5616"/>
                </a:lnTo>
                <a:lnTo>
                  <a:pt x="8800" y="5514"/>
                </a:lnTo>
                <a:lnTo>
                  <a:pt x="8964" y="5419"/>
                </a:lnTo>
                <a:lnTo>
                  <a:pt x="9004" y="5387"/>
                </a:lnTo>
                <a:lnTo>
                  <a:pt x="9017" y="5377"/>
                </a:lnTo>
                <a:lnTo>
                  <a:pt x="9059" y="5355"/>
                </a:lnTo>
                <a:lnTo>
                  <a:pt x="9080" y="5349"/>
                </a:lnTo>
                <a:lnTo>
                  <a:pt x="9103" y="5341"/>
                </a:lnTo>
                <a:lnTo>
                  <a:pt x="9148" y="5315"/>
                </a:lnTo>
                <a:lnTo>
                  <a:pt x="9162" y="5301"/>
                </a:lnTo>
                <a:lnTo>
                  <a:pt x="9191" y="5275"/>
                </a:lnTo>
                <a:lnTo>
                  <a:pt x="9290" y="5201"/>
                </a:lnTo>
                <a:lnTo>
                  <a:pt x="9403" y="5126"/>
                </a:lnTo>
                <a:lnTo>
                  <a:pt x="9489" y="5076"/>
                </a:lnTo>
                <a:lnTo>
                  <a:pt x="9505" y="5070"/>
                </a:lnTo>
                <a:lnTo>
                  <a:pt x="9522" y="5066"/>
                </a:lnTo>
                <a:lnTo>
                  <a:pt x="9584" y="5020"/>
                </a:lnTo>
                <a:lnTo>
                  <a:pt x="9620" y="4987"/>
                </a:lnTo>
                <a:lnTo>
                  <a:pt x="9657" y="4954"/>
                </a:lnTo>
                <a:lnTo>
                  <a:pt x="9725" y="4908"/>
                </a:lnTo>
                <a:lnTo>
                  <a:pt x="9745" y="4903"/>
                </a:lnTo>
                <a:lnTo>
                  <a:pt x="9760" y="4902"/>
                </a:lnTo>
                <a:lnTo>
                  <a:pt x="9780" y="4890"/>
                </a:lnTo>
                <a:lnTo>
                  <a:pt x="9781" y="4882"/>
                </a:lnTo>
                <a:lnTo>
                  <a:pt x="9787" y="4867"/>
                </a:lnTo>
                <a:lnTo>
                  <a:pt x="9836" y="4804"/>
                </a:lnTo>
                <a:lnTo>
                  <a:pt x="9872" y="4764"/>
                </a:lnTo>
                <a:lnTo>
                  <a:pt x="9976" y="4652"/>
                </a:lnTo>
                <a:lnTo>
                  <a:pt x="10065" y="4548"/>
                </a:lnTo>
                <a:lnTo>
                  <a:pt x="10069" y="4534"/>
                </a:lnTo>
                <a:lnTo>
                  <a:pt x="10081" y="4513"/>
                </a:lnTo>
                <a:lnTo>
                  <a:pt x="10171" y="4401"/>
                </a:lnTo>
                <a:lnTo>
                  <a:pt x="10228" y="4342"/>
                </a:lnTo>
                <a:lnTo>
                  <a:pt x="10239" y="4328"/>
                </a:lnTo>
                <a:lnTo>
                  <a:pt x="10262" y="4283"/>
                </a:lnTo>
                <a:lnTo>
                  <a:pt x="10281" y="4233"/>
                </a:lnTo>
                <a:lnTo>
                  <a:pt x="10291" y="4191"/>
                </a:lnTo>
                <a:lnTo>
                  <a:pt x="10289" y="4178"/>
                </a:lnTo>
                <a:lnTo>
                  <a:pt x="10292" y="4168"/>
                </a:lnTo>
                <a:lnTo>
                  <a:pt x="10330" y="4128"/>
                </a:lnTo>
                <a:lnTo>
                  <a:pt x="10360" y="4102"/>
                </a:lnTo>
                <a:lnTo>
                  <a:pt x="10390" y="4073"/>
                </a:lnTo>
                <a:lnTo>
                  <a:pt x="10448" y="3998"/>
                </a:lnTo>
                <a:lnTo>
                  <a:pt x="10468" y="3962"/>
                </a:lnTo>
                <a:lnTo>
                  <a:pt x="10498" y="3896"/>
                </a:lnTo>
                <a:lnTo>
                  <a:pt x="10560" y="3792"/>
                </a:lnTo>
                <a:lnTo>
                  <a:pt x="10597" y="3749"/>
                </a:lnTo>
                <a:lnTo>
                  <a:pt x="10610" y="3732"/>
                </a:lnTo>
                <a:lnTo>
                  <a:pt x="10638" y="3673"/>
                </a:lnTo>
                <a:lnTo>
                  <a:pt x="10681" y="3542"/>
                </a:lnTo>
                <a:lnTo>
                  <a:pt x="10707" y="3428"/>
                </a:lnTo>
                <a:lnTo>
                  <a:pt x="10714" y="3378"/>
                </a:lnTo>
                <a:lnTo>
                  <a:pt x="10727" y="3143"/>
                </a:lnTo>
                <a:lnTo>
                  <a:pt x="10731" y="2997"/>
                </a:lnTo>
                <a:lnTo>
                  <a:pt x="10734" y="2880"/>
                </a:lnTo>
                <a:lnTo>
                  <a:pt x="10733" y="2719"/>
                </a:lnTo>
                <a:lnTo>
                  <a:pt x="10723" y="2607"/>
                </a:lnTo>
                <a:lnTo>
                  <a:pt x="10697" y="2499"/>
                </a:lnTo>
                <a:lnTo>
                  <a:pt x="10677" y="2432"/>
                </a:lnTo>
                <a:lnTo>
                  <a:pt x="10649" y="2346"/>
                </a:lnTo>
                <a:lnTo>
                  <a:pt x="10587" y="2195"/>
                </a:lnTo>
                <a:lnTo>
                  <a:pt x="10563" y="2155"/>
                </a:lnTo>
                <a:lnTo>
                  <a:pt x="10430" y="1956"/>
                </a:lnTo>
                <a:lnTo>
                  <a:pt x="10299" y="1775"/>
                </a:lnTo>
                <a:lnTo>
                  <a:pt x="10235" y="1699"/>
                </a:lnTo>
                <a:lnTo>
                  <a:pt x="10209" y="1673"/>
                </a:lnTo>
                <a:lnTo>
                  <a:pt x="10098" y="1568"/>
                </a:lnTo>
                <a:lnTo>
                  <a:pt x="9968" y="1464"/>
                </a:lnTo>
                <a:lnTo>
                  <a:pt x="9907" y="1424"/>
                </a:lnTo>
                <a:lnTo>
                  <a:pt x="9885" y="1415"/>
                </a:lnTo>
                <a:lnTo>
                  <a:pt x="9865" y="1406"/>
                </a:lnTo>
                <a:lnTo>
                  <a:pt x="9830" y="1380"/>
                </a:lnTo>
                <a:lnTo>
                  <a:pt x="9822" y="1368"/>
                </a:lnTo>
                <a:lnTo>
                  <a:pt x="9814" y="1355"/>
                </a:lnTo>
                <a:lnTo>
                  <a:pt x="9768" y="1319"/>
                </a:lnTo>
                <a:lnTo>
                  <a:pt x="9709" y="1284"/>
                </a:lnTo>
                <a:lnTo>
                  <a:pt x="9653" y="1260"/>
                </a:lnTo>
                <a:lnTo>
                  <a:pt x="9634" y="1257"/>
                </a:lnTo>
                <a:lnTo>
                  <a:pt x="9591" y="1244"/>
                </a:lnTo>
                <a:lnTo>
                  <a:pt x="9489" y="1199"/>
                </a:lnTo>
                <a:lnTo>
                  <a:pt x="9364" y="1143"/>
                </a:lnTo>
                <a:lnTo>
                  <a:pt x="9241" y="1091"/>
                </a:lnTo>
                <a:lnTo>
                  <a:pt x="9134" y="1042"/>
                </a:lnTo>
                <a:lnTo>
                  <a:pt x="9050" y="1005"/>
                </a:lnTo>
                <a:lnTo>
                  <a:pt x="9004" y="986"/>
                </a:lnTo>
                <a:lnTo>
                  <a:pt x="8802" y="916"/>
                </a:lnTo>
                <a:lnTo>
                  <a:pt x="8677" y="875"/>
                </a:lnTo>
                <a:lnTo>
                  <a:pt x="8492" y="819"/>
                </a:lnTo>
                <a:lnTo>
                  <a:pt x="8084" y="720"/>
                </a:lnTo>
                <a:lnTo>
                  <a:pt x="7770" y="655"/>
                </a:lnTo>
                <a:lnTo>
                  <a:pt x="7649" y="634"/>
                </a:lnTo>
                <a:lnTo>
                  <a:pt x="7406" y="608"/>
                </a:lnTo>
                <a:lnTo>
                  <a:pt x="7305" y="605"/>
                </a:lnTo>
                <a:lnTo>
                  <a:pt x="7259" y="605"/>
                </a:lnTo>
                <a:lnTo>
                  <a:pt x="7209" y="598"/>
                </a:lnTo>
                <a:lnTo>
                  <a:pt x="7192" y="590"/>
                </a:lnTo>
                <a:lnTo>
                  <a:pt x="7190" y="586"/>
                </a:lnTo>
                <a:lnTo>
                  <a:pt x="7187" y="582"/>
                </a:lnTo>
                <a:lnTo>
                  <a:pt x="7164" y="575"/>
                </a:lnTo>
                <a:lnTo>
                  <a:pt x="7097" y="569"/>
                </a:lnTo>
                <a:lnTo>
                  <a:pt x="7035" y="572"/>
                </a:lnTo>
                <a:lnTo>
                  <a:pt x="6960" y="573"/>
                </a:lnTo>
                <a:lnTo>
                  <a:pt x="6748" y="562"/>
                </a:lnTo>
                <a:lnTo>
                  <a:pt x="6646" y="550"/>
                </a:lnTo>
                <a:lnTo>
                  <a:pt x="6544" y="539"/>
                </a:lnTo>
                <a:lnTo>
                  <a:pt x="6435" y="533"/>
                </a:lnTo>
                <a:lnTo>
                  <a:pt x="6393" y="536"/>
                </a:lnTo>
                <a:lnTo>
                  <a:pt x="6384" y="540"/>
                </a:lnTo>
                <a:lnTo>
                  <a:pt x="6377" y="544"/>
                </a:lnTo>
                <a:lnTo>
                  <a:pt x="6358" y="550"/>
                </a:lnTo>
                <a:lnTo>
                  <a:pt x="6321" y="547"/>
                </a:lnTo>
                <a:lnTo>
                  <a:pt x="6293" y="537"/>
                </a:lnTo>
                <a:lnTo>
                  <a:pt x="6275" y="531"/>
                </a:lnTo>
                <a:lnTo>
                  <a:pt x="6226" y="527"/>
                </a:lnTo>
                <a:lnTo>
                  <a:pt x="6122" y="531"/>
                </a:lnTo>
                <a:lnTo>
                  <a:pt x="6020" y="547"/>
                </a:lnTo>
                <a:lnTo>
                  <a:pt x="5919" y="562"/>
                </a:lnTo>
                <a:lnTo>
                  <a:pt x="5643" y="590"/>
                </a:lnTo>
                <a:lnTo>
                  <a:pt x="5510" y="598"/>
                </a:lnTo>
                <a:lnTo>
                  <a:pt x="5387" y="606"/>
                </a:lnTo>
                <a:lnTo>
                  <a:pt x="5142" y="642"/>
                </a:lnTo>
                <a:lnTo>
                  <a:pt x="4927" y="693"/>
                </a:lnTo>
                <a:lnTo>
                  <a:pt x="4809" y="736"/>
                </a:lnTo>
                <a:lnTo>
                  <a:pt x="4755" y="766"/>
                </a:lnTo>
                <a:lnTo>
                  <a:pt x="4739" y="780"/>
                </a:lnTo>
                <a:lnTo>
                  <a:pt x="4713" y="805"/>
                </a:lnTo>
                <a:lnTo>
                  <a:pt x="4723" y="818"/>
                </a:lnTo>
                <a:lnTo>
                  <a:pt x="4762" y="813"/>
                </a:lnTo>
                <a:lnTo>
                  <a:pt x="4830" y="806"/>
                </a:lnTo>
                <a:lnTo>
                  <a:pt x="4899" y="803"/>
                </a:lnTo>
                <a:lnTo>
                  <a:pt x="4935" y="802"/>
                </a:lnTo>
                <a:lnTo>
                  <a:pt x="4952" y="793"/>
                </a:lnTo>
                <a:lnTo>
                  <a:pt x="4945" y="785"/>
                </a:lnTo>
                <a:lnTo>
                  <a:pt x="4935" y="777"/>
                </a:lnTo>
                <a:lnTo>
                  <a:pt x="4927" y="772"/>
                </a:lnTo>
                <a:lnTo>
                  <a:pt x="4926" y="765"/>
                </a:lnTo>
                <a:lnTo>
                  <a:pt x="4956" y="762"/>
                </a:lnTo>
                <a:lnTo>
                  <a:pt x="5005" y="767"/>
                </a:lnTo>
                <a:lnTo>
                  <a:pt x="5056" y="775"/>
                </a:lnTo>
                <a:lnTo>
                  <a:pt x="5092" y="773"/>
                </a:lnTo>
                <a:lnTo>
                  <a:pt x="5097" y="765"/>
                </a:lnTo>
                <a:lnTo>
                  <a:pt x="5093" y="759"/>
                </a:lnTo>
                <a:lnTo>
                  <a:pt x="5089" y="746"/>
                </a:lnTo>
                <a:lnTo>
                  <a:pt x="5099" y="731"/>
                </a:lnTo>
                <a:lnTo>
                  <a:pt x="5113" y="730"/>
                </a:lnTo>
                <a:lnTo>
                  <a:pt x="5129" y="730"/>
                </a:lnTo>
                <a:lnTo>
                  <a:pt x="5149" y="740"/>
                </a:lnTo>
                <a:lnTo>
                  <a:pt x="5151" y="749"/>
                </a:lnTo>
                <a:lnTo>
                  <a:pt x="5156" y="756"/>
                </a:lnTo>
                <a:lnTo>
                  <a:pt x="5208" y="760"/>
                </a:lnTo>
                <a:lnTo>
                  <a:pt x="5247" y="759"/>
                </a:lnTo>
                <a:lnTo>
                  <a:pt x="5284" y="753"/>
                </a:lnTo>
                <a:lnTo>
                  <a:pt x="5320" y="742"/>
                </a:lnTo>
                <a:lnTo>
                  <a:pt x="5330" y="731"/>
                </a:lnTo>
                <a:lnTo>
                  <a:pt x="5329" y="727"/>
                </a:lnTo>
                <a:lnTo>
                  <a:pt x="5328" y="723"/>
                </a:lnTo>
                <a:lnTo>
                  <a:pt x="5335" y="716"/>
                </a:lnTo>
                <a:lnTo>
                  <a:pt x="5365" y="707"/>
                </a:lnTo>
                <a:lnTo>
                  <a:pt x="5395" y="708"/>
                </a:lnTo>
                <a:lnTo>
                  <a:pt x="5438" y="708"/>
                </a:lnTo>
                <a:lnTo>
                  <a:pt x="5453" y="716"/>
                </a:lnTo>
                <a:lnTo>
                  <a:pt x="5441" y="724"/>
                </a:lnTo>
                <a:lnTo>
                  <a:pt x="5427" y="730"/>
                </a:lnTo>
                <a:lnTo>
                  <a:pt x="5417" y="736"/>
                </a:lnTo>
                <a:lnTo>
                  <a:pt x="5426" y="744"/>
                </a:lnTo>
                <a:lnTo>
                  <a:pt x="5496" y="750"/>
                </a:lnTo>
                <a:lnTo>
                  <a:pt x="5595" y="752"/>
                </a:lnTo>
                <a:lnTo>
                  <a:pt x="5748" y="752"/>
                </a:lnTo>
                <a:lnTo>
                  <a:pt x="6201" y="763"/>
                </a:lnTo>
                <a:lnTo>
                  <a:pt x="6691" y="785"/>
                </a:lnTo>
                <a:lnTo>
                  <a:pt x="7054" y="806"/>
                </a:lnTo>
                <a:lnTo>
                  <a:pt x="7123" y="816"/>
                </a:lnTo>
                <a:lnTo>
                  <a:pt x="7199" y="828"/>
                </a:lnTo>
                <a:lnTo>
                  <a:pt x="7323" y="839"/>
                </a:lnTo>
                <a:lnTo>
                  <a:pt x="7425" y="849"/>
                </a:lnTo>
                <a:lnTo>
                  <a:pt x="7698" y="893"/>
                </a:lnTo>
                <a:lnTo>
                  <a:pt x="7982" y="947"/>
                </a:lnTo>
                <a:lnTo>
                  <a:pt x="8195" y="998"/>
                </a:lnTo>
                <a:lnTo>
                  <a:pt x="8241" y="1015"/>
                </a:lnTo>
                <a:lnTo>
                  <a:pt x="8266" y="1025"/>
                </a:lnTo>
                <a:lnTo>
                  <a:pt x="8365" y="1054"/>
                </a:lnTo>
                <a:lnTo>
                  <a:pt x="8424" y="1065"/>
                </a:lnTo>
                <a:lnTo>
                  <a:pt x="8486" y="1080"/>
                </a:lnTo>
                <a:lnTo>
                  <a:pt x="8607" y="1120"/>
                </a:lnTo>
                <a:lnTo>
                  <a:pt x="8647" y="1140"/>
                </a:lnTo>
                <a:lnTo>
                  <a:pt x="8680" y="1157"/>
                </a:lnTo>
                <a:lnTo>
                  <a:pt x="8736" y="1176"/>
                </a:lnTo>
                <a:lnTo>
                  <a:pt x="8749" y="1173"/>
                </a:lnTo>
                <a:lnTo>
                  <a:pt x="8764" y="1170"/>
                </a:lnTo>
                <a:lnTo>
                  <a:pt x="8830" y="1186"/>
                </a:lnTo>
                <a:lnTo>
                  <a:pt x="8988" y="1242"/>
                </a:lnTo>
                <a:lnTo>
                  <a:pt x="9240" y="1353"/>
                </a:lnTo>
                <a:lnTo>
                  <a:pt x="9387" y="1429"/>
                </a:lnTo>
                <a:lnTo>
                  <a:pt x="9440" y="1467"/>
                </a:lnTo>
                <a:lnTo>
                  <a:pt x="9446" y="1478"/>
                </a:lnTo>
                <a:lnTo>
                  <a:pt x="9447" y="1486"/>
                </a:lnTo>
                <a:lnTo>
                  <a:pt x="9472" y="1496"/>
                </a:lnTo>
                <a:lnTo>
                  <a:pt x="9491" y="1497"/>
                </a:lnTo>
                <a:lnTo>
                  <a:pt x="9511" y="1498"/>
                </a:lnTo>
                <a:lnTo>
                  <a:pt x="9551" y="1519"/>
                </a:lnTo>
                <a:lnTo>
                  <a:pt x="9565" y="1533"/>
                </a:lnTo>
                <a:lnTo>
                  <a:pt x="9578" y="1547"/>
                </a:lnTo>
                <a:lnTo>
                  <a:pt x="9607" y="1568"/>
                </a:lnTo>
                <a:lnTo>
                  <a:pt x="9619" y="1569"/>
                </a:lnTo>
                <a:lnTo>
                  <a:pt x="9633" y="1572"/>
                </a:lnTo>
                <a:lnTo>
                  <a:pt x="9679" y="1596"/>
                </a:lnTo>
                <a:lnTo>
                  <a:pt x="9778" y="1670"/>
                </a:lnTo>
                <a:lnTo>
                  <a:pt x="9943" y="1817"/>
                </a:lnTo>
                <a:lnTo>
                  <a:pt x="10099" y="1979"/>
                </a:lnTo>
                <a:lnTo>
                  <a:pt x="10160" y="2054"/>
                </a:lnTo>
                <a:lnTo>
                  <a:pt x="10232" y="2145"/>
                </a:lnTo>
                <a:lnTo>
                  <a:pt x="10308" y="2255"/>
                </a:lnTo>
                <a:lnTo>
                  <a:pt x="10346" y="2323"/>
                </a:lnTo>
                <a:lnTo>
                  <a:pt x="10376" y="2391"/>
                </a:lnTo>
                <a:lnTo>
                  <a:pt x="10399" y="2463"/>
                </a:lnTo>
                <a:lnTo>
                  <a:pt x="10426" y="2586"/>
                </a:lnTo>
                <a:lnTo>
                  <a:pt x="10443" y="2691"/>
                </a:lnTo>
                <a:lnTo>
                  <a:pt x="10449" y="2740"/>
                </a:lnTo>
                <a:lnTo>
                  <a:pt x="10454" y="2887"/>
                </a:lnTo>
                <a:lnTo>
                  <a:pt x="10451" y="3047"/>
                </a:lnTo>
                <a:lnTo>
                  <a:pt x="10442" y="3165"/>
                </a:lnTo>
                <a:lnTo>
                  <a:pt x="10436" y="3185"/>
                </a:lnTo>
                <a:lnTo>
                  <a:pt x="10422" y="3211"/>
                </a:lnTo>
                <a:lnTo>
                  <a:pt x="10418" y="3235"/>
                </a:lnTo>
                <a:lnTo>
                  <a:pt x="10415" y="3266"/>
                </a:lnTo>
                <a:lnTo>
                  <a:pt x="10397" y="3336"/>
                </a:lnTo>
                <a:lnTo>
                  <a:pt x="10370" y="3412"/>
                </a:lnTo>
                <a:lnTo>
                  <a:pt x="10337" y="3486"/>
                </a:lnTo>
                <a:lnTo>
                  <a:pt x="10318" y="3516"/>
                </a:lnTo>
                <a:lnTo>
                  <a:pt x="10297" y="3555"/>
                </a:lnTo>
                <a:lnTo>
                  <a:pt x="10265" y="3615"/>
                </a:lnTo>
                <a:lnTo>
                  <a:pt x="10261" y="3630"/>
                </a:lnTo>
                <a:lnTo>
                  <a:pt x="10256" y="3650"/>
                </a:lnTo>
                <a:lnTo>
                  <a:pt x="10207" y="3742"/>
                </a:lnTo>
                <a:lnTo>
                  <a:pt x="10138" y="3854"/>
                </a:lnTo>
                <a:lnTo>
                  <a:pt x="10082" y="3935"/>
                </a:lnTo>
                <a:lnTo>
                  <a:pt x="10069" y="3943"/>
                </a:lnTo>
                <a:lnTo>
                  <a:pt x="10061" y="3948"/>
                </a:lnTo>
                <a:lnTo>
                  <a:pt x="10029" y="3994"/>
                </a:lnTo>
                <a:lnTo>
                  <a:pt x="10012" y="4027"/>
                </a:lnTo>
                <a:lnTo>
                  <a:pt x="9994" y="4060"/>
                </a:lnTo>
                <a:lnTo>
                  <a:pt x="9960" y="4106"/>
                </a:lnTo>
                <a:lnTo>
                  <a:pt x="9950" y="4112"/>
                </a:lnTo>
                <a:lnTo>
                  <a:pt x="9940" y="4113"/>
                </a:lnTo>
                <a:lnTo>
                  <a:pt x="9927" y="4131"/>
                </a:lnTo>
                <a:lnTo>
                  <a:pt x="9925" y="4145"/>
                </a:lnTo>
                <a:lnTo>
                  <a:pt x="9922" y="4155"/>
                </a:lnTo>
                <a:lnTo>
                  <a:pt x="9889" y="4198"/>
                </a:lnTo>
                <a:lnTo>
                  <a:pt x="9794" y="4306"/>
                </a:lnTo>
                <a:lnTo>
                  <a:pt x="9610" y="4493"/>
                </a:lnTo>
                <a:lnTo>
                  <a:pt x="9417" y="4677"/>
                </a:lnTo>
                <a:lnTo>
                  <a:pt x="9338" y="4747"/>
                </a:lnTo>
                <a:lnTo>
                  <a:pt x="9283" y="4791"/>
                </a:lnTo>
                <a:lnTo>
                  <a:pt x="9161" y="4885"/>
                </a:lnTo>
                <a:lnTo>
                  <a:pt x="9031" y="4972"/>
                </a:lnTo>
                <a:lnTo>
                  <a:pt x="8909" y="5047"/>
                </a:lnTo>
                <a:lnTo>
                  <a:pt x="8857" y="5076"/>
                </a:lnTo>
                <a:lnTo>
                  <a:pt x="8818" y="5098"/>
                </a:lnTo>
                <a:lnTo>
                  <a:pt x="8754" y="5139"/>
                </a:lnTo>
                <a:lnTo>
                  <a:pt x="8738" y="5155"/>
                </a:lnTo>
                <a:lnTo>
                  <a:pt x="8723" y="5168"/>
                </a:lnTo>
                <a:lnTo>
                  <a:pt x="8651" y="5207"/>
                </a:lnTo>
                <a:lnTo>
                  <a:pt x="8605" y="5227"/>
                </a:lnTo>
                <a:lnTo>
                  <a:pt x="8469" y="5286"/>
                </a:lnTo>
                <a:lnTo>
                  <a:pt x="8258" y="5390"/>
                </a:lnTo>
                <a:lnTo>
                  <a:pt x="8155" y="5440"/>
                </a:lnTo>
                <a:lnTo>
                  <a:pt x="7960" y="5528"/>
                </a:lnTo>
                <a:lnTo>
                  <a:pt x="7898" y="5552"/>
                </a:lnTo>
                <a:lnTo>
                  <a:pt x="7795" y="5594"/>
                </a:lnTo>
                <a:lnTo>
                  <a:pt x="7730" y="5620"/>
                </a:lnTo>
                <a:lnTo>
                  <a:pt x="7624" y="5665"/>
                </a:lnTo>
                <a:lnTo>
                  <a:pt x="7364" y="5754"/>
                </a:lnTo>
                <a:lnTo>
                  <a:pt x="7079" y="5839"/>
                </a:lnTo>
                <a:lnTo>
                  <a:pt x="6800" y="5909"/>
                </a:lnTo>
                <a:lnTo>
                  <a:pt x="6675" y="5934"/>
                </a:lnTo>
                <a:lnTo>
                  <a:pt x="6557" y="5957"/>
                </a:lnTo>
                <a:lnTo>
                  <a:pt x="6387" y="5991"/>
                </a:lnTo>
                <a:lnTo>
                  <a:pt x="6298" y="6007"/>
                </a:lnTo>
                <a:lnTo>
                  <a:pt x="6076" y="6040"/>
                </a:lnTo>
                <a:lnTo>
                  <a:pt x="5978" y="6052"/>
                </a:lnTo>
                <a:lnTo>
                  <a:pt x="5791" y="6076"/>
                </a:lnTo>
                <a:lnTo>
                  <a:pt x="5667" y="6095"/>
                </a:lnTo>
                <a:lnTo>
                  <a:pt x="5613" y="6101"/>
                </a:lnTo>
                <a:lnTo>
                  <a:pt x="5323" y="6108"/>
                </a:lnTo>
                <a:lnTo>
                  <a:pt x="4689" y="6111"/>
                </a:lnTo>
                <a:lnTo>
                  <a:pt x="4300" y="6105"/>
                </a:lnTo>
                <a:lnTo>
                  <a:pt x="4219" y="6102"/>
                </a:lnTo>
                <a:lnTo>
                  <a:pt x="4009" y="6085"/>
                </a:lnTo>
                <a:lnTo>
                  <a:pt x="3654" y="6047"/>
                </a:lnTo>
                <a:lnTo>
                  <a:pt x="3448" y="6019"/>
                </a:lnTo>
                <a:lnTo>
                  <a:pt x="3119" y="5963"/>
                </a:lnTo>
                <a:lnTo>
                  <a:pt x="2798" y="5899"/>
                </a:lnTo>
                <a:lnTo>
                  <a:pt x="2685" y="5870"/>
                </a:lnTo>
                <a:lnTo>
                  <a:pt x="2666" y="5860"/>
                </a:lnTo>
                <a:lnTo>
                  <a:pt x="2655" y="5852"/>
                </a:lnTo>
                <a:lnTo>
                  <a:pt x="2634" y="5847"/>
                </a:lnTo>
                <a:lnTo>
                  <a:pt x="2627" y="5850"/>
                </a:lnTo>
                <a:lnTo>
                  <a:pt x="2611" y="5852"/>
                </a:lnTo>
                <a:lnTo>
                  <a:pt x="2502" y="5827"/>
                </a:lnTo>
                <a:lnTo>
                  <a:pt x="2426" y="5804"/>
                </a:lnTo>
                <a:lnTo>
                  <a:pt x="2276" y="5757"/>
                </a:lnTo>
                <a:lnTo>
                  <a:pt x="2220" y="5742"/>
                </a:lnTo>
                <a:lnTo>
                  <a:pt x="2180" y="5731"/>
                </a:lnTo>
                <a:lnTo>
                  <a:pt x="2087" y="5692"/>
                </a:lnTo>
                <a:lnTo>
                  <a:pt x="1988" y="5652"/>
                </a:lnTo>
                <a:lnTo>
                  <a:pt x="1929" y="5634"/>
                </a:lnTo>
                <a:lnTo>
                  <a:pt x="1873" y="5614"/>
                </a:lnTo>
                <a:lnTo>
                  <a:pt x="1582" y="5482"/>
                </a:lnTo>
                <a:lnTo>
                  <a:pt x="1392" y="5387"/>
                </a:lnTo>
                <a:lnTo>
                  <a:pt x="1337" y="5360"/>
                </a:lnTo>
                <a:lnTo>
                  <a:pt x="1232" y="5293"/>
                </a:lnTo>
                <a:lnTo>
                  <a:pt x="1199" y="5267"/>
                </a:lnTo>
                <a:lnTo>
                  <a:pt x="1168" y="5242"/>
                </a:lnTo>
                <a:lnTo>
                  <a:pt x="1083" y="5185"/>
                </a:lnTo>
                <a:lnTo>
                  <a:pt x="1044" y="5164"/>
                </a:lnTo>
                <a:lnTo>
                  <a:pt x="1012" y="5147"/>
                </a:lnTo>
                <a:lnTo>
                  <a:pt x="940" y="5096"/>
                </a:lnTo>
                <a:lnTo>
                  <a:pt x="815" y="4994"/>
                </a:lnTo>
                <a:lnTo>
                  <a:pt x="647" y="4831"/>
                </a:lnTo>
                <a:lnTo>
                  <a:pt x="544" y="4713"/>
                </a:lnTo>
                <a:lnTo>
                  <a:pt x="495" y="4646"/>
                </a:lnTo>
                <a:lnTo>
                  <a:pt x="480" y="4617"/>
                </a:lnTo>
                <a:lnTo>
                  <a:pt x="461" y="4581"/>
                </a:lnTo>
                <a:lnTo>
                  <a:pt x="418" y="4513"/>
                </a:lnTo>
                <a:lnTo>
                  <a:pt x="400" y="4493"/>
                </a:lnTo>
                <a:lnTo>
                  <a:pt x="387" y="4475"/>
                </a:lnTo>
                <a:lnTo>
                  <a:pt x="362" y="4427"/>
                </a:lnTo>
                <a:lnTo>
                  <a:pt x="326" y="4329"/>
                </a:lnTo>
                <a:lnTo>
                  <a:pt x="291" y="4159"/>
                </a:lnTo>
                <a:lnTo>
                  <a:pt x="271" y="3962"/>
                </a:lnTo>
                <a:lnTo>
                  <a:pt x="269" y="3860"/>
                </a:lnTo>
                <a:lnTo>
                  <a:pt x="269" y="3769"/>
                </a:lnTo>
                <a:lnTo>
                  <a:pt x="274" y="3647"/>
                </a:lnTo>
                <a:lnTo>
                  <a:pt x="294" y="3558"/>
                </a:lnTo>
                <a:lnTo>
                  <a:pt x="338" y="3454"/>
                </a:lnTo>
                <a:lnTo>
                  <a:pt x="374" y="3379"/>
                </a:lnTo>
                <a:lnTo>
                  <a:pt x="436" y="3256"/>
                </a:lnTo>
                <a:lnTo>
                  <a:pt x="572" y="3028"/>
                </a:lnTo>
                <a:lnTo>
                  <a:pt x="730" y="2812"/>
                </a:lnTo>
                <a:lnTo>
                  <a:pt x="920" y="2592"/>
                </a:lnTo>
                <a:lnTo>
                  <a:pt x="1034" y="2476"/>
                </a:lnTo>
                <a:lnTo>
                  <a:pt x="1170" y="2340"/>
                </a:lnTo>
                <a:lnTo>
                  <a:pt x="1375" y="2158"/>
                </a:lnTo>
                <a:lnTo>
                  <a:pt x="1513" y="2042"/>
                </a:lnTo>
                <a:lnTo>
                  <a:pt x="1735" y="1876"/>
                </a:lnTo>
                <a:lnTo>
                  <a:pt x="2067" y="1655"/>
                </a:lnTo>
                <a:lnTo>
                  <a:pt x="2260" y="1540"/>
                </a:lnTo>
                <a:lnTo>
                  <a:pt x="2390" y="1465"/>
                </a:lnTo>
                <a:lnTo>
                  <a:pt x="2745" y="1285"/>
                </a:lnTo>
                <a:lnTo>
                  <a:pt x="3143" y="1101"/>
                </a:lnTo>
                <a:lnTo>
                  <a:pt x="3501" y="952"/>
                </a:lnTo>
                <a:lnTo>
                  <a:pt x="3632" y="904"/>
                </a:lnTo>
                <a:lnTo>
                  <a:pt x="3927" y="805"/>
                </a:lnTo>
                <a:lnTo>
                  <a:pt x="4131" y="737"/>
                </a:lnTo>
                <a:lnTo>
                  <a:pt x="4242" y="700"/>
                </a:lnTo>
                <a:lnTo>
                  <a:pt x="4513" y="621"/>
                </a:lnTo>
                <a:lnTo>
                  <a:pt x="4805" y="546"/>
                </a:lnTo>
                <a:lnTo>
                  <a:pt x="5080" y="484"/>
                </a:lnTo>
                <a:lnTo>
                  <a:pt x="5194" y="464"/>
                </a:lnTo>
                <a:lnTo>
                  <a:pt x="5310" y="444"/>
                </a:lnTo>
                <a:lnTo>
                  <a:pt x="5526" y="399"/>
                </a:lnTo>
                <a:lnTo>
                  <a:pt x="5590" y="382"/>
                </a:lnTo>
                <a:lnTo>
                  <a:pt x="5644" y="367"/>
                </a:lnTo>
                <a:lnTo>
                  <a:pt x="5772" y="341"/>
                </a:lnTo>
                <a:lnTo>
                  <a:pt x="5997" y="308"/>
                </a:lnTo>
                <a:lnTo>
                  <a:pt x="6350" y="280"/>
                </a:lnTo>
                <a:lnTo>
                  <a:pt x="6734" y="264"/>
                </a:lnTo>
                <a:lnTo>
                  <a:pt x="7127" y="264"/>
                </a:lnTo>
                <a:lnTo>
                  <a:pt x="7504" y="280"/>
                </a:lnTo>
                <a:lnTo>
                  <a:pt x="7841" y="308"/>
                </a:lnTo>
                <a:lnTo>
                  <a:pt x="8050" y="341"/>
                </a:lnTo>
                <a:lnTo>
                  <a:pt x="8165" y="367"/>
                </a:lnTo>
                <a:lnTo>
                  <a:pt x="8212" y="382"/>
                </a:lnTo>
                <a:lnTo>
                  <a:pt x="8260" y="396"/>
                </a:lnTo>
                <a:lnTo>
                  <a:pt x="8379" y="423"/>
                </a:lnTo>
                <a:lnTo>
                  <a:pt x="8433" y="432"/>
                </a:lnTo>
                <a:lnTo>
                  <a:pt x="8473" y="436"/>
                </a:lnTo>
                <a:lnTo>
                  <a:pt x="8523" y="439"/>
                </a:lnTo>
                <a:lnTo>
                  <a:pt x="8548" y="431"/>
                </a:lnTo>
                <a:lnTo>
                  <a:pt x="8561" y="402"/>
                </a:lnTo>
                <a:lnTo>
                  <a:pt x="8565" y="379"/>
                </a:lnTo>
                <a:lnTo>
                  <a:pt x="8569" y="347"/>
                </a:lnTo>
                <a:lnTo>
                  <a:pt x="8569" y="270"/>
                </a:lnTo>
                <a:lnTo>
                  <a:pt x="8565" y="235"/>
                </a:lnTo>
                <a:lnTo>
                  <a:pt x="8561" y="213"/>
                </a:lnTo>
                <a:lnTo>
                  <a:pt x="8548" y="180"/>
                </a:lnTo>
                <a:lnTo>
                  <a:pt x="8526" y="157"/>
                </a:lnTo>
                <a:lnTo>
                  <a:pt x="8490" y="140"/>
                </a:lnTo>
                <a:lnTo>
                  <a:pt x="8464" y="133"/>
                </a:lnTo>
                <a:lnTo>
                  <a:pt x="8329" y="94"/>
                </a:lnTo>
                <a:lnTo>
                  <a:pt x="8122" y="49"/>
                </a:lnTo>
                <a:lnTo>
                  <a:pt x="7992" y="29"/>
                </a:lnTo>
                <a:lnTo>
                  <a:pt x="7934" y="25"/>
                </a:lnTo>
                <a:lnTo>
                  <a:pt x="7819" y="16"/>
                </a:lnTo>
                <a:lnTo>
                  <a:pt x="7431" y="5"/>
                </a:lnTo>
                <a:lnTo>
                  <a:pt x="6973" y="0"/>
                </a:lnTo>
                <a:lnTo>
                  <a:pt x="6580" y="6"/>
                </a:lnTo>
                <a:lnTo>
                  <a:pt x="6459" y="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5301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7F7890-D728-4C57-95FF-9B93816AA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AD6FB5-D268-4CF6-819E-33C7CCD64459}"/>
              </a:ext>
            </a:extLst>
          </p:cNvPr>
          <p:cNvSpPr/>
          <p:nvPr/>
        </p:nvSpPr>
        <p:spPr>
          <a:xfrm>
            <a:off x="2072681" y="4761925"/>
            <a:ext cx="2328231" cy="1403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9144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8F727-454D-4BF2-AEFF-163DA8F36B10}"/>
              </a:ext>
            </a:extLst>
          </p:cNvPr>
          <p:cNvSpPr/>
          <p:nvPr/>
        </p:nvSpPr>
        <p:spPr>
          <a:xfrm>
            <a:off x="4541591" y="4761925"/>
            <a:ext cx="2328231" cy="1403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9144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AE31E2-C71D-4BFB-9DB2-09262465C0C8}"/>
              </a:ext>
            </a:extLst>
          </p:cNvPr>
          <p:cNvSpPr/>
          <p:nvPr/>
        </p:nvSpPr>
        <p:spPr>
          <a:xfrm>
            <a:off x="7012980" y="4761925"/>
            <a:ext cx="2328231" cy="1403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9144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CCA94C-39D6-4157-95B5-143E14F5A2A5}"/>
              </a:ext>
            </a:extLst>
          </p:cNvPr>
          <p:cNvSpPr/>
          <p:nvPr/>
        </p:nvSpPr>
        <p:spPr>
          <a:xfrm>
            <a:off x="2072681" y="3584095"/>
            <a:ext cx="2328231" cy="11262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7C6C4-595E-4283-BCDE-41058CF46A6E}"/>
              </a:ext>
            </a:extLst>
          </p:cNvPr>
          <p:cNvSpPr/>
          <p:nvPr/>
        </p:nvSpPr>
        <p:spPr>
          <a:xfrm>
            <a:off x="4541591" y="3367832"/>
            <a:ext cx="2328231" cy="13425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AEE53C-3C34-40C3-9DD3-585DE02D660A}"/>
              </a:ext>
            </a:extLst>
          </p:cNvPr>
          <p:cNvSpPr/>
          <p:nvPr/>
        </p:nvSpPr>
        <p:spPr>
          <a:xfrm>
            <a:off x="7010500" y="3173478"/>
            <a:ext cx="2328231" cy="15369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A91EA-8158-447F-900B-A1B568F95BD4}"/>
              </a:ext>
            </a:extLst>
          </p:cNvPr>
          <p:cNvSpPr/>
          <p:nvPr/>
        </p:nvSpPr>
        <p:spPr>
          <a:xfrm>
            <a:off x="569635" y="3988310"/>
            <a:ext cx="1190688" cy="460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Objectives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AE299E-BF1A-4B4B-B80B-CC85910E560D}"/>
              </a:ext>
            </a:extLst>
          </p:cNvPr>
          <p:cNvGrpSpPr/>
          <p:nvPr/>
        </p:nvGrpSpPr>
        <p:grpSpPr>
          <a:xfrm>
            <a:off x="2072680" y="2868476"/>
            <a:ext cx="7266051" cy="709701"/>
            <a:chOff x="2072680" y="2251471"/>
            <a:chExt cx="7266051" cy="7097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95C54D-F5AE-4DE7-8139-DE846FD60872}"/>
                </a:ext>
              </a:extLst>
            </p:cNvPr>
            <p:cNvSpPr/>
            <p:nvPr/>
          </p:nvSpPr>
          <p:spPr>
            <a:xfrm>
              <a:off x="2072680" y="2670780"/>
              <a:ext cx="2328231" cy="29039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t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Step 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13CDCD7-82A6-4732-A0DB-3B7FE4E68581}"/>
                </a:ext>
              </a:extLst>
            </p:cNvPr>
            <p:cNvSpPr/>
            <p:nvPr/>
          </p:nvSpPr>
          <p:spPr>
            <a:xfrm>
              <a:off x="4535491" y="2449380"/>
              <a:ext cx="2328231" cy="29039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t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Step 2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376ED05-B468-411E-8996-B6F9BD84D8FF}"/>
                </a:ext>
              </a:extLst>
            </p:cNvPr>
            <p:cNvSpPr/>
            <p:nvPr/>
          </p:nvSpPr>
          <p:spPr>
            <a:xfrm>
              <a:off x="7010500" y="2251471"/>
              <a:ext cx="2328231" cy="29039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t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5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Step 3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65989F61-52F3-4532-B8CE-5BD763BD3C8C}"/>
              </a:ext>
            </a:extLst>
          </p:cNvPr>
          <p:cNvSpPr/>
          <p:nvPr/>
        </p:nvSpPr>
        <p:spPr>
          <a:xfrm>
            <a:off x="2072681" y="3992047"/>
            <a:ext cx="2328231" cy="44735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3CEC14-7FE8-41AC-A150-21C2493B2B94}"/>
              </a:ext>
            </a:extLst>
          </p:cNvPr>
          <p:cNvSpPr/>
          <p:nvPr/>
        </p:nvSpPr>
        <p:spPr>
          <a:xfrm>
            <a:off x="4541591" y="3992047"/>
            <a:ext cx="2328231" cy="44735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F0C054-09A8-45A9-B971-2A23F01109CB}"/>
              </a:ext>
            </a:extLst>
          </p:cNvPr>
          <p:cNvSpPr/>
          <p:nvPr/>
        </p:nvSpPr>
        <p:spPr>
          <a:xfrm>
            <a:off x="7010500" y="3992047"/>
            <a:ext cx="2328231" cy="44735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F7BFC6-E876-4D92-A03D-61DE9CBD1674}"/>
              </a:ext>
            </a:extLst>
          </p:cNvPr>
          <p:cNvSpPr/>
          <p:nvPr/>
        </p:nvSpPr>
        <p:spPr>
          <a:xfrm>
            <a:off x="569635" y="4875921"/>
            <a:ext cx="1190688" cy="460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Key elements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EF09DF6-6B60-45C1-AD6F-7B9DD849A643}"/>
              </a:ext>
            </a:extLst>
          </p:cNvPr>
          <p:cNvGrpSpPr/>
          <p:nvPr/>
        </p:nvGrpSpPr>
        <p:grpSpPr>
          <a:xfrm>
            <a:off x="2072681" y="2449138"/>
            <a:ext cx="7268529" cy="290392"/>
            <a:chOff x="2072681" y="5658888"/>
            <a:chExt cx="7268529" cy="29039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A348EB6-F254-46B6-93B9-802AD8715D66}"/>
                </a:ext>
              </a:extLst>
            </p:cNvPr>
            <p:cNvSpPr/>
            <p:nvPr/>
          </p:nvSpPr>
          <p:spPr>
            <a:xfrm>
              <a:off x="2072681" y="5658888"/>
              <a:ext cx="1097280" cy="29039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25D89AE-1879-48A9-AC44-E42E8F160572}"/>
                </a:ext>
              </a:extLst>
            </p:cNvPr>
            <p:cNvSpPr/>
            <p:nvPr/>
          </p:nvSpPr>
          <p:spPr>
            <a:xfrm>
              <a:off x="8625408" y="5658888"/>
              <a:ext cx="715802" cy="29039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/>
            <a:lstStyle/>
            <a:p>
              <a:pPr algn="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ADAE483-C370-4734-A507-8ACF68C105E6}"/>
                </a:ext>
              </a:extLst>
            </p:cNvPr>
            <p:cNvCxnSpPr/>
            <p:nvPr/>
          </p:nvCxnSpPr>
          <p:spPr>
            <a:xfrm>
              <a:off x="3337365" y="5804084"/>
              <a:ext cx="51206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ED9DCE-7AEA-4DFD-876D-C4E3A8578F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F0F474D-55A9-4567-8427-7C5E3686EC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 Steps with Progression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E7233F3-5D7B-4FC2-B187-1C5F225616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557222D-1AEA-41A7-B96A-1595CD9D71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37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D43604-DEE8-4B59-BBF9-E93D9B51EC8C}"/>
              </a:ext>
            </a:extLst>
          </p:cNvPr>
          <p:cNvSpPr/>
          <p:nvPr/>
        </p:nvSpPr>
        <p:spPr>
          <a:xfrm>
            <a:off x="569635" y="3105105"/>
            <a:ext cx="1190688" cy="460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Objectives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0D4093-065A-4E49-9EED-9E5821D615C4}"/>
              </a:ext>
            </a:extLst>
          </p:cNvPr>
          <p:cNvSpPr/>
          <p:nvPr/>
        </p:nvSpPr>
        <p:spPr>
          <a:xfrm>
            <a:off x="2060405" y="2996593"/>
            <a:ext cx="3489122" cy="11209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18288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F9B7B5-5815-4054-9342-637E3AB4BE39}"/>
              </a:ext>
            </a:extLst>
          </p:cNvPr>
          <p:cNvSpPr/>
          <p:nvPr/>
        </p:nvSpPr>
        <p:spPr>
          <a:xfrm>
            <a:off x="5849609" y="2996593"/>
            <a:ext cx="3489122" cy="11209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18288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23499C-5A51-4B4F-93CE-B16394F1E522}"/>
              </a:ext>
            </a:extLst>
          </p:cNvPr>
          <p:cNvSpPr/>
          <p:nvPr/>
        </p:nvSpPr>
        <p:spPr>
          <a:xfrm>
            <a:off x="2060404" y="2372404"/>
            <a:ext cx="2244524" cy="477984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9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sz="19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900" dirty="0" err="1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9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25C274-B22C-40DC-80DC-D82179266FC4}"/>
              </a:ext>
            </a:extLst>
          </p:cNvPr>
          <p:cNvSpPr/>
          <p:nvPr/>
        </p:nvSpPr>
        <p:spPr>
          <a:xfrm>
            <a:off x="5849608" y="2372404"/>
            <a:ext cx="2199736" cy="28803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9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sz="19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900" dirty="0" err="1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9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738BE3-7A1F-4D4D-A912-905D15913335}"/>
              </a:ext>
            </a:extLst>
          </p:cNvPr>
          <p:cNvSpPr/>
          <p:nvPr/>
        </p:nvSpPr>
        <p:spPr>
          <a:xfrm>
            <a:off x="569635" y="4306577"/>
            <a:ext cx="1190688" cy="460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Description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1B36B0-26F8-4588-A121-F2268B6D0A1C}"/>
              </a:ext>
            </a:extLst>
          </p:cNvPr>
          <p:cNvSpPr/>
          <p:nvPr/>
        </p:nvSpPr>
        <p:spPr>
          <a:xfrm>
            <a:off x="2060405" y="4198065"/>
            <a:ext cx="3474720" cy="1965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18288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17C7D7D-053D-402E-9F60-5B8B608C70BD}"/>
              </a:ext>
            </a:extLst>
          </p:cNvPr>
          <p:cNvSpPr/>
          <p:nvPr/>
        </p:nvSpPr>
        <p:spPr>
          <a:xfrm>
            <a:off x="5849609" y="4198065"/>
            <a:ext cx="3474720" cy="1965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37160" rIns="182880" bIns="0" rtlCol="0" anchor="t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CD7715-C65D-47A4-8741-7355EF7D35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 of Two Elements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A92A6C-8AE7-49A8-B2B2-6D213529BA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1C84EF-E06E-40C8-B8DD-107528898D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E1B32FA-89FD-449B-93A5-EFAD2421BA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5B3C70-BEA5-4109-9A3D-A74BF17AA760}"/>
              </a:ext>
            </a:extLst>
          </p:cNvPr>
          <p:cNvGrpSpPr/>
          <p:nvPr/>
        </p:nvGrpSpPr>
        <p:grpSpPr>
          <a:xfrm>
            <a:off x="4962834" y="2420888"/>
            <a:ext cx="381016" cy="381016"/>
            <a:chOff x="4584887" y="2582910"/>
            <a:chExt cx="267478" cy="26747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54A73A7-C1A6-467F-87DA-D007914E812F}"/>
                </a:ext>
              </a:extLst>
            </p:cNvPr>
            <p:cNvSpPr/>
            <p:nvPr/>
          </p:nvSpPr>
          <p:spPr>
            <a:xfrm>
              <a:off x="4672340" y="2582910"/>
              <a:ext cx="92571" cy="267478"/>
            </a:xfrm>
            <a:prstGeom prst="rect">
              <a:avLst/>
            </a:prstGeom>
            <a:solidFill>
              <a:schemeClr val="accent2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1F0B9E2-1AE5-4F43-8591-AF6D47475BB1}"/>
                </a:ext>
              </a:extLst>
            </p:cNvPr>
            <p:cNvSpPr/>
            <p:nvPr/>
          </p:nvSpPr>
          <p:spPr>
            <a:xfrm rot="5400000">
              <a:off x="4672340" y="2582910"/>
              <a:ext cx="92571" cy="267478"/>
            </a:xfrm>
            <a:prstGeom prst="rect">
              <a:avLst/>
            </a:prstGeom>
            <a:solidFill>
              <a:schemeClr val="accent2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5698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37C67A-5E36-4DBD-B7D0-D38C4F6D018F}"/>
              </a:ext>
            </a:extLst>
          </p:cNvPr>
          <p:cNvCxnSpPr>
            <a:cxnSpLocks/>
          </p:cNvCxnSpPr>
          <p:nvPr/>
        </p:nvCxnSpPr>
        <p:spPr>
          <a:xfrm rot="755361">
            <a:off x="8159151" y="1232038"/>
            <a:ext cx="1296144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A393AE8-D449-4DEA-A326-18F2817A1B45}"/>
              </a:ext>
            </a:extLst>
          </p:cNvPr>
          <p:cNvSpPr/>
          <p:nvPr/>
        </p:nvSpPr>
        <p:spPr>
          <a:xfrm>
            <a:off x="569635" y="1923348"/>
            <a:ext cx="764151" cy="29039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82D69B-32E6-4437-9B30-C5508CD35F35}"/>
              </a:ext>
            </a:extLst>
          </p:cNvPr>
          <p:cNvSpPr/>
          <p:nvPr/>
        </p:nvSpPr>
        <p:spPr>
          <a:xfrm>
            <a:off x="8697112" y="1923348"/>
            <a:ext cx="644097" cy="29039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DDAAF6A-4F63-43F0-B133-2E07EEACC8DD}"/>
              </a:ext>
            </a:extLst>
          </p:cNvPr>
          <p:cNvCxnSpPr>
            <a:cxnSpLocks/>
          </p:cNvCxnSpPr>
          <p:nvPr/>
        </p:nvCxnSpPr>
        <p:spPr>
          <a:xfrm>
            <a:off x="1613071" y="2068544"/>
            <a:ext cx="680475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A5DE6F8-8BF8-47D5-9AAB-7908A19C588D}"/>
              </a:ext>
            </a:extLst>
          </p:cNvPr>
          <p:cNvGrpSpPr/>
          <p:nvPr/>
        </p:nvGrpSpPr>
        <p:grpSpPr>
          <a:xfrm>
            <a:off x="569130" y="3094178"/>
            <a:ext cx="8776477" cy="2743200"/>
            <a:chOff x="569130" y="3006903"/>
            <a:chExt cx="8776477" cy="27432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3BA23E4-DB7C-4456-84C1-05AE472AA064}"/>
                </a:ext>
              </a:extLst>
            </p:cNvPr>
            <p:cNvSpPr/>
            <p:nvPr/>
          </p:nvSpPr>
          <p:spPr>
            <a:xfrm>
              <a:off x="569130" y="3006903"/>
              <a:ext cx="2036613" cy="2743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137160" rIns="182880" bIns="0" rtlCol="0" anchor="t"/>
            <a:lstStyle/>
            <a:p>
              <a:pPr marL="285750" indent="-28575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9DFC28E-8BCF-4592-B4CC-88E426317ABF}"/>
                </a:ext>
              </a:extLst>
            </p:cNvPr>
            <p:cNvSpPr/>
            <p:nvPr/>
          </p:nvSpPr>
          <p:spPr>
            <a:xfrm>
              <a:off x="2815751" y="3006903"/>
              <a:ext cx="2036613" cy="2743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137160" rIns="182880" bIns="0" rtlCol="0" anchor="t"/>
            <a:lstStyle/>
            <a:p>
              <a:pPr marL="285750" indent="-28575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158625A-2B57-4B8F-94C2-372B4A098403}"/>
                </a:ext>
              </a:extLst>
            </p:cNvPr>
            <p:cNvSpPr/>
            <p:nvPr/>
          </p:nvSpPr>
          <p:spPr>
            <a:xfrm>
              <a:off x="5062372" y="3006903"/>
              <a:ext cx="2036613" cy="2743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137160" rIns="182880" bIns="0" rtlCol="0" anchor="t"/>
            <a:lstStyle/>
            <a:p>
              <a:pPr marL="285750" indent="-28575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28E6031-44F2-40E8-97CC-0868553ABE11}"/>
                </a:ext>
              </a:extLst>
            </p:cNvPr>
            <p:cNvSpPr/>
            <p:nvPr/>
          </p:nvSpPr>
          <p:spPr>
            <a:xfrm>
              <a:off x="7308994" y="3006903"/>
              <a:ext cx="2036613" cy="2743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137160" rIns="182880" bIns="0" rtlCol="0" anchor="t"/>
            <a:lstStyle/>
            <a:p>
              <a:pPr marL="285750" indent="-28575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937AACE-081D-40B5-B27F-C9624491346D}"/>
              </a:ext>
            </a:extLst>
          </p:cNvPr>
          <p:cNvGrpSpPr/>
          <p:nvPr/>
        </p:nvGrpSpPr>
        <p:grpSpPr>
          <a:xfrm>
            <a:off x="569129" y="2456972"/>
            <a:ext cx="8560335" cy="519355"/>
            <a:chOff x="562254" y="2338746"/>
            <a:chExt cx="8560335" cy="5193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98A409-F362-44BA-B729-AD7543D093E0}"/>
                </a:ext>
              </a:extLst>
            </p:cNvPr>
            <p:cNvSpPr/>
            <p:nvPr/>
          </p:nvSpPr>
          <p:spPr>
            <a:xfrm>
              <a:off x="562254" y="2338746"/>
              <a:ext cx="1520546" cy="51935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160E399-E7DA-4C32-9A43-CD3733AA8701}"/>
                </a:ext>
              </a:extLst>
            </p:cNvPr>
            <p:cNvSpPr/>
            <p:nvPr/>
          </p:nvSpPr>
          <p:spPr>
            <a:xfrm>
              <a:off x="2816477" y="2338746"/>
              <a:ext cx="1495174" cy="51935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A810356-3594-4A25-B79E-2E99DF1C6E0B}"/>
                </a:ext>
              </a:extLst>
            </p:cNvPr>
            <p:cNvSpPr/>
            <p:nvPr/>
          </p:nvSpPr>
          <p:spPr>
            <a:xfrm>
              <a:off x="5057017" y="2338746"/>
              <a:ext cx="1470155" cy="51935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8327A23-3191-4C36-9779-35F602B3CE42}"/>
                </a:ext>
              </a:extLst>
            </p:cNvPr>
            <p:cNvSpPr/>
            <p:nvPr/>
          </p:nvSpPr>
          <p:spPr>
            <a:xfrm>
              <a:off x="7302117" y="2338746"/>
              <a:ext cx="1820472" cy="51935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90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8CD5385-AB76-423F-BA2E-1B1DCFBA09F4}"/>
                </a:ext>
              </a:extLst>
            </p:cNvPr>
            <p:cNvGrpSpPr/>
            <p:nvPr/>
          </p:nvGrpSpPr>
          <p:grpSpPr>
            <a:xfrm>
              <a:off x="4578011" y="2464684"/>
              <a:ext cx="267478" cy="267478"/>
              <a:chOff x="-1291371" y="2338747"/>
              <a:chExt cx="624189" cy="624189"/>
            </a:xfrm>
            <a:solidFill>
              <a:schemeClr val="accent2"/>
            </a:solidFill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25EDFFA-6965-4F0E-894D-77369B695AC0}"/>
                  </a:ext>
                </a:extLst>
              </p:cNvPr>
              <p:cNvSpPr/>
              <p:nvPr/>
            </p:nvSpPr>
            <p:spPr>
              <a:xfrm>
                <a:off x="-1087288" y="2338747"/>
                <a:ext cx="216024" cy="624189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229D92D-BD74-48CC-A7AE-C05D1A7C2ACA}"/>
                  </a:ext>
                </a:extLst>
              </p:cNvPr>
              <p:cNvSpPr/>
              <p:nvPr/>
            </p:nvSpPr>
            <p:spPr>
              <a:xfrm rot="5400000">
                <a:off x="-1087288" y="2338747"/>
                <a:ext cx="216024" cy="624189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0301691-6368-420D-BEC3-E5C877572D2B}"/>
                </a:ext>
              </a:extLst>
            </p:cNvPr>
            <p:cNvGrpSpPr/>
            <p:nvPr/>
          </p:nvGrpSpPr>
          <p:grpSpPr>
            <a:xfrm>
              <a:off x="6824632" y="2464684"/>
              <a:ext cx="267478" cy="267478"/>
              <a:chOff x="-1291371" y="2338747"/>
              <a:chExt cx="624189" cy="624189"/>
            </a:xfrm>
            <a:solidFill>
              <a:schemeClr val="accent2"/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CFF637B-009D-4D47-AA6F-A6ED3E78BDE1}"/>
                  </a:ext>
                </a:extLst>
              </p:cNvPr>
              <p:cNvSpPr/>
              <p:nvPr/>
            </p:nvSpPr>
            <p:spPr>
              <a:xfrm>
                <a:off x="-1087288" y="2338747"/>
                <a:ext cx="216024" cy="624189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CD04033-0F83-43CB-85B7-927D03912784}"/>
                  </a:ext>
                </a:extLst>
              </p:cNvPr>
              <p:cNvSpPr/>
              <p:nvPr/>
            </p:nvSpPr>
            <p:spPr>
              <a:xfrm rot="5400000">
                <a:off x="-1087288" y="2338747"/>
                <a:ext cx="216024" cy="624189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826006E-9818-4F56-8660-50551E0334A5}"/>
                </a:ext>
              </a:extLst>
            </p:cNvPr>
            <p:cNvGrpSpPr/>
            <p:nvPr/>
          </p:nvGrpSpPr>
          <p:grpSpPr>
            <a:xfrm>
              <a:off x="2324548" y="2489796"/>
              <a:ext cx="274320" cy="217255"/>
              <a:chOff x="2457562" y="2575900"/>
              <a:chExt cx="267478" cy="269509"/>
            </a:xfrm>
            <a:solidFill>
              <a:schemeClr val="accent2"/>
            </a:solidFill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0C027D1-8354-490F-8815-45BA3D620EEF}"/>
                  </a:ext>
                </a:extLst>
              </p:cNvPr>
              <p:cNvSpPr/>
              <p:nvPr/>
            </p:nvSpPr>
            <p:spPr>
              <a:xfrm rot="5400000">
                <a:off x="2545015" y="2488447"/>
                <a:ext cx="92571" cy="267478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A14F76E-7AF9-4332-BC07-EF0E5EA7F4F3}"/>
                  </a:ext>
                </a:extLst>
              </p:cNvPr>
              <p:cNvSpPr/>
              <p:nvPr/>
            </p:nvSpPr>
            <p:spPr>
              <a:xfrm rot="5400000">
                <a:off x="2545015" y="2665385"/>
                <a:ext cx="92571" cy="267478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F1CF9-C645-449E-BC91-9F3A75E157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62B2E-82CD-42CF-931B-BC89087D24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Sum of Multiple Elements with Progression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5FD061-F970-4E47-8C90-18F79EFCAB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A4800D-54AA-40E8-BEDB-E28BE8434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DD593-624C-4767-B452-B0254D4A34A7}"/>
              </a:ext>
            </a:extLst>
          </p:cNvPr>
          <p:cNvGrpSpPr/>
          <p:nvPr/>
        </p:nvGrpSpPr>
        <p:grpSpPr>
          <a:xfrm>
            <a:off x="282867" y="5102195"/>
            <a:ext cx="9422661" cy="940746"/>
            <a:chOff x="282867" y="5301208"/>
            <a:chExt cx="9422661" cy="940746"/>
          </a:xfrm>
        </p:grpSpPr>
        <p:sp>
          <p:nvSpPr>
            <p:cNvPr id="33" name="Shape 183">
              <a:extLst>
                <a:ext uri="{FF2B5EF4-FFF2-40B4-BE49-F238E27FC236}">
                  <a16:creationId xmlns:a16="http://schemas.microsoft.com/office/drawing/2014/main" id="{DBD3B285-14BC-4829-94D8-8BFDEBEEC9B1}"/>
                </a:ext>
              </a:extLst>
            </p:cNvPr>
            <p:cNvSpPr/>
            <p:nvPr/>
          </p:nvSpPr>
          <p:spPr>
            <a:xfrm>
              <a:off x="347956" y="5642188"/>
              <a:ext cx="9213174" cy="527381"/>
            </a:xfrm>
            <a:custGeom>
              <a:avLst/>
              <a:gdLst>
                <a:gd name="connsiteX0" fmla="*/ 177 w 345554"/>
                <a:gd name="connsiteY0" fmla="*/ 49339 h 69260"/>
                <a:gd name="connsiteX1" fmla="*/ 16370 w 345554"/>
                <a:gd name="connsiteY1" fmla="*/ 43815 h 69260"/>
                <a:gd name="connsiteX2" fmla="*/ 36372 w 345554"/>
                <a:gd name="connsiteY2" fmla="*/ 37719 h 69260"/>
                <a:gd name="connsiteX3" fmla="*/ 48755 w 345554"/>
                <a:gd name="connsiteY3" fmla="*/ 35052 h 69260"/>
                <a:gd name="connsiteX4" fmla="*/ 59613 w 345554"/>
                <a:gd name="connsiteY4" fmla="*/ 34290 h 69260"/>
                <a:gd name="connsiteX5" fmla="*/ 82854 w 345554"/>
                <a:gd name="connsiteY5" fmla="*/ 34861 h 69260"/>
                <a:gd name="connsiteX6" fmla="*/ 95999 w 345554"/>
                <a:gd name="connsiteY6" fmla="*/ 33909 h 69260"/>
                <a:gd name="connsiteX7" fmla="*/ 131432 w 345554"/>
                <a:gd name="connsiteY7" fmla="*/ 26479 h 69260"/>
                <a:gd name="connsiteX8" fmla="*/ 149720 w 345554"/>
                <a:gd name="connsiteY8" fmla="*/ 23622 h 69260"/>
                <a:gd name="connsiteX9" fmla="*/ 160769 w 345554"/>
                <a:gd name="connsiteY9" fmla="*/ 23050 h 69260"/>
                <a:gd name="connsiteX10" fmla="*/ 176199 w 345554"/>
                <a:gd name="connsiteY10" fmla="*/ 24384 h 69260"/>
                <a:gd name="connsiteX11" fmla="*/ 193535 w 345554"/>
                <a:gd name="connsiteY11" fmla="*/ 26098 h 69260"/>
                <a:gd name="connsiteX12" fmla="*/ 212966 w 345554"/>
                <a:gd name="connsiteY12" fmla="*/ 25717 h 69260"/>
                <a:gd name="connsiteX13" fmla="*/ 245351 w 345554"/>
                <a:gd name="connsiteY13" fmla="*/ 20764 h 69260"/>
                <a:gd name="connsiteX14" fmla="*/ 264210 w 345554"/>
                <a:gd name="connsiteY14" fmla="*/ 17145 h 69260"/>
                <a:gd name="connsiteX15" fmla="*/ 345554 w 345554"/>
                <a:gd name="connsiteY15" fmla="*/ 0 h 69260"/>
                <a:gd name="connsiteX16" fmla="*/ 345554 w 345554"/>
                <a:gd name="connsiteY16" fmla="*/ 51816 h 69260"/>
                <a:gd name="connsiteX17" fmla="*/ 0 w 345554"/>
                <a:gd name="connsiteY17" fmla="*/ 69260 h 69260"/>
                <a:gd name="connsiteX18" fmla="*/ 177 w 345554"/>
                <a:gd name="connsiteY18" fmla="*/ 49339 h 6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5554" h="69260" extrusionOk="0">
                  <a:moveTo>
                    <a:pt x="177" y="49339"/>
                  </a:moveTo>
                  <a:lnTo>
                    <a:pt x="16370" y="43815"/>
                  </a:lnTo>
                  <a:lnTo>
                    <a:pt x="36372" y="37719"/>
                  </a:lnTo>
                  <a:lnTo>
                    <a:pt x="48755" y="35052"/>
                  </a:lnTo>
                  <a:lnTo>
                    <a:pt x="59613" y="34290"/>
                  </a:lnTo>
                  <a:lnTo>
                    <a:pt x="82854" y="34861"/>
                  </a:lnTo>
                  <a:lnTo>
                    <a:pt x="95999" y="33909"/>
                  </a:lnTo>
                  <a:lnTo>
                    <a:pt x="131432" y="26479"/>
                  </a:lnTo>
                  <a:lnTo>
                    <a:pt x="149720" y="23622"/>
                  </a:lnTo>
                  <a:lnTo>
                    <a:pt x="160769" y="23050"/>
                  </a:lnTo>
                  <a:lnTo>
                    <a:pt x="176199" y="24384"/>
                  </a:lnTo>
                  <a:lnTo>
                    <a:pt x="193535" y="26098"/>
                  </a:lnTo>
                  <a:lnTo>
                    <a:pt x="212966" y="25717"/>
                  </a:lnTo>
                  <a:lnTo>
                    <a:pt x="245351" y="20764"/>
                  </a:lnTo>
                  <a:lnTo>
                    <a:pt x="264210" y="17145"/>
                  </a:lnTo>
                  <a:lnTo>
                    <a:pt x="345554" y="0"/>
                  </a:lnTo>
                  <a:lnTo>
                    <a:pt x="345554" y="51816"/>
                  </a:lnTo>
                  <a:lnTo>
                    <a:pt x="0" y="69260"/>
                  </a:lnTo>
                  <a:cubicBezTo>
                    <a:pt x="190" y="68371"/>
                    <a:pt x="-13" y="50228"/>
                    <a:pt x="177" y="493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76200" dist="63500" dir="16200000" rotWithShape="0">
                <a:prstClr val="black">
                  <a:alpha val="24000"/>
                </a:prstClr>
              </a:outerShdw>
            </a:effectLst>
          </p:spPr>
          <p:txBody>
            <a:bodyPr/>
            <a:lstStyle/>
            <a:p>
              <a:pPr algn="ctr"/>
              <a:endParaRPr lang="en-US" dirty="0">
                <a:latin typeface="Helvetica LT Std" panose="020B05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5616CBF-BA05-4188-89B0-EEF7622DB0F0}"/>
                </a:ext>
              </a:extLst>
            </p:cNvPr>
            <p:cNvSpPr/>
            <p:nvPr/>
          </p:nvSpPr>
          <p:spPr>
            <a:xfrm>
              <a:off x="9333629" y="5301208"/>
              <a:ext cx="371899" cy="792088"/>
            </a:xfrm>
            <a:prstGeom prst="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9BDE058-8639-482B-B11D-D4578A439132}"/>
                </a:ext>
              </a:extLst>
            </p:cNvPr>
            <p:cNvSpPr/>
            <p:nvPr/>
          </p:nvSpPr>
          <p:spPr>
            <a:xfrm>
              <a:off x="282867" y="5683209"/>
              <a:ext cx="283862" cy="558745"/>
            </a:xfrm>
            <a:prstGeom prst="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6" name="Shape 184">
              <a:extLst>
                <a:ext uri="{FF2B5EF4-FFF2-40B4-BE49-F238E27FC236}">
                  <a16:creationId xmlns:a16="http://schemas.microsoft.com/office/drawing/2014/main" id="{C6FA2F57-10A8-42FD-BF44-D8C7A2CF0270}"/>
                </a:ext>
              </a:extLst>
            </p:cNvPr>
            <p:cNvSpPr/>
            <p:nvPr/>
          </p:nvSpPr>
          <p:spPr>
            <a:xfrm>
              <a:off x="344871" y="5644069"/>
              <a:ext cx="9223679" cy="371892"/>
            </a:xfrm>
            <a:custGeom>
              <a:avLst/>
              <a:gdLst/>
              <a:ahLst/>
              <a:cxnLst/>
              <a:rect l="0" t="0" r="0" b="0"/>
              <a:pathLst>
                <a:path w="345545" h="48840" extrusionOk="0">
                  <a:moveTo>
                    <a:pt x="0" y="48840"/>
                  </a:moveTo>
                  <a:cubicBezTo>
                    <a:pt x="7987" y="46550"/>
                    <a:pt x="32407" y="37596"/>
                    <a:pt x="47924" y="35104"/>
                  </a:cubicBezTo>
                  <a:cubicBezTo>
                    <a:pt x="63441" y="32611"/>
                    <a:pt x="75550" y="35867"/>
                    <a:pt x="93102" y="33883"/>
                  </a:cubicBezTo>
                  <a:cubicBezTo>
                    <a:pt x="110654" y="31898"/>
                    <a:pt x="132275" y="24725"/>
                    <a:pt x="153236" y="23199"/>
                  </a:cubicBezTo>
                  <a:cubicBezTo>
                    <a:pt x="174196" y="21672"/>
                    <a:pt x="186813" y="28591"/>
                    <a:pt x="218865" y="24725"/>
                  </a:cubicBezTo>
                  <a:cubicBezTo>
                    <a:pt x="250916" y="20858"/>
                    <a:pt x="324431" y="4120"/>
                    <a:pt x="345545" y="0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157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frame 30">
            <a:extLst>
              <a:ext uri="{FF2B5EF4-FFF2-40B4-BE49-F238E27FC236}">
                <a16:creationId xmlns:a16="http://schemas.microsoft.com/office/drawing/2014/main" id="{4B882679-BEA3-489C-90DB-8098464BE489}"/>
              </a:ext>
            </a:extLst>
          </p:cNvPr>
          <p:cNvSpPr txBox="1">
            <a:spLocks/>
          </p:cNvSpPr>
          <p:nvPr/>
        </p:nvSpPr>
        <p:spPr>
          <a:xfrm>
            <a:off x="999788" y="5536437"/>
            <a:ext cx="8334579" cy="356616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square" lIns="91440" tIns="0" rIns="9144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baseline="300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cxnSp>
        <p:nvCxnSpPr>
          <p:cNvPr id="19" name="Gerade Verbindung 23">
            <a:extLst>
              <a:ext uri="{FF2B5EF4-FFF2-40B4-BE49-F238E27FC236}">
                <a16:creationId xmlns:a16="http://schemas.microsoft.com/office/drawing/2014/main" id="{162BBFA9-586F-494C-A43B-73BB22D6D861}"/>
              </a:ext>
            </a:extLst>
          </p:cNvPr>
          <p:cNvCxnSpPr/>
          <p:nvPr/>
        </p:nvCxnSpPr>
        <p:spPr>
          <a:xfrm rot="5400000">
            <a:off x="538321" y="2534723"/>
            <a:ext cx="514530" cy="0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27">
            <a:extLst>
              <a:ext uri="{FF2B5EF4-FFF2-40B4-BE49-F238E27FC236}">
                <a16:creationId xmlns:a16="http://schemas.microsoft.com/office/drawing/2014/main" id="{4F6A8C2F-D54A-4EA3-A04B-032EA8C0B231}"/>
              </a:ext>
            </a:extLst>
          </p:cNvPr>
          <p:cNvCxnSpPr>
            <a:cxnSpLocks/>
          </p:cNvCxnSpPr>
          <p:nvPr/>
        </p:nvCxnSpPr>
        <p:spPr>
          <a:xfrm>
            <a:off x="795586" y="2924944"/>
            <a:ext cx="0" cy="1900768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bNavigator">
            <a:extLst>
              <a:ext uri="{FF2B5EF4-FFF2-40B4-BE49-F238E27FC236}">
                <a16:creationId xmlns:a16="http://schemas.microsoft.com/office/drawing/2014/main" id="{7E1822E4-49AF-4ADD-A99E-1B4B78F617E7}"/>
              </a:ext>
            </a:extLst>
          </p:cNvPr>
          <p:cNvSpPr txBox="1">
            <a:spLocks/>
          </p:cNvSpPr>
          <p:nvPr/>
        </p:nvSpPr>
        <p:spPr>
          <a:xfrm>
            <a:off x="6678142" y="2276729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A1FE9ABD-4B7D-4A67-94AA-C9FFDF3A7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7017" y="2722210"/>
            <a:ext cx="244735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4" name="Textframe 30">
            <a:extLst>
              <a:ext uri="{FF2B5EF4-FFF2-40B4-BE49-F238E27FC236}">
                <a16:creationId xmlns:a16="http://schemas.microsoft.com/office/drawing/2014/main" id="{301BE064-1D55-478F-ABEC-A5F69E807F56}"/>
              </a:ext>
            </a:extLst>
          </p:cNvPr>
          <p:cNvSpPr txBox="1">
            <a:spLocks/>
          </p:cNvSpPr>
          <p:nvPr/>
        </p:nvSpPr>
        <p:spPr>
          <a:xfrm>
            <a:off x="7160066" y="2276729"/>
            <a:ext cx="1920240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solidFill>
                  <a:srgbClr val="003F56"/>
                </a:solidFill>
                <a:latin typeface="Helvetica LT Std" panose="020B0504020202020204" pitchFamily="34" charset="0"/>
              </a:rPr>
              <a:t>xxx</a:t>
            </a:r>
            <a:endParaRPr lang="en-US" baseline="30000" dirty="0">
              <a:solidFill>
                <a:srgbClr val="003F5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7" name="RbNavigator">
            <a:extLst>
              <a:ext uri="{FF2B5EF4-FFF2-40B4-BE49-F238E27FC236}">
                <a16:creationId xmlns:a16="http://schemas.microsoft.com/office/drawing/2014/main" id="{99C99C14-A409-4E06-BFCC-FE6E065D21BE}"/>
              </a:ext>
            </a:extLst>
          </p:cNvPr>
          <p:cNvSpPr txBox="1">
            <a:spLocks/>
          </p:cNvSpPr>
          <p:nvPr/>
        </p:nvSpPr>
        <p:spPr>
          <a:xfrm>
            <a:off x="6707172" y="2276729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30" name="Gerade Verbindung 61">
            <a:extLst>
              <a:ext uri="{FF2B5EF4-FFF2-40B4-BE49-F238E27FC236}">
                <a16:creationId xmlns:a16="http://schemas.microsoft.com/office/drawing/2014/main" id="{82AF7826-6998-4420-89E1-FF16C1584F33}"/>
              </a:ext>
            </a:extLst>
          </p:cNvPr>
          <p:cNvCxnSpPr/>
          <p:nvPr/>
        </p:nvCxnSpPr>
        <p:spPr>
          <a:xfrm>
            <a:off x="6707172" y="2722210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Joined 169">
            <a:extLst>
              <a:ext uri="{FF2B5EF4-FFF2-40B4-BE49-F238E27FC236}">
                <a16:creationId xmlns:a16="http://schemas.microsoft.com/office/drawing/2014/main" id="{C31D6AC3-AEBD-41BB-8AF7-F95F3FB00513}"/>
              </a:ext>
            </a:extLst>
          </p:cNvPr>
          <p:cNvSpPr txBox="1"/>
          <p:nvPr/>
        </p:nvSpPr>
        <p:spPr>
          <a:xfrm>
            <a:off x="6691207" y="2924944"/>
            <a:ext cx="2598427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0" bIns="0" rtlCol="0">
            <a:spAutoFit/>
          </a:bodyPr>
          <a:lstStyle/>
          <a:p>
            <a:pPr marL="171450" lvl="1" indent="-171450">
              <a:lnSpc>
                <a:spcPct val="91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54" name="RbNavigator">
            <a:extLst>
              <a:ext uri="{FF2B5EF4-FFF2-40B4-BE49-F238E27FC236}">
                <a16:creationId xmlns:a16="http://schemas.microsoft.com/office/drawing/2014/main" id="{4BA53B00-064A-42F7-BFA7-0B682E87A334}"/>
              </a:ext>
            </a:extLst>
          </p:cNvPr>
          <p:cNvSpPr txBox="1">
            <a:spLocks/>
          </p:cNvSpPr>
          <p:nvPr/>
        </p:nvSpPr>
        <p:spPr>
          <a:xfrm>
            <a:off x="970760" y="2276729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5" name="Line 16">
            <a:extLst>
              <a:ext uri="{FF2B5EF4-FFF2-40B4-BE49-F238E27FC236}">
                <a16:creationId xmlns:a16="http://schemas.microsoft.com/office/drawing/2014/main" id="{8CB69EF9-4AF1-404A-8855-17F7F04023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9635" y="2722210"/>
            <a:ext cx="245059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6" name="Textframe 30">
            <a:extLst>
              <a:ext uri="{FF2B5EF4-FFF2-40B4-BE49-F238E27FC236}">
                <a16:creationId xmlns:a16="http://schemas.microsoft.com/office/drawing/2014/main" id="{BB31A34D-2E75-4CA7-A5F1-12265433F26C}"/>
              </a:ext>
            </a:extLst>
          </p:cNvPr>
          <p:cNvSpPr txBox="1">
            <a:spLocks/>
          </p:cNvSpPr>
          <p:nvPr/>
        </p:nvSpPr>
        <p:spPr>
          <a:xfrm>
            <a:off x="1452683" y="2276729"/>
            <a:ext cx="2100085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solidFill>
                  <a:srgbClr val="003F56"/>
                </a:solidFill>
                <a:latin typeface="Helvetica LT Std" panose="020B0504020202020204" pitchFamily="34" charset="0"/>
              </a:rPr>
              <a:t>xxx</a:t>
            </a:r>
            <a:endParaRPr lang="en-US" baseline="30000" dirty="0">
              <a:solidFill>
                <a:srgbClr val="003F5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9" name="RbNavigator">
            <a:extLst>
              <a:ext uri="{FF2B5EF4-FFF2-40B4-BE49-F238E27FC236}">
                <a16:creationId xmlns:a16="http://schemas.microsoft.com/office/drawing/2014/main" id="{6E842A18-E42D-4253-BCA7-6EE006421DCA}"/>
              </a:ext>
            </a:extLst>
          </p:cNvPr>
          <p:cNvSpPr txBox="1">
            <a:spLocks/>
          </p:cNvSpPr>
          <p:nvPr/>
        </p:nvSpPr>
        <p:spPr>
          <a:xfrm>
            <a:off x="999790" y="2276729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1</a:t>
            </a:r>
          </a:p>
        </p:txBody>
      </p:sp>
      <p:cxnSp>
        <p:nvCxnSpPr>
          <p:cNvPr id="60" name="Gerade Verbindung 61">
            <a:extLst>
              <a:ext uri="{FF2B5EF4-FFF2-40B4-BE49-F238E27FC236}">
                <a16:creationId xmlns:a16="http://schemas.microsoft.com/office/drawing/2014/main" id="{71B72793-B3B4-43D1-8ACD-F8D0E78DE1F2}"/>
              </a:ext>
            </a:extLst>
          </p:cNvPr>
          <p:cNvCxnSpPr/>
          <p:nvPr/>
        </p:nvCxnSpPr>
        <p:spPr>
          <a:xfrm>
            <a:off x="999790" y="2722210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Joined 169">
            <a:extLst>
              <a:ext uri="{FF2B5EF4-FFF2-40B4-BE49-F238E27FC236}">
                <a16:creationId xmlns:a16="http://schemas.microsoft.com/office/drawing/2014/main" id="{38ACF1DF-CC6A-423D-93BC-A89F29F34551}"/>
              </a:ext>
            </a:extLst>
          </p:cNvPr>
          <p:cNvSpPr txBox="1"/>
          <p:nvPr/>
        </p:nvSpPr>
        <p:spPr>
          <a:xfrm>
            <a:off x="983825" y="2924944"/>
            <a:ext cx="2598427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0" bIns="0" rtlCol="0">
            <a:spAutoFit/>
          </a:bodyPr>
          <a:lstStyle/>
          <a:p>
            <a:pPr marL="171450" lvl="1" indent="-171450">
              <a:lnSpc>
                <a:spcPct val="91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AED9A50-4B41-49D1-8559-AC5A781712C9}"/>
              </a:ext>
            </a:extLst>
          </p:cNvPr>
          <p:cNvGrpSpPr/>
          <p:nvPr/>
        </p:nvGrpSpPr>
        <p:grpSpPr>
          <a:xfrm>
            <a:off x="543346" y="5086809"/>
            <a:ext cx="252240" cy="1010771"/>
            <a:chOff x="543346" y="5086810"/>
            <a:chExt cx="252240" cy="457200"/>
          </a:xfrm>
        </p:grpSpPr>
        <p:sp>
          <p:nvSpPr>
            <p:cNvPr id="9" name="Textfeld 52">
              <a:extLst>
                <a:ext uri="{FF2B5EF4-FFF2-40B4-BE49-F238E27FC236}">
                  <a16:creationId xmlns:a16="http://schemas.microsoft.com/office/drawing/2014/main" id="{9A945F54-9610-4948-8A1A-48B7BB8C5425}"/>
                </a:ext>
              </a:extLst>
            </p:cNvPr>
            <p:cNvSpPr txBox="1"/>
            <p:nvPr/>
          </p:nvSpPr>
          <p:spPr>
            <a:xfrm rot="16200000">
              <a:off x="393454" y="5236703"/>
              <a:ext cx="457199" cy="15741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sz="1100" dirty="0">
                  <a:latin typeface="Helvetica LT Std" panose="020B0504020202020204" pitchFamily="34" charset="0"/>
                  <a:cs typeface="Arial" pitchFamily="34" charset="0"/>
                </a:rPr>
                <a:t>Timeline</a:t>
              </a:r>
            </a:p>
          </p:txBody>
        </p:sp>
        <p:cxnSp>
          <p:nvCxnSpPr>
            <p:cNvPr id="8" name="Gerade Verbindung 51">
              <a:extLst>
                <a:ext uri="{FF2B5EF4-FFF2-40B4-BE49-F238E27FC236}">
                  <a16:creationId xmlns:a16="http://schemas.microsoft.com/office/drawing/2014/main" id="{E2D001DF-E866-4507-82DB-7433E0EABFE8}"/>
                </a:ext>
              </a:extLst>
            </p:cNvPr>
            <p:cNvCxnSpPr>
              <a:cxnSpLocks/>
            </p:cNvCxnSpPr>
            <p:nvPr/>
          </p:nvCxnSpPr>
          <p:spPr>
            <a:xfrm>
              <a:off x="795586" y="5086810"/>
              <a:ext cx="0" cy="364687"/>
            </a:xfrm>
            <a:prstGeom prst="line">
              <a:avLst/>
            </a:prstGeom>
            <a:ln w="22225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frame 30">
            <a:extLst>
              <a:ext uri="{FF2B5EF4-FFF2-40B4-BE49-F238E27FC236}">
                <a16:creationId xmlns:a16="http://schemas.microsoft.com/office/drawing/2014/main" id="{28B0A8E2-58D7-4DA6-9649-A6252A11F401}"/>
              </a:ext>
            </a:extLst>
          </p:cNvPr>
          <p:cNvSpPr txBox="1">
            <a:spLocks/>
          </p:cNvSpPr>
          <p:nvPr/>
        </p:nvSpPr>
        <p:spPr>
          <a:xfrm>
            <a:off x="6707172" y="5086810"/>
            <a:ext cx="2627196" cy="3547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0" rIns="9144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zh-CN" b="0" dirty="0">
                <a:solidFill>
                  <a:srgbClr val="003F5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altLang="zh-CN" b="0" baseline="30000" dirty="0">
              <a:solidFill>
                <a:srgbClr val="003F5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1" name="Textframe 30">
            <a:extLst>
              <a:ext uri="{FF2B5EF4-FFF2-40B4-BE49-F238E27FC236}">
                <a16:creationId xmlns:a16="http://schemas.microsoft.com/office/drawing/2014/main" id="{2A474118-FAA7-45E8-8090-8D0DBDE179F9}"/>
              </a:ext>
            </a:extLst>
          </p:cNvPr>
          <p:cNvSpPr txBox="1">
            <a:spLocks/>
          </p:cNvSpPr>
          <p:nvPr/>
        </p:nvSpPr>
        <p:spPr>
          <a:xfrm>
            <a:off x="999790" y="5086810"/>
            <a:ext cx="2627196" cy="3547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0" rIns="9144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zh-CN" b="0" dirty="0">
                <a:solidFill>
                  <a:srgbClr val="003F5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altLang="zh-CN" b="0" baseline="30000" dirty="0">
              <a:solidFill>
                <a:srgbClr val="003F5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62" name="Textframe 30">
            <a:extLst>
              <a:ext uri="{FF2B5EF4-FFF2-40B4-BE49-F238E27FC236}">
                <a16:creationId xmlns:a16="http://schemas.microsoft.com/office/drawing/2014/main" id="{2CEA8E1D-A34C-42A4-B316-0557DBE312D0}"/>
              </a:ext>
            </a:extLst>
          </p:cNvPr>
          <p:cNvSpPr txBox="1">
            <a:spLocks/>
          </p:cNvSpPr>
          <p:nvPr/>
        </p:nvSpPr>
        <p:spPr>
          <a:xfrm>
            <a:off x="3853481" y="5086810"/>
            <a:ext cx="2627196" cy="3547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0" rIns="9144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zh-CN" b="0" dirty="0">
                <a:solidFill>
                  <a:srgbClr val="003F5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14" name="VLine">
            <a:extLst>
              <a:ext uri="{FF2B5EF4-FFF2-40B4-BE49-F238E27FC236}">
                <a16:creationId xmlns:a16="http://schemas.microsoft.com/office/drawing/2014/main" id="{90D34456-ECC1-494E-8CC4-B5247E2E4962}"/>
              </a:ext>
            </a:extLst>
          </p:cNvPr>
          <p:cNvCxnSpPr>
            <a:cxnSpLocks/>
          </p:cNvCxnSpPr>
          <p:nvPr/>
        </p:nvCxnSpPr>
        <p:spPr>
          <a:xfrm rot="10800000">
            <a:off x="6707172" y="4956963"/>
            <a:ext cx="2627196" cy="0"/>
          </a:xfrm>
          <a:prstGeom prst="line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soclesTriangle">
            <a:extLst>
              <a:ext uri="{FF2B5EF4-FFF2-40B4-BE49-F238E27FC236}">
                <a16:creationId xmlns:a16="http://schemas.microsoft.com/office/drawing/2014/main" id="{049B9CEA-BA31-4D96-A215-13E482CA2BBA}"/>
              </a:ext>
            </a:extLst>
          </p:cNvPr>
          <p:cNvSpPr/>
          <p:nvPr/>
        </p:nvSpPr>
        <p:spPr>
          <a:xfrm rot="10800000">
            <a:off x="7848898" y="4906237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cxnSp>
        <p:nvCxnSpPr>
          <p:cNvPr id="52" name="VLine">
            <a:extLst>
              <a:ext uri="{FF2B5EF4-FFF2-40B4-BE49-F238E27FC236}">
                <a16:creationId xmlns:a16="http://schemas.microsoft.com/office/drawing/2014/main" id="{472ED988-B316-4C36-AFC7-B6927BDF182F}"/>
              </a:ext>
            </a:extLst>
          </p:cNvPr>
          <p:cNvCxnSpPr>
            <a:cxnSpLocks/>
          </p:cNvCxnSpPr>
          <p:nvPr/>
        </p:nvCxnSpPr>
        <p:spPr>
          <a:xfrm rot="10800000">
            <a:off x="999790" y="4956963"/>
            <a:ext cx="2627196" cy="0"/>
          </a:xfrm>
          <a:prstGeom prst="line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IsoclesTriangle">
            <a:extLst>
              <a:ext uri="{FF2B5EF4-FFF2-40B4-BE49-F238E27FC236}">
                <a16:creationId xmlns:a16="http://schemas.microsoft.com/office/drawing/2014/main" id="{239B5C0A-5FE6-47D2-BE09-6CDA2F8A86CA}"/>
              </a:ext>
            </a:extLst>
          </p:cNvPr>
          <p:cNvSpPr/>
          <p:nvPr/>
        </p:nvSpPr>
        <p:spPr>
          <a:xfrm rot="10800000">
            <a:off x="2141516" y="4906237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cxnSp>
        <p:nvCxnSpPr>
          <p:cNvPr id="63" name="VLine">
            <a:extLst>
              <a:ext uri="{FF2B5EF4-FFF2-40B4-BE49-F238E27FC236}">
                <a16:creationId xmlns:a16="http://schemas.microsoft.com/office/drawing/2014/main" id="{CEC740A2-C6FB-4615-BBD0-A17881E231F6}"/>
              </a:ext>
            </a:extLst>
          </p:cNvPr>
          <p:cNvCxnSpPr>
            <a:cxnSpLocks/>
          </p:cNvCxnSpPr>
          <p:nvPr/>
        </p:nvCxnSpPr>
        <p:spPr>
          <a:xfrm rot="10800000">
            <a:off x="3853481" y="4956963"/>
            <a:ext cx="2627196" cy="0"/>
          </a:xfrm>
          <a:prstGeom prst="line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IsoclesTriangle">
            <a:extLst>
              <a:ext uri="{FF2B5EF4-FFF2-40B4-BE49-F238E27FC236}">
                <a16:creationId xmlns:a16="http://schemas.microsoft.com/office/drawing/2014/main" id="{7DE3B910-4C48-4A73-BDB2-A73264834D16}"/>
              </a:ext>
            </a:extLst>
          </p:cNvPr>
          <p:cNvSpPr/>
          <p:nvPr/>
        </p:nvSpPr>
        <p:spPr>
          <a:xfrm rot="10800000">
            <a:off x="4995207" y="4906237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65" name="RbNavigator">
            <a:extLst>
              <a:ext uri="{FF2B5EF4-FFF2-40B4-BE49-F238E27FC236}">
                <a16:creationId xmlns:a16="http://schemas.microsoft.com/office/drawing/2014/main" id="{BEAA9B56-B08A-4D82-BD3D-82D49A3E0B42}"/>
              </a:ext>
            </a:extLst>
          </p:cNvPr>
          <p:cNvSpPr txBox="1">
            <a:spLocks/>
          </p:cNvSpPr>
          <p:nvPr/>
        </p:nvSpPr>
        <p:spPr>
          <a:xfrm>
            <a:off x="3824451" y="2276729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66" name="Line 16">
            <a:extLst>
              <a:ext uri="{FF2B5EF4-FFF2-40B4-BE49-F238E27FC236}">
                <a16:creationId xmlns:a16="http://schemas.microsoft.com/office/drawing/2014/main" id="{1469F162-FB34-4223-8560-1EB3C5DD92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3326" y="2722210"/>
            <a:ext cx="245059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7" name="Textframe 30">
            <a:extLst>
              <a:ext uri="{FF2B5EF4-FFF2-40B4-BE49-F238E27FC236}">
                <a16:creationId xmlns:a16="http://schemas.microsoft.com/office/drawing/2014/main" id="{664E0C3A-095B-4A5A-AD9B-5665619E8A31}"/>
              </a:ext>
            </a:extLst>
          </p:cNvPr>
          <p:cNvSpPr txBox="1">
            <a:spLocks/>
          </p:cNvSpPr>
          <p:nvPr/>
        </p:nvSpPr>
        <p:spPr>
          <a:xfrm>
            <a:off x="4306375" y="2276729"/>
            <a:ext cx="1942769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solidFill>
                  <a:srgbClr val="003F56"/>
                </a:solidFill>
                <a:latin typeface="Helvetica LT Std" panose="020B0504020202020204" pitchFamily="34" charset="0"/>
              </a:rPr>
              <a:t>xxx</a:t>
            </a:r>
            <a:endParaRPr lang="en-US" baseline="30000" dirty="0">
              <a:solidFill>
                <a:srgbClr val="003F5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70" name="RbNavigator">
            <a:extLst>
              <a:ext uri="{FF2B5EF4-FFF2-40B4-BE49-F238E27FC236}">
                <a16:creationId xmlns:a16="http://schemas.microsoft.com/office/drawing/2014/main" id="{B3F165F4-9BF4-43AC-8284-C6619852C1D7}"/>
              </a:ext>
            </a:extLst>
          </p:cNvPr>
          <p:cNvSpPr txBox="1">
            <a:spLocks/>
          </p:cNvSpPr>
          <p:nvPr/>
        </p:nvSpPr>
        <p:spPr>
          <a:xfrm>
            <a:off x="3853481" y="2276729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71" name="Gerade Verbindung 61">
            <a:extLst>
              <a:ext uri="{FF2B5EF4-FFF2-40B4-BE49-F238E27FC236}">
                <a16:creationId xmlns:a16="http://schemas.microsoft.com/office/drawing/2014/main" id="{05AB6B4F-88E3-427E-8BFA-EA38598B4D5B}"/>
              </a:ext>
            </a:extLst>
          </p:cNvPr>
          <p:cNvCxnSpPr/>
          <p:nvPr/>
        </p:nvCxnSpPr>
        <p:spPr>
          <a:xfrm>
            <a:off x="3853481" y="2722210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Joined 169">
            <a:extLst>
              <a:ext uri="{FF2B5EF4-FFF2-40B4-BE49-F238E27FC236}">
                <a16:creationId xmlns:a16="http://schemas.microsoft.com/office/drawing/2014/main" id="{E59E686C-6209-4539-8D44-A9B692D7BC82}"/>
              </a:ext>
            </a:extLst>
          </p:cNvPr>
          <p:cNvSpPr txBox="1"/>
          <p:nvPr/>
        </p:nvSpPr>
        <p:spPr>
          <a:xfrm>
            <a:off x="3837516" y="2924944"/>
            <a:ext cx="2598427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0" bIns="0" rtlCol="0">
            <a:spAutoFit/>
          </a:bodyPr>
          <a:lstStyle/>
          <a:p>
            <a:pPr marL="171450" lvl="1" indent="-171450">
              <a:lnSpc>
                <a:spcPct val="91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4" name="Textfeld 52">
            <a:extLst>
              <a:ext uri="{FF2B5EF4-FFF2-40B4-BE49-F238E27FC236}">
                <a16:creationId xmlns:a16="http://schemas.microsoft.com/office/drawing/2014/main" id="{F52E87C5-6CD3-4FBF-84A4-8921CFCFF630}"/>
              </a:ext>
            </a:extLst>
          </p:cNvPr>
          <p:cNvSpPr txBox="1"/>
          <p:nvPr/>
        </p:nvSpPr>
        <p:spPr>
          <a:xfrm rot="16200000">
            <a:off x="154002" y="3314288"/>
            <a:ext cx="936103" cy="15741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sz="1100" dirty="0">
                <a:latin typeface="Helvetica LT Std" panose="020B0504020202020204" pitchFamily="34" charset="0"/>
                <a:cs typeface="Arial" pitchFamily="34" charset="0"/>
              </a:rPr>
              <a:t>Description</a:t>
            </a:r>
          </a:p>
        </p:txBody>
      </p:sp>
      <p:sp>
        <p:nvSpPr>
          <p:cNvPr id="75" name="Textfeld 52">
            <a:extLst>
              <a:ext uri="{FF2B5EF4-FFF2-40B4-BE49-F238E27FC236}">
                <a16:creationId xmlns:a16="http://schemas.microsoft.com/office/drawing/2014/main" id="{9E857F63-A8AF-483D-9AE1-2FCCE4F6AC60}"/>
              </a:ext>
            </a:extLst>
          </p:cNvPr>
          <p:cNvSpPr txBox="1"/>
          <p:nvPr/>
        </p:nvSpPr>
        <p:spPr>
          <a:xfrm rot="16200000">
            <a:off x="356879" y="2463927"/>
            <a:ext cx="530352" cy="15741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sz="1100" dirty="0">
                <a:latin typeface="Helvetica LT Std" panose="020B0504020202020204" pitchFamily="34" charset="0"/>
                <a:cs typeface="Arial" pitchFamily="34" charset="0"/>
              </a:rPr>
              <a:t>Step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E73DB9-DC0C-4178-8EC8-CE31B1BEC7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 Steps over Timeline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9833B32-3DFF-4B29-A4EB-9D2C25E885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A23D792-F797-4E54-85F8-A44A371E42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2C7E543-D480-4B21-9DDE-BF2466137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0247B0F-833B-4BD6-B5E8-CD2327B06C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547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9">
            <a:extLst>
              <a:ext uri="{FF2B5EF4-FFF2-40B4-BE49-F238E27FC236}">
                <a16:creationId xmlns:a16="http://schemas.microsoft.com/office/drawing/2014/main" id="{F824C25C-C220-4CDE-8581-974BFF56CBA3}"/>
              </a:ext>
            </a:extLst>
          </p:cNvPr>
          <p:cNvSpPr/>
          <p:nvPr/>
        </p:nvSpPr>
        <p:spPr>
          <a:xfrm flipV="1">
            <a:off x="568149" y="2164094"/>
            <a:ext cx="8731896" cy="710492"/>
          </a:xfrm>
          <a:custGeom>
            <a:avLst/>
            <a:gdLst>
              <a:gd name="connsiteX0" fmla="*/ 0 w 7372350"/>
              <a:gd name="connsiteY0" fmla="*/ 24959 h 1320359"/>
              <a:gd name="connsiteX1" fmla="*/ 1809750 w 7372350"/>
              <a:gd name="connsiteY1" fmla="*/ 482159 h 1320359"/>
              <a:gd name="connsiteX2" fmla="*/ 3667125 w 7372350"/>
              <a:gd name="connsiteY2" fmla="*/ 596459 h 1320359"/>
              <a:gd name="connsiteX3" fmla="*/ 5514975 w 7372350"/>
              <a:gd name="connsiteY3" fmla="*/ 15434 h 1320359"/>
              <a:gd name="connsiteX4" fmla="*/ 7372350 w 7372350"/>
              <a:gd name="connsiteY4" fmla="*/ 1320359 h 1320359"/>
              <a:gd name="connsiteX0" fmla="*/ 0 w 7337062"/>
              <a:gd name="connsiteY0" fmla="*/ 15929 h 665216"/>
              <a:gd name="connsiteX1" fmla="*/ 1809750 w 7337062"/>
              <a:gd name="connsiteY1" fmla="*/ 473129 h 665216"/>
              <a:gd name="connsiteX2" fmla="*/ 3667125 w 7337062"/>
              <a:gd name="connsiteY2" fmla="*/ 587429 h 665216"/>
              <a:gd name="connsiteX3" fmla="*/ 5514975 w 7337062"/>
              <a:gd name="connsiteY3" fmla="*/ 6404 h 665216"/>
              <a:gd name="connsiteX4" fmla="*/ 7337062 w 7337062"/>
              <a:gd name="connsiteY4" fmla="*/ 625851 h 665216"/>
              <a:gd name="connsiteX0" fmla="*/ 0 w 7337062"/>
              <a:gd name="connsiteY0" fmla="*/ 15929 h 665216"/>
              <a:gd name="connsiteX1" fmla="*/ 1809750 w 7337062"/>
              <a:gd name="connsiteY1" fmla="*/ 473129 h 665216"/>
              <a:gd name="connsiteX2" fmla="*/ 3667125 w 7337062"/>
              <a:gd name="connsiteY2" fmla="*/ 587429 h 665216"/>
              <a:gd name="connsiteX3" fmla="*/ 5514975 w 7337062"/>
              <a:gd name="connsiteY3" fmla="*/ 6404 h 665216"/>
              <a:gd name="connsiteX4" fmla="*/ 7337062 w 7337062"/>
              <a:gd name="connsiteY4" fmla="*/ 625851 h 665216"/>
              <a:gd name="connsiteX0" fmla="*/ 162429 w 7499491"/>
              <a:gd name="connsiteY0" fmla="*/ 204178 h 853465"/>
              <a:gd name="connsiteX1" fmla="*/ 301625 w 7499491"/>
              <a:gd name="connsiteY1" fmla="*/ 76200 h 853465"/>
              <a:gd name="connsiteX2" fmla="*/ 1972179 w 7499491"/>
              <a:gd name="connsiteY2" fmla="*/ 661378 h 853465"/>
              <a:gd name="connsiteX3" fmla="*/ 3829554 w 7499491"/>
              <a:gd name="connsiteY3" fmla="*/ 775678 h 853465"/>
              <a:gd name="connsiteX4" fmla="*/ 5677404 w 7499491"/>
              <a:gd name="connsiteY4" fmla="*/ 194653 h 853465"/>
              <a:gd name="connsiteX5" fmla="*/ 7499491 w 7499491"/>
              <a:gd name="connsiteY5" fmla="*/ 814100 h 853465"/>
              <a:gd name="connsiteX0" fmla="*/ 42008 w 7379070"/>
              <a:gd name="connsiteY0" fmla="*/ 145062 h 754984"/>
              <a:gd name="connsiteX1" fmla="*/ 181204 w 7379070"/>
              <a:gd name="connsiteY1" fmla="*/ 17084 h 754984"/>
              <a:gd name="connsiteX2" fmla="*/ 1851758 w 7379070"/>
              <a:gd name="connsiteY2" fmla="*/ 602262 h 754984"/>
              <a:gd name="connsiteX3" fmla="*/ 3715001 w 7379070"/>
              <a:gd name="connsiteY3" fmla="*/ 723874 h 754984"/>
              <a:gd name="connsiteX4" fmla="*/ 5556983 w 7379070"/>
              <a:gd name="connsiteY4" fmla="*/ 135537 h 754984"/>
              <a:gd name="connsiteX5" fmla="*/ 7379070 w 7379070"/>
              <a:gd name="connsiteY5" fmla="*/ 754984 h 754984"/>
              <a:gd name="connsiteX0" fmla="*/ 42008 w 7379070"/>
              <a:gd name="connsiteY0" fmla="*/ 145062 h 757621"/>
              <a:gd name="connsiteX1" fmla="*/ 181204 w 7379070"/>
              <a:gd name="connsiteY1" fmla="*/ 17084 h 757621"/>
              <a:gd name="connsiteX2" fmla="*/ 1851758 w 7379070"/>
              <a:gd name="connsiteY2" fmla="*/ 602262 h 757621"/>
              <a:gd name="connsiteX3" fmla="*/ 3715001 w 7379070"/>
              <a:gd name="connsiteY3" fmla="*/ 723874 h 757621"/>
              <a:gd name="connsiteX4" fmla="*/ 5556983 w 7379070"/>
              <a:gd name="connsiteY4" fmla="*/ 135537 h 757621"/>
              <a:gd name="connsiteX5" fmla="*/ 7379070 w 7379070"/>
              <a:gd name="connsiteY5" fmla="*/ 754984 h 757621"/>
              <a:gd name="connsiteX0" fmla="*/ 0 w 7197866"/>
              <a:gd name="connsiteY0" fmla="*/ 0 h 740537"/>
              <a:gd name="connsiteX1" fmla="*/ 1670554 w 7197866"/>
              <a:gd name="connsiteY1" fmla="*/ 585178 h 740537"/>
              <a:gd name="connsiteX2" fmla="*/ 3533797 w 7197866"/>
              <a:gd name="connsiteY2" fmla="*/ 706790 h 740537"/>
              <a:gd name="connsiteX3" fmla="*/ 5375779 w 7197866"/>
              <a:gd name="connsiteY3" fmla="*/ 118453 h 740537"/>
              <a:gd name="connsiteX4" fmla="*/ 7197866 w 7197866"/>
              <a:gd name="connsiteY4" fmla="*/ 737900 h 740537"/>
              <a:gd name="connsiteX0" fmla="*/ 0 w 7233068"/>
              <a:gd name="connsiteY0" fmla="*/ 0 h 755568"/>
              <a:gd name="connsiteX1" fmla="*/ 1705756 w 7233068"/>
              <a:gd name="connsiteY1" fmla="*/ 599801 h 755568"/>
              <a:gd name="connsiteX2" fmla="*/ 3568999 w 7233068"/>
              <a:gd name="connsiteY2" fmla="*/ 721413 h 755568"/>
              <a:gd name="connsiteX3" fmla="*/ 5410981 w 7233068"/>
              <a:gd name="connsiteY3" fmla="*/ 133076 h 755568"/>
              <a:gd name="connsiteX4" fmla="*/ 7233068 w 7233068"/>
              <a:gd name="connsiteY4" fmla="*/ 752523 h 755568"/>
              <a:gd name="connsiteX0" fmla="*/ 0 w 7233068"/>
              <a:gd name="connsiteY0" fmla="*/ 0 h 755567"/>
              <a:gd name="connsiteX1" fmla="*/ 1705756 w 7233068"/>
              <a:gd name="connsiteY1" fmla="*/ 599801 h 755567"/>
              <a:gd name="connsiteX2" fmla="*/ 3568999 w 7233068"/>
              <a:gd name="connsiteY2" fmla="*/ 721413 h 755567"/>
              <a:gd name="connsiteX3" fmla="*/ 5410981 w 7233068"/>
              <a:gd name="connsiteY3" fmla="*/ 133076 h 755567"/>
              <a:gd name="connsiteX4" fmla="*/ 7233068 w 7233068"/>
              <a:gd name="connsiteY4" fmla="*/ 752523 h 75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3068" h="755567">
                <a:moveTo>
                  <a:pt x="0" y="0"/>
                </a:moveTo>
                <a:cubicBezTo>
                  <a:pt x="600836" y="222427"/>
                  <a:pt x="1110923" y="479565"/>
                  <a:pt x="1705756" y="599801"/>
                </a:cubicBezTo>
                <a:cubicBezTo>
                  <a:pt x="2300589" y="720037"/>
                  <a:pt x="2781323" y="806513"/>
                  <a:pt x="3568999" y="721413"/>
                </a:cubicBezTo>
                <a:cubicBezTo>
                  <a:pt x="4356675" y="636313"/>
                  <a:pt x="4799325" y="126672"/>
                  <a:pt x="5410981" y="133076"/>
                </a:cubicBezTo>
                <a:cubicBezTo>
                  <a:pt x="6022637" y="139480"/>
                  <a:pt x="6519602" y="245690"/>
                  <a:pt x="7233068" y="752523"/>
                </a:cubicBezTo>
              </a:path>
            </a:pathLst>
          </a:custGeom>
          <a:noFill/>
          <a:ln w="38100" cap="flat" cmpd="sng" algn="ctr">
            <a:gradFill>
              <a:gsLst>
                <a:gs pos="34000">
                  <a:srgbClr val="2A3F50"/>
                </a:gs>
                <a:gs pos="0">
                  <a:schemeClr val="tx1"/>
                </a:gs>
                <a:gs pos="100000">
                  <a:schemeClr val="accent1"/>
                </a:gs>
              </a:gsLst>
              <a:lin ang="0" scaled="0"/>
            </a:gradFill>
            <a:prstDash val="solid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7BE2CA0-911B-414E-B21D-8C1BDDB47A0C}"/>
              </a:ext>
            </a:extLst>
          </p:cNvPr>
          <p:cNvSpPr txBox="1">
            <a:spLocks/>
          </p:cNvSpPr>
          <p:nvPr/>
        </p:nvSpPr>
        <p:spPr>
          <a:xfrm>
            <a:off x="792737" y="3051293"/>
            <a:ext cx="1495967" cy="4154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500" dirty="0">
                <a:solidFill>
                  <a:srgbClr val="1E202D"/>
                </a:solidFill>
                <a:latin typeface="Helvetica LT Std" panose="020B0504020202020204" pitchFamily="34" charset="0"/>
                <a:cs typeface="Arial" pitchFamily="34" charset="0"/>
              </a:rPr>
              <a:t>KEY FEATURE &amp; DESCRIPTION</a:t>
            </a:r>
          </a:p>
        </p:txBody>
      </p:sp>
      <p:sp>
        <p:nvSpPr>
          <p:cNvPr id="62" name="Rectangle 6">
            <a:extLst>
              <a:ext uri="{FF2B5EF4-FFF2-40B4-BE49-F238E27FC236}">
                <a16:creationId xmlns:a16="http://schemas.microsoft.com/office/drawing/2014/main" id="{A908C3B3-6F83-4C44-995D-99F1B55A3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38" y="3613793"/>
            <a:ext cx="2468880" cy="75405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78D3821-A6F6-4476-A51E-3CC2E8479A64}"/>
              </a:ext>
            </a:extLst>
          </p:cNvPr>
          <p:cNvSpPr txBox="1">
            <a:spLocks/>
          </p:cNvSpPr>
          <p:nvPr/>
        </p:nvSpPr>
        <p:spPr>
          <a:xfrm>
            <a:off x="3806153" y="2687147"/>
            <a:ext cx="1495967" cy="4154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500" dirty="0">
                <a:solidFill>
                  <a:srgbClr val="2B4860"/>
                </a:solidFill>
                <a:latin typeface="Helvetica LT Std" panose="020B0504020202020204" pitchFamily="34" charset="0"/>
                <a:cs typeface="Arial" pitchFamily="34" charset="0"/>
              </a:rPr>
              <a:t>KEY FEATURE &amp; DESCRIPTION</a:t>
            </a:r>
          </a:p>
        </p:txBody>
      </p:sp>
      <p:sp>
        <p:nvSpPr>
          <p:cNvPr id="64" name="Rectangle 9">
            <a:extLst>
              <a:ext uri="{FF2B5EF4-FFF2-40B4-BE49-F238E27FC236}">
                <a16:creationId xmlns:a16="http://schemas.microsoft.com/office/drawing/2014/main" id="{09175425-FB6B-433A-8C35-73A8B32A0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9069" y="3252302"/>
            <a:ext cx="2468880" cy="75405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BF786B7-9E04-44A1-9F23-6F93935129BA}"/>
              </a:ext>
            </a:extLst>
          </p:cNvPr>
          <p:cNvSpPr txBox="1">
            <a:spLocks/>
          </p:cNvSpPr>
          <p:nvPr/>
        </p:nvSpPr>
        <p:spPr>
          <a:xfrm>
            <a:off x="6869699" y="3194834"/>
            <a:ext cx="1495968" cy="4154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500" dirty="0">
                <a:solidFill>
                  <a:srgbClr val="306796"/>
                </a:solidFill>
                <a:latin typeface="Helvetica LT Std" panose="020B0504020202020204" pitchFamily="34" charset="0"/>
                <a:cs typeface="Arial" pitchFamily="34" charset="0"/>
              </a:rPr>
              <a:t>KEY FEATURE &amp; DESCRIPTION</a:t>
            </a:r>
          </a:p>
        </p:txBody>
      </p:sp>
      <p:sp>
        <p:nvSpPr>
          <p:cNvPr id="66" name="Rectangle 12">
            <a:extLst>
              <a:ext uri="{FF2B5EF4-FFF2-40B4-BE49-F238E27FC236}">
                <a16:creationId xmlns:a16="http://schemas.microsoft.com/office/drawing/2014/main" id="{E48FE146-E5C8-4560-A631-6E90EE5B6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072" y="3755067"/>
            <a:ext cx="2468880" cy="75405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lvl="1" indent="-285750" eaLnBrk="0" hangingPunc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9" name="Rectangle 5">
            <a:extLst>
              <a:ext uri="{FF2B5EF4-FFF2-40B4-BE49-F238E27FC236}">
                <a16:creationId xmlns:a16="http://schemas.microsoft.com/office/drawing/2014/main" id="{56FB1316-80E4-4E76-9AD4-0DBC533B3D9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92737" y="2256630"/>
            <a:ext cx="652703" cy="633589"/>
          </a:xfrm>
          <a:prstGeom prst="roundRect">
            <a:avLst/>
          </a:prstGeom>
          <a:solidFill>
            <a:srgbClr val="1E202D"/>
          </a:solidFill>
          <a:ln w="28575" cmpd="sng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sp>
        <p:nvSpPr>
          <p:cNvPr id="70" name="Rectangle 5">
            <a:extLst>
              <a:ext uri="{FF2B5EF4-FFF2-40B4-BE49-F238E27FC236}">
                <a16:creationId xmlns:a16="http://schemas.microsoft.com/office/drawing/2014/main" id="{87A163B4-97E8-41B1-930A-6476EE2B0C97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89072" y="1907307"/>
            <a:ext cx="652702" cy="633588"/>
          </a:xfrm>
          <a:prstGeom prst="roundRect">
            <a:avLst/>
          </a:prstGeom>
          <a:solidFill>
            <a:srgbClr val="2B4860"/>
          </a:solidFill>
          <a:ln w="28575" cmpd="sng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B2F56CE-65E7-42A2-B721-6EA481F0B05B}"/>
              </a:ext>
            </a:extLst>
          </p:cNvPr>
          <p:cNvGrpSpPr/>
          <p:nvPr/>
        </p:nvGrpSpPr>
        <p:grpSpPr>
          <a:xfrm>
            <a:off x="6845668" y="2390022"/>
            <a:ext cx="685412" cy="716280"/>
            <a:chOff x="7028190" y="2727960"/>
            <a:chExt cx="665340" cy="716280"/>
          </a:xfrm>
        </p:grpSpPr>
        <p:sp>
          <p:nvSpPr>
            <p:cNvPr id="74" name="Rectangle 265">
              <a:extLst>
                <a:ext uri="{FF2B5EF4-FFF2-40B4-BE49-F238E27FC236}">
                  <a16:creationId xmlns:a16="http://schemas.microsoft.com/office/drawing/2014/main" id="{6DDC0F6B-99B1-45FC-AC81-C3DDAE96AD8B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044066" y="2738826"/>
              <a:ext cx="633589" cy="633589"/>
            </a:xfrm>
            <a:prstGeom prst="roundRect">
              <a:avLst/>
            </a:prstGeom>
            <a:solidFill>
              <a:srgbClr val="306796"/>
            </a:solidFill>
            <a:ln w="28575" cmpd="sng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T Std" panose="020B0504020202020204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4B0BD81-A74B-4121-A42D-124124DD7F2C}"/>
                </a:ext>
              </a:extLst>
            </p:cNvPr>
            <p:cNvSpPr/>
            <p:nvPr/>
          </p:nvSpPr>
          <p:spPr>
            <a:xfrm>
              <a:off x="7028190" y="2727960"/>
              <a:ext cx="665340" cy="71628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T Std" panose="020B0504020202020204" pitchFamily="34" charset="0"/>
                  <a:ea typeface="Arial Unicode MS"/>
                  <a:cs typeface="Arial Unicode MS"/>
                </a:rPr>
                <a:t> 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B8C75C9-58CB-4959-9AC6-3D12CF5EC2F1}"/>
              </a:ext>
            </a:extLst>
          </p:cNvPr>
          <p:cNvGrpSpPr>
            <a:grpSpLocks noChangeAspect="1"/>
          </p:cNvGrpSpPr>
          <p:nvPr/>
        </p:nvGrpSpPr>
        <p:grpSpPr>
          <a:xfrm>
            <a:off x="951695" y="2367684"/>
            <a:ext cx="334786" cy="411480"/>
            <a:chOff x="970293" y="2352995"/>
            <a:chExt cx="371984" cy="457200"/>
          </a:xfrm>
          <a:solidFill>
            <a:schemeClr val="accent6"/>
          </a:solidFill>
        </p:grpSpPr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D0E9A41-4A24-4ECD-8E18-6AE3DB7FC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847" y="2352995"/>
              <a:ext cx="333643" cy="431990"/>
            </a:xfrm>
            <a:custGeom>
              <a:avLst/>
              <a:gdLst>
                <a:gd name="T0" fmla="*/ 3036 w 7622"/>
                <a:gd name="T1" fmla="*/ 369 h 9871"/>
                <a:gd name="T2" fmla="*/ 2815 w 7622"/>
                <a:gd name="T3" fmla="*/ 888 h 9871"/>
                <a:gd name="T4" fmla="*/ 2931 w 7622"/>
                <a:gd name="T5" fmla="*/ 1467 h 9871"/>
                <a:gd name="T6" fmla="*/ 3352 w 7622"/>
                <a:gd name="T7" fmla="*/ 1885 h 9871"/>
                <a:gd name="T8" fmla="*/ 2457 w 7622"/>
                <a:gd name="T9" fmla="*/ 2484 h 9871"/>
                <a:gd name="T10" fmla="*/ 1179 w 7622"/>
                <a:gd name="T11" fmla="*/ 3287 h 9871"/>
                <a:gd name="T12" fmla="*/ 305 w 7622"/>
                <a:gd name="T13" fmla="*/ 4524 h 9871"/>
                <a:gd name="T14" fmla="*/ 23 w 7622"/>
                <a:gd name="T15" fmla="*/ 5503 h 9871"/>
                <a:gd name="T16" fmla="*/ 17 w 7622"/>
                <a:gd name="T17" fmla="*/ 6582 h 9871"/>
                <a:gd name="T18" fmla="*/ 373 w 7622"/>
                <a:gd name="T19" fmla="*/ 7732 h 9871"/>
                <a:gd name="T20" fmla="*/ 1239 w 7622"/>
                <a:gd name="T21" fmla="*/ 8865 h 9871"/>
                <a:gd name="T22" fmla="*/ 2527 w 7622"/>
                <a:gd name="T23" fmla="*/ 9650 h 9871"/>
                <a:gd name="T24" fmla="*/ 4333 w 7622"/>
                <a:gd name="T25" fmla="*/ 9835 h 9871"/>
                <a:gd name="T26" fmla="*/ 5479 w 7622"/>
                <a:gd name="T27" fmla="*/ 9481 h 9871"/>
                <a:gd name="T28" fmla="*/ 6753 w 7622"/>
                <a:gd name="T29" fmla="*/ 8469 h 9871"/>
                <a:gd name="T30" fmla="*/ 7501 w 7622"/>
                <a:gd name="T31" fmla="*/ 7010 h 9871"/>
                <a:gd name="T32" fmla="*/ 7622 w 7622"/>
                <a:gd name="T33" fmla="*/ 6076 h 9871"/>
                <a:gd name="T34" fmla="*/ 7178 w 7622"/>
                <a:gd name="T35" fmla="*/ 4273 h 9871"/>
                <a:gd name="T36" fmla="*/ 5992 w 7622"/>
                <a:gd name="T37" fmla="*/ 2928 h 9871"/>
                <a:gd name="T38" fmla="*/ 5137 w 7622"/>
                <a:gd name="T39" fmla="*/ 2478 h 9871"/>
                <a:gd name="T40" fmla="*/ 4262 w 7622"/>
                <a:gd name="T41" fmla="*/ 1871 h 9871"/>
                <a:gd name="T42" fmla="*/ 4706 w 7622"/>
                <a:gd name="T43" fmla="*/ 1391 h 9871"/>
                <a:gd name="T44" fmla="*/ 4773 w 7622"/>
                <a:gd name="T45" fmla="*/ 905 h 9871"/>
                <a:gd name="T46" fmla="*/ 4644 w 7622"/>
                <a:gd name="T47" fmla="*/ 468 h 9871"/>
                <a:gd name="T48" fmla="*/ 4258 w 7622"/>
                <a:gd name="T49" fmla="*/ 119 h 9871"/>
                <a:gd name="T50" fmla="*/ 3758 w 7622"/>
                <a:gd name="T51" fmla="*/ 0 h 9871"/>
                <a:gd name="T52" fmla="*/ 4166 w 7622"/>
                <a:gd name="T53" fmla="*/ 437 h 9871"/>
                <a:gd name="T54" fmla="*/ 4455 w 7622"/>
                <a:gd name="T55" fmla="*/ 836 h 9871"/>
                <a:gd name="T56" fmla="*/ 4361 w 7622"/>
                <a:gd name="T57" fmla="*/ 1356 h 9871"/>
                <a:gd name="T58" fmla="*/ 3930 w 7622"/>
                <a:gd name="T59" fmla="*/ 1650 h 9871"/>
                <a:gd name="T60" fmla="*/ 3490 w 7622"/>
                <a:gd name="T61" fmla="*/ 1583 h 9871"/>
                <a:gd name="T62" fmla="*/ 3183 w 7622"/>
                <a:gd name="T63" fmla="*/ 1236 h 9871"/>
                <a:gd name="T64" fmla="*/ 3170 w 7622"/>
                <a:gd name="T65" fmla="*/ 778 h 9871"/>
                <a:gd name="T66" fmla="*/ 3455 w 7622"/>
                <a:gd name="T67" fmla="*/ 425 h 9871"/>
                <a:gd name="T68" fmla="*/ 3998 w 7622"/>
                <a:gd name="T69" fmla="*/ 358 h 9871"/>
                <a:gd name="T70" fmla="*/ 3663 w 7622"/>
                <a:gd name="T71" fmla="*/ 2169 h 9871"/>
                <a:gd name="T72" fmla="*/ 4475 w 7622"/>
                <a:gd name="T73" fmla="*/ 2623 h 9871"/>
                <a:gd name="T74" fmla="*/ 5779 w 7622"/>
                <a:gd name="T75" fmla="*/ 3168 h 9871"/>
                <a:gd name="T76" fmla="*/ 6807 w 7622"/>
                <a:gd name="T77" fmla="*/ 4270 h 9871"/>
                <a:gd name="T78" fmla="*/ 7247 w 7622"/>
                <a:gd name="T79" fmla="*/ 5432 h 9871"/>
                <a:gd name="T80" fmla="*/ 7260 w 7622"/>
                <a:gd name="T81" fmla="*/ 6550 h 9871"/>
                <a:gd name="T82" fmla="*/ 7031 w 7622"/>
                <a:gd name="T83" fmla="*/ 7387 h 9871"/>
                <a:gd name="T84" fmla="*/ 6469 w 7622"/>
                <a:gd name="T85" fmla="*/ 8307 h 9871"/>
                <a:gd name="T86" fmla="*/ 5660 w 7622"/>
                <a:gd name="T87" fmla="*/ 9013 h 9871"/>
                <a:gd name="T88" fmla="*/ 4498 w 7622"/>
                <a:gd name="T89" fmla="*/ 9477 h 9871"/>
                <a:gd name="T90" fmla="*/ 3546 w 7622"/>
                <a:gd name="T91" fmla="*/ 9533 h 9871"/>
                <a:gd name="T92" fmla="*/ 2544 w 7622"/>
                <a:gd name="T93" fmla="*/ 9314 h 9871"/>
                <a:gd name="T94" fmla="*/ 1390 w 7622"/>
                <a:gd name="T95" fmla="*/ 8572 h 9871"/>
                <a:gd name="T96" fmla="*/ 602 w 7622"/>
                <a:gd name="T97" fmla="*/ 7456 h 9871"/>
                <a:gd name="T98" fmla="*/ 315 w 7622"/>
                <a:gd name="T99" fmla="*/ 6310 h 9871"/>
                <a:gd name="T100" fmla="*/ 469 w 7622"/>
                <a:gd name="T101" fmla="*/ 5003 h 9871"/>
                <a:gd name="T102" fmla="*/ 1105 w 7622"/>
                <a:gd name="T103" fmla="*/ 3842 h 9871"/>
                <a:gd name="T104" fmla="*/ 2178 w 7622"/>
                <a:gd name="T105" fmla="*/ 2961 h 9871"/>
                <a:gd name="T106" fmla="*/ 3580 w 7622"/>
                <a:gd name="T107" fmla="*/ 2558 h 9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622" h="9871">
                  <a:moveTo>
                    <a:pt x="3544" y="33"/>
                  </a:moveTo>
                  <a:lnTo>
                    <a:pt x="3473" y="54"/>
                  </a:lnTo>
                  <a:lnTo>
                    <a:pt x="3334" y="119"/>
                  </a:lnTo>
                  <a:lnTo>
                    <a:pt x="3203" y="205"/>
                  </a:lnTo>
                  <a:lnTo>
                    <a:pt x="3086" y="311"/>
                  </a:lnTo>
                  <a:lnTo>
                    <a:pt x="3036" y="369"/>
                  </a:lnTo>
                  <a:lnTo>
                    <a:pt x="3001" y="412"/>
                  </a:lnTo>
                  <a:lnTo>
                    <a:pt x="2943" y="501"/>
                  </a:lnTo>
                  <a:lnTo>
                    <a:pt x="2895" y="596"/>
                  </a:lnTo>
                  <a:lnTo>
                    <a:pt x="2858" y="692"/>
                  </a:lnTo>
                  <a:lnTo>
                    <a:pt x="2831" y="789"/>
                  </a:lnTo>
                  <a:lnTo>
                    <a:pt x="2815" y="888"/>
                  </a:lnTo>
                  <a:lnTo>
                    <a:pt x="2809" y="988"/>
                  </a:lnTo>
                  <a:lnTo>
                    <a:pt x="2814" y="1087"/>
                  </a:lnTo>
                  <a:lnTo>
                    <a:pt x="2828" y="1186"/>
                  </a:lnTo>
                  <a:lnTo>
                    <a:pt x="2852" y="1282"/>
                  </a:lnTo>
                  <a:lnTo>
                    <a:pt x="2888" y="1376"/>
                  </a:lnTo>
                  <a:lnTo>
                    <a:pt x="2931" y="1467"/>
                  </a:lnTo>
                  <a:lnTo>
                    <a:pt x="2986" y="1554"/>
                  </a:lnTo>
                  <a:lnTo>
                    <a:pt x="3050" y="1636"/>
                  </a:lnTo>
                  <a:lnTo>
                    <a:pt x="3123" y="1712"/>
                  </a:lnTo>
                  <a:lnTo>
                    <a:pt x="3205" y="1782"/>
                  </a:lnTo>
                  <a:lnTo>
                    <a:pt x="3251" y="1813"/>
                  </a:lnTo>
                  <a:lnTo>
                    <a:pt x="3352" y="1885"/>
                  </a:lnTo>
                  <a:lnTo>
                    <a:pt x="3352" y="2068"/>
                  </a:lnTo>
                  <a:lnTo>
                    <a:pt x="3352" y="2253"/>
                  </a:lnTo>
                  <a:lnTo>
                    <a:pt x="3073" y="2307"/>
                  </a:lnTo>
                  <a:lnTo>
                    <a:pt x="2947" y="2333"/>
                  </a:lnTo>
                  <a:lnTo>
                    <a:pt x="2698" y="2401"/>
                  </a:lnTo>
                  <a:lnTo>
                    <a:pt x="2457" y="2484"/>
                  </a:lnTo>
                  <a:lnTo>
                    <a:pt x="2222" y="2581"/>
                  </a:lnTo>
                  <a:lnTo>
                    <a:pt x="1994" y="2694"/>
                  </a:lnTo>
                  <a:lnTo>
                    <a:pt x="1776" y="2823"/>
                  </a:lnTo>
                  <a:lnTo>
                    <a:pt x="1567" y="2964"/>
                  </a:lnTo>
                  <a:lnTo>
                    <a:pt x="1368" y="3120"/>
                  </a:lnTo>
                  <a:lnTo>
                    <a:pt x="1179" y="3287"/>
                  </a:lnTo>
                  <a:lnTo>
                    <a:pt x="1002" y="3466"/>
                  </a:lnTo>
                  <a:lnTo>
                    <a:pt x="835" y="3657"/>
                  </a:lnTo>
                  <a:lnTo>
                    <a:pt x="682" y="3859"/>
                  </a:lnTo>
                  <a:lnTo>
                    <a:pt x="543" y="4071"/>
                  </a:lnTo>
                  <a:lnTo>
                    <a:pt x="417" y="4293"/>
                  </a:lnTo>
                  <a:lnTo>
                    <a:pt x="305" y="4524"/>
                  </a:lnTo>
                  <a:lnTo>
                    <a:pt x="209" y="4763"/>
                  </a:lnTo>
                  <a:lnTo>
                    <a:pt x="168" y="4886"/>
                  </a:lnTo>
                  <a:lnTo>
                    <a:pt x="119" y="5041"/>
                  </a:lnTo>
                  <a:lnTo>
                    <a:pt x="68" y="5243"/>
                  </a:lnTo>
                  <a:lnTo>
                    <a:pt x="42" y="5372"/>
                  </a:lnTo>
                  <a:lnTo>
                    <a:pt x="23" y="5503"/>
                  </a:lnTo>
                  <a:lnTo>
                    <a:pt x="10" y="5642"/>
                  </a:lnTo>
                  <a:lnTo>
                    <a:pt x="0" y="5879"/>
                  </a:lnTo>
                  <a:lnTo>
                    <a:pt x="0" y="6072"/>
                  </a:lnTo>
                  <a:lnTo>
                    <a:pt x="2" y="6214"/>
                  </a:lnTo>
                  <a:lnTo>
                    <a:pt x="6" y="6424"/>
                  </a:lnTo>
                  <a:lnTo>
                    <a:pt x="17" y="6582"/>
                  </a:lnTo>
                  <a:lnTo>
                    <a:pt x="37" y="6720"/>
                  </a:lnTo>
                  <a:lnTo>
                    <a:pt x="53" y="6794"/>
                  </a:lnTo>
                  <a:lnTo>
                    <a:pt x="86" y="6940"/>
                  </a:lnTo>
                  <a:lnTo>
                    <a:pt x="165" y="7218"/>
                  </a:lnTo>
                  <a:lnTo>
                    <a:pt x="259" y="7482"/>
                  </a:lnTo>
                  <a:lnTo>
                    <a:pt x="373" y="7732"/>
                  </a:lnTo>
                  <a:lnTo>
                    <a:pt x="503" y="7972"/>
                  </a:lnTo>
                  <a:lnTo>
                    <a:pt x="652" y="8202"/>
                  </a:lnTo>
                  <a:lnTo>
                    <a:pt x="822" y="8424"/>
                  </a:lnTo>
                  <a:lnTo>
                    <a:pt x="1013" y="8640"/>
                  </a:lnTo>
                  <a:lnTo>
                    <a:pt x="1118" y="8746"/>
                  </a:lnTo>
                  <a:lnTo>
                    <a:pt x="1239" y="8865"/>
                  </a:lnTo>
                  <a:lnTo>
                    <a:pt x="1476" y="9072"/>
                  </a:lnTo>
                  <a:lnTo>
                    <a:pt x="1712" y="9246"/>
                  </a:lnTo>
                  <a:lnTo>
                    <a:pt x="1956" y="9395"/>
                  </a:lnTo>
                  <a:lnTo>
                    <a:pt x="2084" y="9463"/>
                  </a:lnTo>
                  <a:lnTo>
                    <a:pt x="2229" y="9533"/>
                  </a:lnTo>
                  <a:lnTo>
                    <a:pt x="2527" y="9650"/>
                  </a:lnTo>
                  <a:lnTo>
                    <a:pt x="2832" y="9744"/>
                  </a:lnTo>
                  <a:lnTo>
                    <a:pt x="3145" y="9812"/>
                  </a:lnTo>
                  <a:lnTo>
                    <a:pt x="3461" y="9854"/>
                  </a:lnTo>
                  <a:lnTo>
                    <a:pt x="3778" y="9871"/>
                  </a:lnTo>
                  <a:lnTo>
                    <a:pt x="4096" y="9861"/>
                  </a:lnTo>
                  <a:lnTo>
                    <a:pt x="4333" y="9835"/>
                  </a:lnTo>
                  <a:lnTo>
                    <a:pt x="4490" y="9809"/>
                  </a:lnTo>
                  <a:lnTo>
                    <a:pt x="4568" y="9795"/>
                  </a:lnTo>
                  <a:lnTo>
                    <a:pt x="4705" y="9765"/>
                  </a:lnTo>
                  <a:lnTo>
                    <a:pt x="4971" y="9689"/>
                  </a:lnTo>
                  <a:lnTo>
                    <a:pt x="5229" y="9595"/>
                  </a:lnTo>
                  <a:lnTo>
                    <a:pt x="5479" y="9481"/>
                  </a:lnTo>
                  <a:lnTo>
                    <a:pt x="5720" y="9351"/>
                  </a:lnTo>
                  <a:lnTo>
                    <a:pt x="5951" y="9205"/>
                  </a:lnTo>
                  <a:lnTo>
                    <a:pt x="6170" y="9042"/>
                  </a:lnTo>
                  <a:lnTo>
                    <a:pt x="6378" y="8864"/>
                  </a:lnTo>
                  <a:lnTo>
                    <a:pt x="6572" y="8673"/>
                  </a:lnTo>
                  <a:lnTo>
                    <a:pt x="6753" y="8469"/>
                  </a:lnTo>
                  <a:lnTo>
                    <a:pt x="6919" y="8251"/>
                  </a:lnTo>
                  <a:lnTo>
                    <a:pt x="7070" y="8023"/>
                  </a:lnTo>
                  <a:lnTo>
                    <a:pt x="7204" y="7784"/>
                  </a:lnTo>
                  <a:lnTo>
                    <a:pt x="7322" y="7535"/>
                  </a:lnTo>
                  <a:lnTo>
                    <a:pt x="7421" y="7277"/>
                  </a:lnTo>
                  <a:lnTo>
                    <a:pt x="7501" y="7010"/>
                  </a:lnTo>
                  <a:lnTo>
                    <a:pt x="7534" y="6874"/>
                  </a:lnTo>
                  <a:lnTo>
                    <a:pt x="7551" y="6795"/>
                  </a:lnTo>
                  <a:lnTo>
                    <a:pt x="7578" y="6635"/>
                  </a:lnTo>
                  <a:lnTo>
                    <a:pt x="7600" y="6476"/>
                  </a:lnTo>
                  <a:lnTo>
                    <a:pt x="7614" y="6316"/>
                  </a:lnTo>
                  <a:lnTo>
                    <a:pt x="7622" y="6076"/>
                  </a:lnTo>
                  <a:lnTo>
                    <a:pt x="7611" y="5761"/>
                  </a:lnTo>
                  <a:lnTo>
                    <a:pt x="7574" y="5449"/>
                  </a:lnTo>
                  <a:lnTo>
                    <a:pt x="7511" y="5144"/>
                  </a:lnTo>
                  <a:lnTo>
                    <a:pt x="7423" y="4844"/>
                  </a:lnTo>
                  <a:lnTo>
                    <a:pt x="7313" y="4554"/>
                  </a:lnTo>
                  <a:lnTo>
                    <a:pt x="7178" y="4273"/>
                  </a:lnTo>
                  <a:lnTo>
                    <a:pt x="7021" y="4004"/>
                  </a:lnTo>
                  <a:lnTo>
                    <a:pt x="6843" y="3747"/>
                  </a:lnTo>
                  <a:lnTo>
                    <a:pt x="6644" y="3505"/>
                  </a:lnTo>
                  <a:lnTo>
                    <a:pt x="6423" y="3280"/>
                  </a:lnTo>
                  <a:lnTo>
                    <a:pt x="6184" y="3071"/>
                  </a:lnTo>
                  <a:lnTo>
                    <a:pt x="5992" y="2928"/>
                  </a:lnTo>
                  <a:lnTo>
                    <a:pt x="5858" y="2837"/>
                  </a:lnTo>
                  <a:lnTo>
                    <a:pt x="5720" y="2753"/>
                  </a:lnTo>
                  <a:lnTo>
                    <a:pt x="5577" y="2674"/>
                  </a:lnTo>
                  <a:lnTo>
                    <a:pt x="5504" y="2637"/>
                  </a:lnTo>
                  <a:lnTo>
                    <a:pt x="5392" y="2582"/>
                  </a:lnTo>
                  <a:lnTo>
                    <a:pt x="5137" y="2478"/>
                  </a:lnTo>
                  <a:lnTo>
                    <a:pt x="4868" y="2388"/>
                  </a:lnTo>
                  <a:lnTo>
                    <a:pt x="4609" y="2319"/>
                  </a:lnTo>
                  <a:lnTo>
                    <a:pt x="4494" y="2297"/>
                  </a:lnTo>
                  <a:lnTo>
                    <a:pt x="4260" y="2257"/>
                  </a:lnTo>
                  <a:lnTo>
                    <a:pt x="4260" y="2064"/>
                  </a:lnTo>
                  <a:lnTo>
                    <a:pt x="4262" y="1871"/>
                  </a:lnTo>
                  <a:lnTo>
                    <a:pt x="4368" y="1803"/>
                  </a:lnTo>
                  <a:lnTo>
                    <a:pt x="4418" y="1770"/>
                  </a:lnTo>
                  <a:lnTo>
                    <a:pt x="4513" y="1684"/>
                  </a:lnTo>
                  <a:lnTo>
                    <a:pt x="4598" y="1580"/>
                  </a:lnTo>
                  <a:lnTo>
                    <a:pt x="4674" y="1458"/>
                  </a:lnTo>
                  <a:lnTo>
                    <a:pt x="4706" y="1391"/>
                  </a:lnTo>
                  <a:lnTo>
                    <a:pt x="4727" y="1346"/>
                  </a:lnTo>
                  <a:lnTo>
                    <a:pt x="4755" y="1270"/>
                  </a:lnTo>
                  <a:lnTo>
                    <a:pt x="4768" y="1187"/>
                  </a:lnTo>
                  <a:lnTo>
                    <a:pt x="4773" y="1070"/>
                  </a:lnTo>
                  <a:lnTo>
                    <a:pt x="4773" y="987"/>
                  </a:lnTo>
                  <a:lnTo>
                    <a:pt x="4773" y="905"/>
                  </a:lnTo>
                  <a:lnTo>
                    <a:pt x="4769" y="788"/>
                  </a:lnTo>
                  <a:lnTo>
                    <a:pt x="4755" y="704"/>
                  </a:lnTo>
                  <a:lnTo>
                    <a:pt x="4729" y="630"/>
                  </a:lnTo>
                  <a:lnTo>
                    <a:pt x="4709" y="586"/>
                  </a:lnTo>
                  <a:lnTo>
                    <a:pt x="4689" y="545"/>
                  </a:lnTo>
                  <a:lnTo>
                    <a:pt x="4644" y="468"/>
                  </a:lnTo>
                  <a:lnTo>
                    <a:pt x="4593" y="397"/>
                  </a:lnTo>
                  <a:lnTo>
                    <a:pt x="4535" y="331"/>
                  </a:lnTo>
                  <a:lnTo>
                    <a:pt x="4472" y="269"/>
                  </a:lnTo>
                  <a:lnTo>
                    <a:pt x="4405" y="213"/>
                  </a:lnTo>
                  <a:lnTo>
                    <a:pt x="4333" y="163"/>
                  </a:lnTo>
                  <a:lnTo>
                    <a:pt x="4258" y="119"/>
                  </a:lnTo>
                  <a:lnTo>
                    <a:pt x="4179" y="81"/>
                  </a:lnTo>
                  <a:lnTo>
                    <a:pt x="4097" y="51"/>
                  </a:lnTo>
                  <a:lnTo>
                    <a:pt x="4014" y="27"/>
                  </a:lnTo>
                  <a:lnTo>
                    <a:pt x="3930" y="10"/>
                  </a:lnTo>
                  <a:lnTo>
                    <a:pt x="3844" y="1"/>
                  </a:lnTo>
                  <a:lnTo>
                    <a:pt x="3758" y="0"/>
                  </a:lnTo>
                  <a:lnTo>
                    <a:pt x="3672" y="7"/>
                  </a:lnTo>
                  <a:lnTo>
                    <a:pt x="3586" y="21"/>
                  </a:lnTo>
                  <a:lnTo>
                    <a:pt x="3544" y="33"/>
                  </a:lnTo>
                  <a:close/>
                  <a:moveTo>
                    <a:pt x="4081" y="388"/>
                  </a:moveTo>
                  <a:lnTo>
                    <a:pt x="4110" y="402"/>
                  </a:lnTo>
                  <a:lnTo>
                    <a:pt x="4166" y="437"/>
                  </a:lnTo>
                  <a:lnTo>
                    <a:pt x="4249" y="503"/>
                  </a:lnTo>
                  <a:lnTo>
                    <a:pt x="4345" y="610"/>
                  </a:lnTo>
                  <a:lnTo>
                    <a:pt x="4402" y="699"/>
                  </a:lnTo>
                  <a:lnTo>
                    <a:pt x="4431" y="759"/>
                  </a:lnTo>
                  <a:lnTo>
                    <a:pt x="4441" y="789"/>
                  </a:lnTo>
                  <a:lnTo>
                    <a:pt x="4455" y="836"/>
                  </a:lnTo>
                  <a:lnTo>
                    <a:pt x="4472" y="929"/>
                  </a:lnTo>
                  <a:lnTo>
                    <a:pt x="4474" y="1021"/>
                  </a:lnTo>
                  <a:lnTo>
                    <a:pt x="4464" y="1111"/>
                  </a:lnTo>
                  <a:lnTo>
                    <a:pt x="4439" y="1197"/>
                  </a:lnTo>
                  <a:lnTo>
                    <a:pt x="4405" y="1279"/>
                  </a:lnTo>
                  <a:lnTo>
                    <a:pt x="4361" y="1356"/>
                  </a:lnTo>
                  <a:lnTo>
                    <a:pt x="4306" y="1426"/>
                  </a:lnTo>
                  <a:lnTo>
                    <a:pt x="4245" y="1490"/>
                  </a:lnTo>
                  <a:lnTo>
                    <a:pt x="4174" y="1544"/>
                  </a:lnTo>
                  <a:lnTo>
                    <a:pt x="4099" y="1590"/>
                  </a:lnTo>
                  <a:lnTo>
                    <a:pt x="4017" y="1626"/>
                  </a:lnTo>
                  <a:lnTo>
                    <a:pt x="3930" y="1650"/>
                  </a:lnTo>
                  <a:lnTo>
                    <a:pt x="3839" y="1661"/>
                  </a:lnTo>
                  <a:lnTo>
                    <a:pt x="3748" y="1660"/>
                  </a:lnTo>
                  <a:lnTo>
                    <a:pt x="3653" y="1646"/>
                  </a:lnTo>
                  <a:lnTo>
                    <a:pt x="3606" y="1631"/>
                  </a:lnTo>
                  <a:lnTo>
                    <a:pt x="3566" y="1618"/>
                  </a:lnTo>
                  <a:lnTo>
                    <a:pt x="3490" y="1583"/>
                  </a:lnTo>
                  <a:lnTo>
                    <a:pt x="3421" y="1541"/>
                  </a:lnTo>
                  <a:lnTo>
                    <a:pt x="3358" y="1491"/>
                  </a:lnTo>
                  <a:lnTo>
                    <a:pt x="3304" y="1435"/>
                  </a:lnTo>
                  <a:lnTo>
                    <a:pt x="3255" y="1373"/>
                  </a:lnTo>
                  <a:lnTo>
                    <a:pt x="3215" y="1306"/>
                  </a:lnTo>
                  <a:lnTo>
                    <a:pt x="3183" y="1236"/>
                  </a:lnTo>
                  <a:lnTo>
                    <a:pt x="3159" y="1163"/>
                  </a:lnTo>
                  <a:lnTo>
                    <a:pt x="3143" y="1087"/>
                  </a:lnTo>
                  <a:lnTo>
                    <a:pt x="3136" y="1010"/>
                  </a:lnTo>
                  <a:lnTo>
                    <a:pt x="3139" y="932"/>
                  </a:lnTo>
                  <a:lnTo>
                    <a:pt x="3150" y="855"/>
                  </a:lnTo>
                  <a:lnTo>
                    <a:pt x="3170" y="778"/>
                  </a:lnTo>
                  <a:lnTo>
                    <a:pt x="3202" y="703"/>
                  </a:lnTo>
                  <a:lnTo>
                    <a:pt x="3242" y="630"/>
                  </a:lnTo>
                  <a:lnTo>
                    <a:pt x="3266" y="596"/>
                  </a:lnTo>
                  <a:lnTo>
                    <a:pt x="3295" y="560"/>
                  </a:lnTo>
                  <a:lnTo>
                    <a:pt x="3369" y="490"/>
                  </a:lnTo>
                  <a:lnTo>
                    <a:pt x="3455" y="425"/>
                  </a:lnTo>
                  <a:lnTo>
                    <a:pt x="3540" y="375"/>
                  </a:lnTo>
                  <a:lnTo>
                    <a:pt x="3580" y="359"/>
                  </a:lnTo>
                  <a:lnTo>
                    <a:pt x="3633" y="344"/>
                  </a:lnTo>
                  <a:lnTo>
                    <a:pt x="3762" y="331"/>
                  </a:lnTo>
                  <a:lnTo>
                    <a:pt x="3901" y="339"/>
                  </a:lnTo>
                  <a:lnTo>
                    <a:pt x="3998" y="358"/>
                  </a:lnTo>
                  <a:lnTo>
                    <a:pt x="4056" y="376"/>
                  </a:lnTo>
                  <a:lnTo>
                    <a:pt x="4081" y="388"/>
                  </a:lnTo>
                  <a:close/>
                  <a:moveTo>
                    <a:pt x="3925" y="2085"/>
                  </a:moveTo>
                  <a:lnTo>
                    <a:pt x="3925" y="2169"/>
                  </a:lnTo>
                  <a:lnTo>
                    <a:pt x="3795" y="2169"/>
                  </a:lnTo>
                  <a:lnTo>
                    <a:pt x="3663" y="2169"/>
                  </a:lnTo>
                  <a:lnTo>
                    <a:pt x="3663" y="2085"/>
                  </a:lnTo>
                  <a:lnTo>
                    <a:pt x="3663" y="2002"/>
                  </a:lnTo>
                  <a:lnTo>
                    <a:pt x="3795" y="2002"/>
                  </a:lnTo>
                  <a:lnTo>
                    <a:pt x="3925" y="2002"/>
                  </a:lnTo>
                  <a:lnTo>
                    <a:pt x="3925" y="2085"/>
                  </a:lnTo>
                  <a:close/>
                  <a:moveTo>
                    <a:pt x="4475" y="2623"/>
                  </a:moveTo>
                  <a:lnTo>
                    <a:pt x="4606" y="2651"/>
                  </a:lnTo>
                  <a:lnTo>
                    <a:pt x="4859" y="2721"/>
                  </a:lnTo>
                  <a:lnTo>
                    <a:pt x="5104" y="2809"/>
                  </a:lnTo>
                  <a:lnTo>
                    <a:pt x="5339" y="2913"/>
                  </a:lnTo>
                  <a:lnTo>
                    <a:pt x="5565" y="3034"/>
                  </a:lnTo>
                  <a:lnTo>
                    <a:pt x="5779" y="3168"/>
                  </a:lnTo>
                  <a:lnTo>
                    <a:pt x="5982" y="3319"/>
                  </a:lnTo>
                  <a:lnTo>
                    <a:pt x="6173" y="3484"/>
                  </a:lnTo>
                  <a:lnTo>
                    <a:pt x="6352" y="3661"/>
                  </a:lnTo>
                  <a:lnTo>
                    <a:pt x="6518" y="3852"/>
                  </a:lnTo>
                  <a:lnTo>
                    <a:pt x="6670" y="4055"/>
                  </a:lnTo>
                  <a:lnTo>
                    <a:pt x="6807" y="4270"/>
                  </a:lnTo>
                  <a:lnTo>
                    <a:pt x="6931" y="4496"/>
                  </a:lnTo>
                  <a:lnTo>
                    <a:pt x="7038" y="4733"/>
                  </a:lnTo>
                  <a:lnTo>
                    <a:pt x="7130" y="4979"/>
                  </a:lnTo>
                  <a:lnTo>
                    <a:pt x="7204" y="5237"/>
                  </a:lnTo>
                  <a:lnTo>
                    <a:pt x="7234" y="5369"/>
                  </a:lnTo>
                  <a:lnTo>
                    <a:pt x="7247" y="5432"/>
                  </a:lnTo>
                  <a:lnTo>
                    <a:pt x="7267" y="5586"/>
                  </a:lnTo>
                  <a:lnTo>
                    <a:pt x="7280" y="5768"/>
                  </a:lnTo>
                  <a:lnTo>
                    <a:pt x="7284" y="5965"/>
                  </a:lnTo>
                  <a:lnTo>
                    <a:pt x="7283" y="6168"/>
                  </a:lnTo>
                  <a:lnTo>
                    <a:pt x="7274" y="6366"/>
                  </a:lnTo>
                  <a:lnTo>
                    <a:pt x="7260" y="6550"/>
                  </a:lnTo>
                  <a:lnTo>
                    <a:pt x="7239" y="6711"/>
                  </a:lnTo>
                  <a:lnTo>
                    <a:pt x="7226" y="6777"/>
                  </a:lnTo>
                  <a:lnTo>
                    <a:pt x="7204" y="6867"/>
                  </a:lnTo>
                  <a:lnTo>
                    <a:pt x="7155" y="7043"/>
                  </a:lnTo>
                  <a:lnTo>
                    <a:pt x="7097" y="7218"/>
                  </a:lnTo>
                  <a:lnTo>
                    <a:pt x="7031" y="7387"/>
                  </a:lnTo>
                  <a:lnTo>
                    <a:pt x="6956" y="7553"/>
                  </a:lnTo>
                  <a:lnTo>
                    <a:pt x="6875" y="7714"/>
                  </a:lnTo>
                  <a:lnTo>
                    <a:pt x="6784" y="7870"/>
                  </a:lnTo>
                  <a:lnTo>
                    <a:pt x="6687" y="8022"/>
                  </a:lnTo>
                  <a:lnTo>
                    <a:pt x="6582" y="8166"/>
                  </a:lnTo>
                  <a:lnTo>
                    <a:pt x="6469" y="8307"/>
                  </a:lnTo>
                  <a:lnTo>
                    <a:pt x="6350" y="8441"/>
                  </a:lnTo>
                  <a:lnTo>
                    <a:pt x="6226" y="8569"/>
                  </a:lnTo>
                  <a:lnTo>
                    <a:pt x="6093" y="8691"/>
                  </a:lnTo>
                  <a:lnTo>
                    <a:pt x="5955" y="8805"/>
                  </a:lnTo>
                  <a:lnTo>
                    <a:pt x="5810" y="8913"/>
                  </a:lnTo>
                  <a:lnTo>
                    <a:pt x="5660" y="9013"/>
                  </a:lnTo>
                  <a:lnTo>
                    <a:pt x="5583" y="9059"/>
                  </a:lnTo>
                  <a:lnTo>
                    <a:pt x="5458" y="9132"/>
                  </a:lnTo>
                  <a:lnTo>
                    <a:pt x="5203" y="9255"/>
                  </a:lnTo>
                  <a:lnTo>
                    <a:pt x="4937" y="9358"/>
                  </a:lnTo>
                  <a:lnTo>
                    <a:pt x="4651" y="9441"/>
                  </a:lnTo>
                  <a:lnTo>
                    <a:pt x="4498" y="9477"/>
                  </a:lnTo>
                  <a:lnTo>
                    <a:pt x="4434" y="9490"/>
                  </a:lnTo>
                  <a:lnTo>
                    <a:pt x="4282" y="9511"/>
                  </a:lnTo>
                  <a:lnTo>
                    <a:pt x="4107" y="9527"/>
                  </a:lnTo>
                  <a:lnTo>
                    <a:pt x="3922" y="9536"/>
                  </a:lnTo>
                  <a:lnTo>
                    <a:pt x="3732" y="9537"/>
                  </a:lnTo>
                  <a:lnTo>
                    <a:pt x="3546" y="9533"/>
                  </a:lnTo>
                  <a:lnTo>
                    <a:pt x="3372" y="9521"/>
                  </a:lnTo>
                  <a:lnTo>
                    <a:pt x="3219" y="9503"/>
                  </a:lnTo>
                  <a:lnTo>
                    <a:pt x="3155" y="9491"/>
                  </a:lnTo>
                  <a:lnTo>
                    <a:pt x="3028" y="9464"/>
                  </a:lnTo>
                  <a:lnTo>
                    <a:pt x="2782" y="9397"/>
                  </a:lnTo>
                  <a:lnTo>
                    <a:pt x="2544" y="9314"/>
                  </a:lnTo>
                  <a:lnTo>
                    <a:pt x="2315" y="9213"/>
                  </a:lnTo>
                  <a:lnTo>
                    <a:pt x="2093" y="9097"/>
                  </a:lnTo>
                  <a:lnTo>
                    <a:pt x="1881" y="8967"/>
                  </a:lnTo>
                  <a:lnTo>
                    <a:pt x="1678" y="8821"/>
                  </a:lnTo>
                  <a:lnTo>
                    <a:pt x="1483" y="8659"/>
                  </a:lnTo>
                  <a:lnTo>
                    <a:pt x="1390" y="8572"/>
                  </a:lnTo>
                  <a:lnTo>
                    <a:pt x="1298" y="8481"/>
                  </a:lnTo>
                  <a:lnTo>
                    <a:pt x="1128" y="8294"/>
                  </a:lnTo>
                  <a:lnTo>
                    <a:pt x="973" y="8098"/>
                  </a:lnTo>
                  <a:lnTo>
                    <a:pt x="832" y="7891"/>
                  </a:lnTo>
                  <a:lnTo>
                    <a:pt x="709" y="7678"/>
                  </a:lnTo>
                  <a:lnTo>
                    <a:pt x="602" y="7456"/>
                  </a:lnTo>
                  <a:lnTo>
                    <a:pt x="510" y="7227"/>
                  </a:lnTo>
                  <a:lnTo>
                    <a:pt x="436" y="6987"/>
                  </a:lnTo>
                  <a:lnTo>
                    <a:pt x="404" y="6866"/>
                  </a:lnTo>
                  <a:lnTo>
                    <a:pt x="378" y="6754"/>
                  </a:lnTo>
                  <a:lnTo>
                    <a:pt x="340" y="6532"/>
                  </a:lnTo>
                  <a:lnTo>
                    <a:pt x="315" y="6310"/>
                  </a:lnTo>
                  <a:lnTo>
                    <a:pt x="305" y="6088"/>
                  </a:lnTo>
                  <a:lnTo>
                    <a:pt x="311" y="5867"/>
                  </a:lnTo>
                  <a:lnTo>
                    <a:pt x="330" y="5647"/>
                  </a:lnTo>
                  <a:lnTo>
                    <a:pt x="361" y="5430"/>
                  </a:lnTo>
                  <a:lnTo>
                    <a:pt x="408" y="5215"/>
                  </a:lnTo>
                  <a:lnTo>
                    <a:pt x="469" y="5003"/>
                  </a:lnTo>
                  <a:lnTo>
                    <a:pt x="542" y="4797"/>
                  </a:lnTo>
                  <a:lnTo>
                    <a:pt x="629" y="4594"/>
                  </a:lnTo>
                  <a:lnTo>
                    <a:pt x="728" y="4396"/>
                  </a:lnTo>
                  <a:lnTo>
                    <a:pt x="841" y="4206"/>
                  </a:lnTo>
                  <a:lnTo>
                    <a:pt x="967" y="4019"/>
                  </a:lnTo>
                  <a:lnTo>
                    <a:pt x="1105" y="3842"/>
                  </a:lnTo>
                  <a:lnTo>
                    <a:pt x="1255" y="3671"/>
                  </a:lnTo>
                  <a:lnTo>
                    <a:pt x="1335" y="3590"/>
                  </a:lnTo>
                  <a:lnTo>
                    <a:pt x="1447" y="3481"/>
                  </a:lnTo>
                  <a:lnTo>
                    <a:pt x="1681" y="3283"/>
                  </a:lnTo>
                  <a:lnTo>
                    <a:pt x="1923" y="3110"/>
                  </a:lnTo>
                  <a:lnTo>
                    <a:pt x="2178" y="2961"/>
                  </a:lnTo>
                  <a:lnTo>
                    <a:pt x="2444" y="2833"/>
                  </a:lnTo>
                  <a:lnTo>
                    <a:pt x="2726" y="2729"/>
                  </a:lnTo>
                  <a:lnTo>
                    <a:pt x="3021" y="2647"/>
                  </a:lnTo>
                  <a:lnTo>
                    <a:pt x="3334" y="2587"/>
                  </a:lnTo>
                  <a:lnTo>
                    <a:pt x="3495" y="2565"/>
                  </a:lnTo>
                  <a:lnTo>
                    <a:pt x="3580" y="2558"/>
                  </a:lnTo>
                  <a:lnTo>
                    <a:pt x="3826" y="2560"/>
                  </a:lnTo>
                  <a:lnTo>
                    <a:pt x="4111" y="2577"/>
                  </a:lnTo>
                  <a:lnTo>
                    <a:pt x="4375" y="2605"/>
                  </a:lnTo>
                  <a:lnTo>
                    <a:pt x="4475" y="26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52CFF76E-AA27-4B11-9FAE-C10BBCAAA2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645" y="2376761"/>
              <a:ext cx="39391" cy="39654"/>
            </a:xfrm>
            <a:custGeom>
              <a:avLst/>
              <a:gdLst>
                <a:gd name="T0" fmla="*/ 251 w 901"/>
                <a:gd name="T1" fmla="*/ 42 h 907"/>
                <a:gd name="T2" fmla="*/ 212 w 901"/>
                <a:gd name="T3" fmla="*/ 63 h 907"/>
                <a:gd name="T4" fmla="*/ 151 w 901"/>
                <a:gd name="T5" fmla="*/ 106 h 907"/>
                <a:gd name="T6" fmla="*/ 103 w 901"/>
                <a:gd name="T7" fmla="*/ 155 h 907"/>
                <a:gd name="T8" fmla="*/ 65 w 901"/>
                <a:gd name="T9" fmla="*/ 215 h 907"/>
                <a:gd name="T10" fmla="*/ 46 w 901"/>
                <a:gd name="T11" fmla="*/ 252 h 907"/>
                <a:gd name="T12" fmla="*/ 26 w 901"/>
                <a:gd name="T13" fmla="*/ 298 h 907"/>
                <a:gd name="T14" fmla="*/ 5 w 901"/>
                <a:gd name="T15" fmla="*/ 388 h 907"/>
                <a:gd name="T16" fmla="*/ 0 w 901"/>
                <a:gd name="T17" fmla="*/ 479 h 907"/>
                <a:gd name="T18" fmla="*/ 13 w 901"/>
                <a:gd name="T19" fmla="*/ 564 h 907"/>
                <a:gd name="T20" fmla="*/ 45 w 901"/>
                <a:gd name="T21" fmla="*/ 646 h 907"/>
                <a:gd name="T22" fmla="*/ 90 w 901"/>
                <a:gd name="T23" fmla="*/ 721 h 907"/>
                <a:gd name="T24" fmla="*/ 154 w 901"/>
                <a:gd name="T25" fmla="*/ 786 h 907"/>
                <a:gd name="T26" fmla="*/ 231 w 901"/>
                <a:gd name="T27" fmla="*/ 841 h 907"/>
                <a:gd name="T28" fmla="*/ 275 w 901"/>
                <a:gd name="T29" fmla="*/ 864 h 907"/>
                <a:gd name="T30" fmla="*/ 314 w 901"/>
                <a:gd name="T31" fmla="*/ 880 h 907"/>
                <a:gd name="T32" fmla="*/ 388 w 901"/>
                <a:gd name="T33" fmla="*/ 900 h 907"/>
                <a:gd name="T34" fmla="*/ 461 w 901"/>
                <a:gd name="T35" fmla="*/ 907 h 907"/>
                <a:gd name="T36" fmla="*/ 533 w 901"/>
                <a:gd name="T37" fmla="*/ 900 h 907"/>
                <a:gd name="T38" fmla="*/ 600 w 901"/>
                <a:gd name="T39" fmla="*/ 881 h 907"/>
                <a:gd name="T40" fmla="*/ 663 w 901"/>
                <a:gd name="T41" fmla="*/ 852 h 907"/>
                <a:gd name="T42" fmla="*/ 721 w 901"/>
                <a:gd name="T43" fmla="*/ 814 h 907"/>
                <a:gd name="T44" fmla="*/ 772 w 901"/>
                <a:gd name="T45" fmla="*/ 768 h 907"/>
                <a:gd name="T46" fmla="*/ 817 w 901"/>
                <a:gd name="T47" fmla="*/ 713 h 907"/>
                <a:gd name="T48" fmla="*/ 853 w 901"/>
                <a:gd name="T49" fmla="*/ 653 h 907"/>
                <a:gd name="T50" fmla="*/ 878 w 901"/>
                <a:gd name="T51" fmla="*/ 589 h 907"/>
                <a:gd name="T52" fmla="*/ 896 w 901"/>
                <a:gd name="T53" fmla="*/ 520 h 907"/>
                <a:gd name="T54" fmla="*/ 901 w 901"/>
                <a:gd name="T55" fmla="*/ 448 h 907"/>
                <a:gd name="T56" fmla="*/ 896 w 901"/>
                <a:gd name="T57" fmla="*/ 375 h 907"/>
                <a:gd name="T58" fmla="*/ 877 w 901"/>
                <a:gd name="T59" fmla="*/ 301 h 907"/>
                <a:gd name="T60" fmla="*/ 844 w 901"/>
                <a:gd name="T61" fmla="*/ 228 h 907"/>
                <a:gd name="T62" fmla="*/ 822 w 901"/>
                <a:gd name="T63" fmla="*/ 192 h 907"/>
                <a:gd name="T64" fmla="*/ 800 w 901"/>
                <a:gd name="T65" fmla="*/ 162 h 907"/>
                <a:gd name="T66" fmla="*/ 744 w 901"/>
                <a:gd name="T67" fmla="*/ 107 h 907"/>
                <a:gd name="T68" fmla="*/ 676 w 901"/>
                <a:gd name="T69" fmla="*/ 63 h 907"/>
                <a:gd name="T70" fmla="*/ 600 w 901"/>
                <a:gd name="T71" fmla="*/ 30 h 907"/>
                <a:gd name="T72" fmla="*/ 520 w 901"/>
                <a:gd name="T73" fmla="*/ 9 h 907"/>
                <a:gd name="T74" fmla="*/ 440 w 901"/>
                <a:gd name="T75" fmla="*/ 0 h 907"/>
                <a:gd name="T76" fmla="*/ 360 w 901"/>
                <a:gd name="T77" fmla="*/ 6 h 907"/>
                <a:gd name="T78" fmla="*/ 285 w 901"/>
                <a:gd name="T79" fmla="*/ 26 h 907"/>
                <a:gd name="T80" fmla="*/ 251 w 901"/>
                <a:gd name="T81" fmla="*/ 42 h 907"/>
                <a:gd name="T82" fmla="*/ 530 w 901"/>
                <a:gd name="T83" fmla="*/ 352 h 907"/>
                <a:gd name="T84" fmla="*/ 547 w 901"/>
                <a:gd name="T85" fmla="*/ 371 h 907"/>
                <a:gd name="T86" fmla="*/ 569 w 901"/>
                <a:gd name="T87" fmla="*/ 421 h 907"/>
                <a:gd name="T88" fmla="*/ 573 w 901"/>
                <a:gd name="T89" fmla="*/ 477 h 907"/>
                <a:gd name="T90" fmla="*/ 559 w 901"/>
                <a:gd name="T91" fmla="*/ 527 h 907"/>
                <a:gd name="T92" fmla="*/ 545 w 901"/>
                <a:gd name="T93" fmla="*/ 546 h 907"/>
                <a:gd name="T94" fmla="*/ 536 w 901"/>
                <a:gd name="T95" fmla="*/ 554 h 907"/>
                <a:gd name="T96" fmla="*/ 513 w 901"/>
                <a:gd name="T97" fmla="*/ 566 h 907"/>
                <a:gd name="T98" fmla="*/ 473 w 901"/>
                <a:gd name="T99" fmla="*/ 576 h 907"/>
                <a:gd name="T100" fmla="*/ 416 w 901"/>
                <a:gd name="T101" fmla="*/ 569 h 907"/>
                <a:gd name="T102" fmla="*/ 367 w 901"/>
                <a:gd name="T103" fmla="*/ 542 h 907"/>
                <a:gd name="T104" fmla="*/ 350 w 901"/>
                <a:gd name="T105" fmla="*/ 521 h 907"/>
                <a:gd name="T106" fmla="*/ 333 w 901"/>
                <a:gd name="T107" fmla="*/ 496 h 907"/>
                <a:gd name="T108" fmla="*/ 314 w 901"/>
                <a:gd name="T109" fmla="*/ 454 h 907"/>
                <a:gd name="T110" fmla="*/ 317 w 901"/>
                <a:gd name="T111" fmla="*/ 417 h 907"/>
                <a:gd name="T112" fmla="*/ 340 w 901"/>
                <a:gd name="T113" fmla="*/ 380 h 907"/>
                <a:gd name="T114" fmla="*/ 358 w 901"/>
                <a:gd name="T115" fmla="*/ 360 h 907"/>
                <a:gd name="T116" fmla="*/ 380 w 901"/>
                <a:gd name="T117" fmla="*/ 340 h 907"/>
                <a:gd name="T118" fmla="*/ 423 w 901"/>
                <a:gd name="T119" fmla="*/ 318 h 907"/>
                <a:gd name="T120" fmla="*/ 466 w 901"/>
                <a:gd name="T121" fmla="*/ 315 h 907"/>
                <a:gd name="T122" fmla="*/ 509 w 901"/>
                <a:gd name="T123" fmla="*/ 334 h 907"/>
                <a:gd name="T124" fmla="*/ 530 w 901"/>
                <a:gd name="T125" fmla="*/ 352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1" h="907">
                  <a:moveTo>
                    <a:pt x="251" y="42"/>
                  </a:moveTo>
                  <a:lnTo>
                    <a:pt x="212" y="63"/>
                  </a:lnTo>
                  <a:lnTo>
                    <a:pt x="151" y="106"/>
                  </a:lnTo>
                  <a:lnTo>
                    <a:pt x="103" y="155"/>
                  </a:lnTo>
                  <a:lnTo>
                    <a:pt x="65" y="215"/>
                  </a:lnTo>
                  <a:lnTo>
                    <a:pt x="46" y="252"/>
                  </a:lnTo>
                  <a:lnTo>
                    <a:pt x="26" y="298"/>
                  </a:lnTo>
                  <a:lnTo>
                    <a:pt x="5" y="388"/>
                  </a:lnTo>
                  <a:lnTo>
                    <a:pt x="0" y="479"/>
                  </a:lnTo>
                  <a:lnTo>
                    <a:pt x="13" y="564"/>
                  </a:lnTo>
                  <a:lnTo>
                    <a:pt x="45" y="646"/>
                  </a:lnTo>
                  <a:lnTo>
                    <a:pt x="90" y="721"/>
                  </a:lnTo>
                  <a:lnTo>
                    <a:pt x="154" y="786"/>
                  </a:lnTo>
                  <a:lnTo>
                    <a:pt x="231" y="841"/>
                  </a:lnTo>
                  <a:lnTo>
                    <a:pt x="275" y="864"/>
                  </a:lnTo>
                  <a:lnTo>
                    <a:pt x="314" y="880"/>
                  </a:lnTo>
                  <a:lnTo>
                    <a:pt x="388" y="900"/>
                  </a:lnTo>
                  <a:lnTo>
                    <a:pt x="461" y="907"/>
                  </a:lnTo>
                  <a:lnTo>
                    <a:pt x="533" y="900"/>
                  </a:lnTo>
                  <a:lnTo>
                    <a:pt x="600" y="881"/>
                  </a:lnTo>
                  <a:lnTo>
                    <a:pt x="663" y="852"/>
                  </a:lnTo>
                  <a:lnTo>
                    <a:pt x="721" y="814"/>
                  </a:lnTo>
                  <a:lnTo>
                    <a:pt x="772" y="768"/>
                  </a:lnTo>
                  <a:lnTo>
                    <a:pt x="817" y="713"/>
                  </a:lnTo>
                  <a:lnTo>
                    <a:pt x="853" y="653"/>
                  </a:lnTo>
                  <a:lnTo>
                    <a:pt x="878" y="589"/>
                  </a:lnTo>
                  <a:lnTo>
                    <a:pt x="896" y="520"/>
                  </a:lnTo>
                  <a:lnTo>
                    <a:pt x="901" y="448"/>
                  </a:lnTo>
                  <a:lnTo>
                    <a:pt x="896" y="375"/>
                  </a:lnTo>
                  <a:lnTo>
                    <a:pt x="877" y="301"/>
                  </a:lnTo>
                  <a:lnTo>
                    <a:pt x="844" y="228"/>
                  </a:lnTo>
                  <a:lnTo>
                    <a:pt x="822" y="192"/>
                  </a:lnTo>
                  <a:lnTo>
                    <a:pt x="800" y="162"/>
                  </a:lnTo>
                  <a:lnTo>
                    <a:pt x="744" y="107"/>
                  </a:lnTo>
                  <a:lnTo>
                    <a:pt x="676" y="63"/>
                  </a:lnTo>
                  <a:lnTo>
                    <a:pt x="600" y="30"/>
                  </a:lnTo>
                  <a:lnTo>
                    <a:pt x="520" y="9"/>
                  </a:lnTo>
                  <a:lnTo>
                    <a:pt x="440" y="0"/>
                  </a:lnTo>
                  <a:lnTo>
                    <a:pt x="360" y="6"/>
                  </a:lnTo>
                  <a:lnTo>
                    <a:pt x="285" y="26"/>
                  </a:lnTo>
                  <a:lnTo>
                    <a:pt x="251" y="42"/>
                  </a:lnTo>
                  <a:close/>
                  <a:moveTo>
                    <a:pt x="530" y="352"/>
                  </a:moveTo>
                  <a:lnTo>
                    <a:pt x="547" y="371"/>
                  </a:lnTo>
                  <a:lnTo>
                    <a:pt x="569" y="421"/>
                  </a:lnTo>
                  <a:lnTo>
                    <a:pt x="573" y="477"/>
                  </a:lnTo>
                  <a:lnTo>
                    <a:pt x="559" y="527"/>
                  </a:lnTo>
                  <a:lnTo>
                    <a:pt x="545" y="546"/>
                  </a:lnTo>
                  <a:lnTo>
                    <a:pt x="536" y="554"/>
                  </a:lnTo>
                  <a:lnTo>
                    <a:pt x="513" y="566"/>
                  </a:lnTo>
                  <a:lnTo>
                    <a:pt x="473" y="576"/>
                  </a:lnTo>
                  <a:lnTo>
                    <a:pt x="416" y="569"/>
                  </a:lnTo>
                  <a:lnTo>
                    <a:pt x="367" y="542"/>
                  </a:lnTo>
                  <a:lnTo>
                    <a:pt x="350" y="521"/>
                  </a:lnTo>
                  <a:lnTo>
                    <a:pt x="333" y="496"/>
                  </a:lnTo>
                  <a:lnTo>
                    <a:pt x="314" y="454"/>
                  </a:lnTo>
                  <a:lnTo>
                    <a:pt x="317" y="417"/>
                  </a:lnTo>
                  <a:lnTo>
                    <a:pt x="340" y="380"/>
                  </a:lnTo>
                  <a:lnTo>
                    <a:pt x="358" y="360"/>
                  </a:lnTo>
                  <a:lnTo>
                    <a:pt x="380" y="340"/>
                  </a:lnTo>
                  <a:lnTo>
                    <a:pt x="423" y="318"/>
                  </a:lnTo>
                  <a:lnTo>
                    <a:pt x="466" y="315"/>
                  </a:lnTo>
                  <a:lnTo>
                    <a:pt x="509" y="334"/>
                  </a:lnTo>
                  <a:lnTo>
                    <a:pt x="530" y="3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3F035BED-356D-4126-9526-610FF1C362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5420" y="2492177"/>
              <a:ext cx="251578" cy="251447"/>
            </a:xfrm>
            <a:custGeom>
              <a:avLst/>
              <a:gdLst>
                <a:gd name="T0" fmla="*/ 1762 w 5748"/>
                <a:gd name="T1" fmla="*/ 218 h 5745"/>
                <a:gd name="T2" fmla="*/ 657 w 5748"/>
                <a:gd name="T3" fmla="*/ 1037 h 5745"/>
                <a:gd name="T4" fmla="*/ 235 w 5748"/>
                <a:gd name="T5" fmla="*/ 1745 h 5745"/>
                <a:gd name="T6" fmla="*/ 40 w 5748"/>
                <a:gd name="T7" fmla="*/ 2398 h 5745"/>
                <a:gd name="T8" fmla="*/ 35 w 5748"/>
                <a:gd name="T9" fmla="*/ 3338 h 5745"/>
                <a:gd name="T10" fmla="*/ 329 w 5748"/>
                <a:gd name="T11" fmla="*/ 4213 h 5745"/>
                <a:gd name="T12" fmla="*/ 839 w 5748"/>
                <a:gd name="T13" fmla="*/ 4897 h 5745"/>
                <a:gd name="T14" fmla="*/ 1694 w 5748"/>
                <a:gd name="T15" fmla="*/ 5495 h 5745"/>
                <a:gd name="T16" fmla="*/ 2532 w 5748"/>
                <a:gd name="T17" fmla="*/ 5730 h 5745"/>
                <a:gd name="T18" fmla="*/ 3521 w 5748"/>
                <a:gd name="T19" fmla="*/ 5679 h 5745"/>
                <a:gd name="T20" fmla="*/ 4161 w 5748"/>
                <a:gd name="T21" fmla="*/ 5445 h 5745"/>
                <a:gd name="T22" fmla="*/ 4876 w 5748"/>
                <a:gd name="T23" fmla="*/ 4938 h 5745"/>
                <a:gd name="T24" fmla="*/ 5407 w 5748"/>
                <a:gd name="T25" fmla="*/ 4242 h 5745"/>
                <a:gd name="T26" fmla="*/ 5682 w 5748"/>
                <a:gd name="T27" fmla="*/ 3510 h 5745"/>
                <a:gd name="T28" fmla="*/ 5704 w 5748"/>
                <a:gd name="T29" fmla="*/ 2340 h 5745"/>
                <a:gd name="T30" fmla="*/ 5447 w 5748"/>
                <a:gd name="T31" fmla="*/ 1570 h 5745"/>
                <a:gd name="T32" fmla="*/ 4893 w 5748"/>
                <a:gd name="T33" fmla="*/ 823 h 5745"/>
                <a:gd name="T34" fmla="*/ 4127 w 5748"/>
                <a:gd name="T35" fmla="*/ 281 h 5745"/>
                <a:gd name="T36" fmla="*/ 3448 w 5748"/>
                <a:gd name="T37" fmla="*/ 49 h 5745"/>
                <a:gd name="T38" fmla="*/ 2479 w 5748"/>
                <a:gd name="T39" fmla="*/ 19 h 5745"/>
                <a:gd name="T40" fmla="*/ 2740 w 5748"/>
                <a:gd name="T41" fmla="*/ 831 h 5745"/>
                <a:gd name="T42" fmla="*/ 2913 w 5748"/>
                <a:gd name="T43" fmla="*/ 907 h 5745"/>
                <a:gd name="T44" fmla="*/ 3022 w 5748"/>
                <a:gd name="T45" fmla="*/ 701 h 5745"/>
                <a:gd name="T46" fmla="*/ 3383 w 5748"/>
                <a:gd name="T47" fmla="*/ 363 h 5745"/>
                <a:gd name="T48" fmla="*/ 4012 w 5748"/>
                <a:gd name="T49" fmla="*/ 585 h 5745"/>
                <a:gd name="T50" fmla="*/ 4581 w 5748"/>
                <a:gd name="T51" fmla="*/ 971 h 5745"/>
                <a:gd name="T52" fmla="*/ 4983 w 5748"/>
                <a:gd name="T53" fmla="*/ 1426 h 5745"/>
                <a:gd name="T54" fmla="*/ 5294 w 5748"/>
                <a:gd name="T55" fmla="*/ 2063 h 5745"/>
                <a:gd name="T56" fmla="*/ 5430 w 5748"/>
                <a:gd name="T57" fmla="*/ 2689 h 5745"/>
                <a:gd name="T58" fmla="*/ 4904 w 5748"/>
                <a:gd name="T59" fmla="*/ 2726 h 5745"/>
                <a:gd name="T60" fmla="*/ 4840 w 5748"/>
                <a:gd name="T61" fmla="*/ 2918 h 5745"/>
                <a:gd name="T62" fmla="*/ 4973 w 5748"/>
                <a:gd name="T63" fmla="*/ 3011 h 5745"/>
                <a:gd name="T64" fmla="*/ 5432 w 5748"/>
                <a:gd name="T65" fmla="*/ 3036 h 5745"/>
                <a:gd name="T66" fmla="*/ 5313 w 5748"/>
                <a:gd name="T67" fmla="*/ 3636 h 5745"/>
                <a:gd name="T68" fmla="*/ 5066 w 5748"/>
                <a:gd name="T69" fmla="*/ 4186 h 5745"/>
                <a:gd name="T70" fmla="*/ 4631 w 5748"/>
                <a:gd name="T71" fmla="*/ 4720 h 5745"/>
                <a:gd name="T72" fmla="*/ 3905 w 5748"/>
                <a:gd name="T73" fmla="*/ 5209 h 5745"/>
                <a:gd name="T74" fmla="*/ 3059 w 5748"/>
                <a:gd name="T75" fmla="*/ 5425 h 5745"/>
                <a:gd name="T76" fmla="*/ 2991 w 5748"/>
                <a:gd name="T77" fmla="*/ 4864 h 5745"/>
                <a:gd name="T78" fmla="*/ 2773 w 5748"/>
                <a:gd name="T79" fmla="*/ 4874 h 5745"/>
                <a:gd name="T80" fmla="*/ 2713 w 5748"/>
                <a:gd name="T81" fmla="*/ 5179 h 5745"/>
                <a:gd name="T82" fmla="*/ 2080 w 5748"/>
                <a:gd name="T83" fmla="*/ 5298 h 5745"/>
                <a:gd name="T84" fmla="*/ 1137 w 5748"/>
                <a:gd name="T85" fmla="*/ 4736 h 5745"/>
                <a:gd name="T86" fmla="*/ 656 w 5748"/>
                <a:gd name="T87" fmla="*/ 4130 h 5745"/>
                <a:gd name="T88" fmla="*/ 362 w 5748"/>
                <a:gd name="T89" fmla="*/ 3327 h 5745"/>
                <a:gd name="T90" fmla="*/ 386 w 5748"/>
                <a:gd name="T91" fmla="*/ 3027 h 5745"/>
                <a:gd name="T92" fmla="*/ 839 w 5748"/>
                <a:gd name="T93" fmla="*/ 3003 h 5745"/>
                <a:gd name="T94" fmla="*/ 922 w 5748"/>
                <a:gd name="T95" fmla="*/ 2875 h 5745"/>
                <a:gd name="T96" fmla="*/ 835 w 5748"/>
                <a:gd name="T97" fmla="*/ 2736 h 5745"/>
                <a:gd name="T98" fmla="*/ 384 w 5748"/>
                <a:gd name="T99" fmla="*/ 2708 h 5745"/>
                <a:gd name="T100" fmla="*/ 359 w 5748"/>
                <a:gd name="T101" fmla="*/ 2421 h 5745"/>
                <a:gd name="T102" fmla="*/ 570 w 5748"/>
                <a:gd name="T103" fmla="*/ 1779 h 5745"/>
                <a:gd name="T104" fmla="*/ 979 w 5748"/>
                <a:gd name="T105" fmla="*/ 1166 h 5745"/>
                <a:gd name="T106" fmla="*/ 1550 w 5748"/>
                <a:gd name="T107" fmla="*/ 691 h 5745"/>
                <a:gd name="T108" fmla="*/ 2325 w 5748"/>
                <a:gd name="T109" fmla="*/ 373 h 5745"/>
                <a:gd name="T110" fmla="*/ 2718 w 5748"/>
                <a:gd name="T111" fmla="*/ 578 h 5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748" h="5745">
                  <a:moveTo>
                    <a:pt x="2426" y="26"/>
                  </a:moveTo>
                  <a:lnTo>
                    <a:pt x="2357" y="39"/>
                  </a:lnTo>
                  <a:lnTo>
                    <a:pt x="2221" y="68"/>
                  </a:lnTo>
                  <a:lnTo>
                    <a:pt x="2021" y="122"/>
                  </a:lnTo>
                  <a:lnTo>
                    <a:pt x="1762" y="218"/>
                  </a:lnTo>
                  <a:lnTo>
                    <a:pt x="1512" y="338"/>
                  </a:lnTo>
                  <a:lnTo>
                    <a:pt x="1276" y="482"/>
                  </a:lnTo>
                  <a:lnTo>
                    <a:pt x="1054" y="646"/>
                  </a:lnTo>
                  <a:lnTo>
                    <a:pt x="846" y="833"/>
                  </a:lnTo>
                  <a:lnTo>
                    <a:pt x="657" y="1037"/>
                  </a:lnTo>
                  <a:lnTo>
                    <a:pt x="570" y="1149"/>
                  </a:lnTo>
                  <a:lnTo>
                    <a:pt x="537" y="1192"/>
                  </a:lnTo>
                  <a:lnTo>
                    <a:pt x="469" y="1297"/>
                  </a:lnTo>
                  <a:lnTo>
                    <a:pt x="365" y="1479"/>
                  </a:lnTo>
                  <a:lnTo>
                    <a:pt x="235" y="1745"/>
                  </a:lnTo>
                  <a:lnTo>
                    <a:pt x="156" y="1940"/>
                  </a:lnTo>
                  <a:lnTo>
                    <a:pt x="116" y="2057"/>
                  </a:lnTo>
                  <a:lnTo>
                    <a:pt x="101" y="2110"/>
                  </a:lnTo>
                  <a:lnTo>
                    <a:pt x="77" y="2206"/>
                  </a:lnTo>
                  <a:lnTo>
                    <a:pt x="40" y="2398"/>
                  </a:lnTo>
                  <a:lnTo>
                    <a:pt x="14" y="2589"/>
                  </a:lnTo>
                  <a:lnTo>
                    <a:pt x="1" y="2778"/>
                  </a:lnTo>
                  <a:lnTo>
                    <a:pt x="0" y="2967"/>
                  </a:lnTo>
                  <a:lnTo>
                    <a:pt x="11" y="3155"/>
                  </a:lnTo>
                  <a:lnTo>
                    <a:pt x="35" y="3338"/>
                  </a:lnTo>
                  <a:lnTo>
                    <a:pt x="71" y="3521"/>
                  </a:lnTo>
                  <a:lnTo>
                    <a:pt x="118" y="3699"/>
                  </a:lnTo>
                  <a:lnTo>
                    <a:pt x="177" y="3875"/>
                  </a:lnTo>
                  <a:lnTo>
                    <a:pt x="247" y="4047"/>
                  </a:lnTo>
                  <a:lnTo>
                    <a:pt x="329" y="4213"/>
                  </a:lnTo>
                  <a:lnTo>
                    <a:pt x="424" y="4375"/>
                  </a:lnTo>
                  <a:lnTo>
                    <a:pt x="528" y="4533"/>
                  </a:lnTo>
                  <a:lnTo>
                    <a:pt x="644" y="4683"/>
                  </a:lnTo>
                  <a:lnTo>
                    <a:pt x="772" y="4828"/>
                  </a:lnTo>
                  <a:lnTo>
                    <a:pt x="839" y="4897"/>
                  </a:lnTo>
                  <a:lnTo>
                    <a:pt x="925" y="4980"/>
                  </a:lnTo>
                  <a:lnTo>
                    <a:pt x="1104" y="5133"/>
                  </a:lnTo>
                  <a:lnTo>
                    <a:pt x="1292" y="5270"/>
                  </a:lnTo>
                  <a:lnTo>
                    <a:pt x="1489" y="5391"/>
                  </a:lnTo>
                  <a:lnTo>
                    <a:pt x="1694" y="5495"/>
                  </a:lnTo>
                  <a:lnTo>
                    <a:pt x="1909" y="5581"/>
                  </a:lnTo>
                  <a:lnTo>
                    <a:pt x="2130" y="5651"/>
                  </a:lnTo>
                  <a:lnTo>
                    <a:pt x="2357" y="5704"/>
                  </a:lnTo>
                  <a:lnTo>
                    <a:pt x="2475" y="5723"/>
                  </a:lnTo>
                  <a:lnTo>
                    <a:pt x="2532" y="5730"/>
                  </a:lnTo>
                  <a:lnTo>
                    <a:pt x="2663" y="5740"/>
                  </a:lnTo>
                  <a:lnTo>
                    <a:pt x="2877" y="5745"/>
                  </a:lnTo>
                  <a:lnTo>
                    <a:pt x="3181" y="5729"/>
                  </a:lnTo>
                  <a:lnTo>
                    <a:pt x="3395" y="5703"/>
                  </a:lnTo>
                  <a:lnTo>
                    <a:pt x="3521" y="5679"/>
                  </a:lnTo>
                  <a:lnTo>
                    <a:pt x="3575" y="5666"/>
                  </a:lnTo>
                  <a:lnTo>
                    <a:pt x="3662" y="5641"/>
                  </a:lnTo>
                  <a:lnTo>
                    <a:pt x="3834" y="5587"/>
                  </a:lnTo>
                  <a:lnTo>
                    <a:pt x="4001" y="5521"/>
                  </a:lnTo>
                  <a:lnTo>
                    <a:pt x="4161" y="5445"/>
                  </a:lnTo>
                  <a:lnTo>
                    <a:pt x="4317" y="5361"/>
                  </a:lnTo>
                  <a:lnTo>
                    <a:pt x="4466" y="5268"/>
                  </a:lnTo>
                  <a:lnTo>
                    <a:pt x="4609" y="5166"/>
                  </a:lnTo>
                  <a:lnTo>
                    <a:pt x="4747" y="5057"/>
                  </a:lnTo>
                  <a:lnTo>
                    <a:pt x="4876" y="4938"/>
                  </a:lnTo>
                  <a:lnTo>
                    <a:pt x="4999" y="4813"/>
                  </a:lnTo>
                  <a:lnTo>
                    <a:pt x="5112" y="4680"/>
                  </a:lnTo>
                  <a:lnTo>
                    <a:pt x="5220" y="4541"/>
                  </a:lnTo>
                  <a:lnTo>
                    <a:pt x="5317" y="4395"/>
                  </a:lnTo>
                  <a:lnTo>
                    <a:pt x="5407" y="4242"/>
                  </a:lnTo>
                  <a:lnTo>
                    <a:pt x="5487" y="4083"/>
                  </a:lnTo>
                  <a:lnTo>
                    <a:pt x="5559" y="3920"/>
                  </a:lnTo>
                  <a:lnTo>
                    <a:pt x="5591" y="3835"/>
                  </a:lnTo>
                  <a:lnTo>
                    <a:pt x="5626" y="3729"/>
                  </a:lnTo>
                  <a:lnTo>
                    <a:pt x="5682" y="3510"/>
                  </a:lnTo>
                  <a:lnTo>
                    <a:pt x="5722" y="3281"/>
                  </a:lnTo>
                  <a:lnTo>
                    <a:pt x="5744" y="3046"/>
                  </a:lnTo>
                  <a:lnTo>
                    <a:pt x="5748" y="2809"/>
                  </a:lnTo>
                  <a:lnTo>
                    <a:pt x="5735" y="2573"/>
                  </a:lnTo>
                  <a:lnTo>
                    <a:pt x="5704" y="2340"/>
                  </a:lnTo>
                  <a:lnTo>
                    <a:pt x="5655" y="2113"/>
                  </a:lnTo>
                  <a:lnTo>
                    <a:pt x="5624" y="2003"/>
                  </a:lnTo>
                  <a:lnTo>
                    <a:pt x="5595" y="1914"/>
                  </a:lnTo>
                  <a:lnTo>
                    <a:pt x="5528" y="1739"/>
                  </a:lnTo>
                  <a:lnTo>
                    <a:pt x="5447" y="1570"/>
                  </a:lnTo>
                  <a:lnTo>
                    <a:pt x="5357" y="1408"/>
                  </a:lnTo>
                  <a:lnTo>
                    <a:pt x="5255" y="1251"/>
                  </a:lnTo>
                  <a:lnTo>
                    <a:pt x="5144" y="1100"/>
                  </a:lnTo>
                  <a:lnTo>
                    <a:pt x="5023" y="957"/>
                  </a:lnTo>
                  <a:lnTo>
                    <a:pt x="4893" y="823"/>
                  </a:lnTo>
                  <a:lnTo>
                    <a:pt x="4754" y="696"/>
                  </a:lnTo>
                  <a:lnTo>
                    <a:pt x="4608" y="578"/>
                  </a:lnTo>
                  <a:lnTo>
                    <a:pt x="4455" y="469"/>
                  </a:lnTo>
                  <a:lnTo>
                    <a:pt x="4294" y="370"/>
                  </a:lnTo>
                  <a:lnTo>
                    <a:pt x="4127" y="281"/>
                  </a:lnTo>
                  <a:lnTo>
                    <a:pt x="3955" y="204"/>
                  </a:lnTo>
                  <a:lnTo>
                    <a:pt x="3777" y="138"/>
                  </a:lnTo>
                  <a:lnTo>
                    <a:pt x="3594" y="82"/>
                  </a:lnTo>
                  <a:lnTo>
                    <a:pt x="3501" y="60"/>
                  </a:lnTo>
                  <a:lnTo>
                    <a:pt x="3448" y="49"/>
                  </a:lnTo>
                  <a:lnTo>
                    <a:pt x="3324" y="30"/>
                  </a:lnTo>
                  <a:lnTo>
                    <a:pt x="3114" y="9"/>
                  </a:lnTo>
                  <a:lnTo>
                    <a:pt x="2813" y="0"/>
                  </a:lnTo>
                  <a:lnTo>
                    <a:pt x="2602" y="7"/>
                  </a:lnTo>
                  <a:lnTo>
                    <a:pt x="2479" y="19"/>
                  </a:lnTo>
                  <a:lnTo>
                    <a:pt x="2426" y="26"/>
                  </a:lnTo>
                  <a:close/>
                  <a:moveTo>
                    <a:pt x="2718" y="578"/>
                  </a:moveTo>
                  <a:lnTo>
                    <a:pt x="2720" y="662"/>
                  </a:lnTo>
                  <a:lnTo>
                    <a:pt x="2727" y="771"/>
                  </a:lnTo>
                  <a:lnTo>
                    <a:pt x="2740" y="831"/>
                  </a:lnTo>
                  <a:lnTo>
                    <a:pt x="2767" y="865"/>
                  </a:lnTo>
                  <a:lnTo>
                    <a:pt x="2787" y="881"/>
                  </a:lnTo>
                  <a:lnTo>
                    <a:pt x="2813" y="897"/>
                  </a:lnTo>
                  <a:lnTo>
                    <a:pt x="2863" y="913"/>
                  </a:lnTo>
                  <a:lnTo>
                    <a:pt x="2913" y="907"/>
                  </a:lnTo>
                  <a:lnTo>
                    <a:pt x="2963" y="881"/>
                  </a:lnTo>
                  <a:lnTo>
                    <a:pt x="2988" y="860"/>
                  </a:lnTo>
                  <a:lnTo>
                    <a:pt x="2998" y="848"/>
                  </a:lnTo>
                  <a:lnTo>
                    <a:pt x="3011" y="808"/>
                  </a:lnTo>
                  <a:lnTo>
                    <a:pt x="3022" y="701"/>
                  </a:lnTo>
                  <a:lnTo>
                    <a:pt x="3024" y="570"/>
                  </a:lnTo>
                  <a:lnTo>
                    <a:pt x="3024" y="318"/>
                  </a:lnTo>
                  <a:lnTo>
                    <a:pt x="3193" y="334"/>
                  </a:lnTo>
                  <a:lnTo>
                    <a:pt x="3256" y="341"/>
                  </a:lnTo>
                  <a:lnTo>
                    <a:pt x="3383" y="363"/>
                  </a:lnTo>
                  <a:lnTo>
                    <a:pt x="3511" y="391"/>
                  </a:lnTo>
                  <a:lnTo>
                    <a:pt x="3637" y="429"/>
                  </a:lnTo>
                  <a:lnTo>
                    <a:pt x="3763" y="474"/>
                  </a:lnTo>
                  <a:lnTo>
                    <a:pt x="3889" y="526"/>
                  </a:lnTo>
                  <a:lnTo>
                    <a:pt x="4012" y="585"/>
                  </a:lnTo>
                  <a:lnTo>
                    <a:pt x="4132" y="651"/>
                  </a:lnTo>
                  <a:lnTo>
                    <a:pt x="4250" y="722"/>
                  </a:lnTo>
                  <a:lnTo>
                    <a:pt x="4364" y="800"/>
                  </a:lnTo>
                  <a:lnTo>
                    <a:pt x="4475" y="883"/>
                  </a:lnTo>
                  <a:lnTo>
                    <a:pt x="4581" y="971"/>
                  </a:lnTo>
                  <a:lnTo>
                    <a:pt x="4681" y="1065"/>
                  </a:lnTo>
                  <a:lnTo>
                    <a:pt x="4776" y="1163"/>
                  </a:lnTo>
                  <a:lnTo>
                    <a:pt x="4864" y="1265"/>
                  </a:lnTo>
                  <a:lnTo>
                    <a:pt x="4946" y="1371"/>
                  </a:lnTo>
                  <a:lnTo>
                    <a:pt x="4983" y="1426"/>
                  </a:lnTo>
                  <a:lnTo>
                    <a:pt x="5023" y="1486"/>
                  </a:lnTo>
                  <a:lnTo>
                    <a:pt x="5099" y="1618"/>
                  </a:lnTo>
                  <a:lnTo>
                    <a:pt x="5171" y="1759"/>
                  </a:lnTo>
                  <a:lnTo>
                    <a:pt x="5237" y="1910"/>
                  </a:lnTo>
                  <a:lnTo>
                    <a:pt x="5294" y="2063"/>
                  </a:lnTo>
                  <a:lnTo>
                    <a:pt x="5343" y="2216"/>
                  </a:lnTo>
                  <a:lnTo>
                    <a:pt x="5381" y="2365"/>
                  </a:lnTo>
                  <a:lnTo>
                    <a:pt x="5409" y="2507"/>
                  </a:lnTo>
                  <a:lnTo>
                    <a:pt x="5416" y="2574"/>
                  </a:lnTo>
                  <a:lnTo>
                    <a:pt x="5430" y="2689"/>
                  </a:lnTo>
                  <a:lnTo>
                    <a:pt x="5205" y="2689"/>
                  </a:lnTo>
                  <a:lnTo>
                    <a:pt x="5114" y="2690"/>
                  </a:lnTo>
                  <a:lnTo>
                    <a:pt x="4960" y="2705"/>
                  </a:lnTo>
                  <a:lnTo>
                    <a:pt x="4924" y="2715"/>
                  </a:lnTo>
                  <a:lnTo>
                    <a:pt x="4904" y="2726"/>
                  </a:lnTo>
                  <a:lnTo>
                    <a:pt x="4871" y="2755"/>
                  </a:lnTo>
                  <a:lnTo>
                    <a:pt x="4849" y="2792"/>
                  </a:lnTo>
                  <a:lnTo>
                    <a:pt x="4836" y="2834"/>
                  </a:lnTo>
                  <a:lnTo>
                    <a:pt x="4833" y="2877"/>
                  </a:lnTo>
                  <a:lnTo>
                    <a:pt x="4840" y="2918"/>
                  </a:lnTo>
                  <a:lnTo>
                    <a:pt x="4859" y="2955"/>
                  </a:lnTo>
                  <a:lnTo>
                    <a:pt x="4889" y="2986"/>
                  </a:lnTo>
                  <a:lnTo>
                    <a:pt x="4907" y="2997"/>
                  </a:lnTo>
                  <a:lnTo>
                    <a:pt x="4920" y="3001"/>
                  </a:lnTo>
                  <a:lnTo>
                    <a:pt x="4973" y="3011"/>
                  </a:lnTo>
                  <a:lnTo>
                    <a:pt x="5095" y="3021"/>
                  </a:lnTo>
                  <a:lnTo>
                    <a:pt x="5194" y="3023"/>
                  </a:lnTo>
                  <a:lnTo>
                    <a:pt x="5291" y="3024"/>
                  </a:lnTo>
                  <a:lnTo>
                    <a:pt x="5396" y="3030"/>
                  </a:lnTo>
                  <a:lnTo>
                    <a:pt x="5432" y="3036"/>
                  </a:lnTo>
                  <a:lnTo>
                    <a:pt x="5434" y="3040"/>
                  </a:lnTo>
                  <a:lnTo>
                    <a:pt x="5432" y="3087"/>
                  </a:lnTo>
                  <a:lnTo>
                    <a:pt x="5406" y="3251"/>
                  </a:lnTo>
                  <a:lnTo>
                    <a:pt x="5361" y="3450"/>
                  </a:lnTo>
                  <a:lnTo>
                    <a:pt x="5313" y="3636"/>
                  </a:lnTo>
                  <a:lnTo>
                    <a:pt x="5290" y="3706"/>
                  </a:lnTo>
                  <a:lnTo>
                    <a:pt x="5263" y="3779"/>
                  </a:lnTo>
                  <a:lnTo>
                    <a:pt x="5204" y="3921"/>
                  </a:lnTo>
                  <a:lnTo>
                    <a:pt x="5139" y="4056"/>
                  </a:lnTo>
                  <a:lnTo>
                    <a:pt x="5066" y="4186"/>
                  </a:lnTo>
                  <a:lnTo>
                    <a:pt x="4985" y="4311"/>
                  </a:lnTo>
                  <a:lnTo>
                    <a:pt x="4896" y="4431"/>
                  </a:lnTo>
                  <a:lnTo>
                    <a:pt x="4797" y="4548"/>
                  </a:lnTo>
                  <a:lnTo>
                    <a:pt x="4688" y="4664"/>
                  </a:lnTo>
                  <a:lnTo>
                    <a:pt x="4631" y="4720"/>
                  </a:lnTo>
                  <a:lnTo>
                    <a:pt x="4558" y="4788"/>
                  </a:lnTo>
                  <a:lnTo>
                    <a:pt x="4404" y="4912"/>
                  </a:lnTo>
                  <a:lnTo>
                    <a:pt x="4244" y="5024"/>
                  </a:lnTo>
                  <a:lnTo>
                    <a:pt x="4078" y="5123"/>
                  </a:lnTo>
                  <a:lnTo>
                    <a:pt x="3905" y="5209"/>
                  </a:lnTo>
                  <a:lnTo>
                    <a:pt x="3727" y="5280"/>
                  </a:lnTo>
                  <a:lnTo>
                    <a:pt x="3545" y="5338"/>
                  </a:lnTo>
                  <a:lnTo>
                    <a:pt x="3360" y="5381"/>
                  </a:lnTo>
                  <a:lnTo>
                    <a:pt x="3267" y="5396"/>
                  </a:lnTo>
                  <a:lnTo>
                    <a:pt x="3059" y="5425"/>
                  </a:lnTo>
                  <a:lnTo>
                    <a:pt x="3048" y="5169"/>
                  </a:lnTo>
                  <a:lnTo>
                    <a:pt x="3039" y="5033"/>
                  </a:lnTo>
                  <a:lnTo>
                    <a:pt x="3022" y="4922"/>
                  </a:lnTo>
                  <a:lnTo>
                    <a:pt x="3004" y="4879"/>
                  </a:lnTo>
                  <a:lnTo>
                    <a:pt x="2991" y="4864"/>
                  </a:lnTo>
                  <a:lnTo>
                    <a:pt x="2966" y="4841"/>
                  </a:lnTo>
                  <a:lnTo>
                    <a:pt x="2915" y="4816"/>
                  </a:lnTo>
                  <a:lnTo>
                    <a:pt x="2857" y="4819"/>
                  </a:lnTo>
                  <a:lnTo>
                    <a:pt x="2800" y="4848"/>
                  </a:lnTo>
                  <a:lnTo>
                    <a:pt x="2773" y="4874"/>
                  </a:lnTo>
                  <a:lnTo>
                    <a:pt x="2754" y="4892"/>
                  </a:lnTo>
                  <a:lnTo>
                    <a:pt x="2730" y="4931"/>
                  </a:lnTo>
                  <a:lnTo>
                    <a:pt x="2717" y="4992"/>
                  </a:lnTo>
                  <a:lnTo>
                    <a:pt x="2713" y="5099"/>
                  </a:lnTo>
                  <a:lnTo>
                    <a:pt x="2713" y="5179"/>
                  </a:lnTo>
                  <a:lnTo>
                    <a:pt x="2713" y="5427"/>
                  </a:lnTo>
                  <a:lnTo>
                    <a:pt x="2637" y="5418"/>
                  </a:lnTo>
                  <a:lnTo>
                    <a:pt x="2519" y="5402"/>
                  </a:lnTo>
                  <a:lnTo>
                    <a:pt x="2294" y="5359"/>
                  </a:lnTo>
                  <a:lnTo>
                    <a:pt x="2080" y="5298"/>
                  </a:lnTo>
                  <a:lnTo>
                    <a:pt x="1873" y="5220"/>
                  </a:lnTo>
                  <a:lnTo>
                    <a:pt x="1676" y="5126"/>
                  </a:lnTo>
                  <a:lnTo>
                    <a:pt x="1488" y="5014"/>
                  </a:lnTo>
                  <a:lnTo>
                    <a:pt x="1307" y="4884"/>
                  </a:lnTo>
                  <a:lnTo>
                    <a:pt x="1137" y="4736"/>
                  </a:lnTo>
                  <a:lnTo>
                    <a:pt x="1054" y="4656"/>
                  </a:lnTo>
                  <a:lnTo>
                    <a:pt x="988" y="4589"/>
                  </a:lnTo>
                  <a:lnTo>
                    <a:pt x="866" y="4444"/>
                  </a:lnTo>
                  <a:lnTo>
                    <a:pt x="756" y="4292"/>
                  </a:lnTo>
                  <a:lnTo>
                    <a:pt x="656" y="4130"/>
                  </a:lnTo>
                  <a:lnTo>
                    <a:pt x="568" y="3963"/>
                  </a:lnTo>
                  <a:lnTo>
                    <a:pt x="492" y="3788"/>
                  </a:lnTo>
                  <a:lnTo>
                    <a:pt x="431" y="3607"/>
                  </a:lnTo>
                  <a:lnTo>
                    <a:pt x="381" y="3421"/>
                  </a:lnTo>
                  <a:lnTo>
                    <a:pt x="362" y="3327"/>
                  </a:lnTo>
                  <a:lnTo>
                    <a:pt x="339" y="3215"/>
                  </a:lnTo>
                  <a:lnTo>
                    <a:pt x="325" y="3112"/>
                  </a:lnTo>
                  <a:lnTo>
                    <a:pt x="329" y="3067"/>
                  </a:lnTo>
                  <a:lnTo>
                    <a:pt x="348" y="3041"/>
                  </a:lnTo>
                  <a:lnTo>
                    <a:pt x="386" y="3027"/>
                  </a:lnTo>
                  <a:lnTo>
                    <a:pt x="479" y="3023"/>
                  </a:lnTo>
                  <a:lnTo>
                    <a:pt x="581" y="3023"/>
                  </a:lnTo>
                  <a:lnTo>
                    <a:pt x="680" y="3021"/>
                  </a:lnTo>
                  <a:lnTo>
                    <a:pt x="787" y="3014"/>
                  </a:lnTo>
                  <a:lnTo>
                    <a:pt x="839" y="3003"/>
                  </a:lnTo>
                  <a:lnTo>
                    <a:pt x="876" y="2987"/>
                  </a:lnTo>
                  <a:lnTo>
                    <a:pt x="901" y="2964"/>
                  </a:lnTo>
                  <a:lnTo>
                    <a:pt x="916" y="2935"/>
                  </a:lnTo>
                  <a:lnTo>
                    <a:pt x="922" y="2897"/>
                  </a:lnTo>
                  <a:lnTo>
                    <a:pt x="922" y="2875"/>
                  </a:lnTo>
                  <a:lnTo>
                    <a:pt x="922" y="2851"/>
                  </a:lnTo>
                  <a:lnTo>
                    <a:pt x="915" y="2811"/>
                  </a:lnTo>
                  <a:lnTo>
                    <a:pt x="899" y="2779"/>
                  </a:lnTo>
                  <a:lnTo>
                    <a:pt x="873" y="2754"/>
                  </a:lnTo>
                  <a:lnTo>
                    <a:pt x="835" y="2736"/>
                  </a:lnTo>
                  <a:lnTo>
                    <a:pt x="782" y="2723"/>
                  </a:lnTo>
                  <a:lnTo>
                    <a:pt x="676" y="2713"/>
                  </a:lnTo>
                  <a:lnTo>
                    <a:pt x="577" y="2712"/>
                  </a:lnTo>
                  <a:lnTo>
                    <a:pt x="477" y="2713"/>
                  </a:lnTo>
                  <a:lnTo>
                    <a:pt x="384" y="2708"/>
                  </a:lnTo>
                  <a:lnTo>
                    <a:pt x="348" y="2695"/>
                  </a:lnTo>
                  <a:lnTo>
                    <a:pt x="328" y="2669"/>
                  </a:lnTo>
                  <a:lnTo>
                    <a:pt x="323" y="2627"/>
                  </a:lnTo>
                  <a:lnTo>
                    <a:pt x="338" y="2527"/>
                  </a:lnTo>
                  <a:lnTo>
                    <a:pt x="359" y="2421"/>
                  </a:lnTo>
                  <a:lnTo>
                    <a:pt x="373" y="2347"/>
                  </a:lnTo>
                  <a:lnTo>
                    <a:pt x="411" y="2199"/>
                  </a:lnTo>
                  <a:lnTo>
                    <a:pt x="457" y="2056"/>
                  </a:lnTo>
                  <a:lnTo>
                    <a:pt x="508" y="1916"/>
                  </a:lnTo>
                  <a:lnTo>
                    <a:pt x="570" y="1779"/>
                  </a:lnTo>
                  <a:lnTo>
                    <a:pt x="637" y="1648"/>
                  </a:lnTo>
                  <a:lnTo>
                    <a:pt x="712" y="1520"/>
                  </a:lnTo>
                  <a:lnTo>
                    <a:pt x="795" y="1397"/>
                  </a:lnTo>
                  <a:lnTo>
                    <a:pt x="883" y="1279"/>
                  </a:lnTo>
                  <a:lnTo>
                    <a:pt x="979" y="1166"/>
                  </a:lnTo>
                  <a:lnTo>
                    <a:pt x="1081" y="1060"/>
                  </a:lnTo>
                  <a:lnTo>
                    <a:pt x="1189" y="959"/>
                  </a:lnTo>
                  <a:lnTo>
                    <a:pt x="1303" y="863"/>
                  </a:lnTo>
                  <a:lnTo>
                    <a:pt x="1423" y="774"/>
                  </a:lnTo>
                  <a:lnTo>
                    <a:pt x="1550" y="691"/>
                  </a:lnTo>
                  <a:lnTo>
                    <a:pt x="1681" y="615"/>
                  </a:lnTo>
                  <a:lnTo>
                    <a:pt x="1749" y="580"/>
                  </a:lnTo>
                  <a:lnTo>
                    <a:pt x="1852" y="530"/>
                  </a:lnTo>
                  <a:lnTo>
                    <a:pt x="2085" y="441"/>
                  </a:lnTo>
                  <a:lnTo>
                    <a:pt x="2325" y="373"/>
                  </a:lnTo>
                  <a:lnTo>
                    <a:pt x="2486" y="341"/>
                  </a:lnTo>
                  <a:lnTo>
                    <a:pt x="2581" y="330"/>
                  </a:lnTo>
                  <a:lnTo>
                    <a:pt x="2622" y="327"/>
                  </a:lnTo>
                  <a:lnTo>
                    <a:pt x="2711" y="325"/>
                  </a:lnTo>
                  <a:lnTo>
                    <a:pt x="2718" y="5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AFA451F5-0CE8-4225-8435-55532D969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4900" y="2551264"/>
              <a:ext cx="132354" cy="132748"/>
            </a:xfrm>
            <a:custGeom>
              <a:avLst/>
              <a:gdLst>
                <a:gd name="T0" fmla="*/ 34 w 3025"/>
                <a:gd name="T1" fmla="*/ 79 h 3033"/>
                <a:gd name="T2" fmla="*/ 1 w 3025"/>
                <a:gd name="T3" fmla="*/ 136 h 3033"/>
                <a:gd name="T4" fmla="*/ 3 w 3025"/>
                <a:gd name="T5" fmla="*/ 182 h 3033"/>
                <a:gd name="T6" fmla="*/ 287 w 3025"/>
                <a:gd name="T7" fmla="*/ 827 h 3033"/>
                <a:gd name="T8" fmla="*/ 868 w 3025"/>
                <a:gd name="T9" fmla="*/ 2071 h 3033"/>
                <a:gd name="T10" fmla="*/ 930 w 3025"/>
                <a:gd name="T11" fmla="*/ 2156 h 3033"/>
                <a:gd name="T12" fmla="*/ 1533 w 3025"/>
                <a:gd name="T13" fmla="*/ 2443 h 3033"/>
                <a:gd name="T14" fmla="*/ 2690 w 3025"/>
                <a:gd name="T15" fmla="*/ 2957 h 3033"/>
                <a:gd name="T16" fmla="*/ 2886 w 3025"/>
                <a:gd name="T17" fmla="*/ 3033 h 3033"/>
                <a:gd name="T18" fmla="*/ 2965 w 3025"/>
                <a:gd name="T19" fmla="*/ 3007 h 3033"/>
                <a:gd name="T20" fmla="*/ 3024 w 3025"/>
                <a:gd name="T21" fmla="*/ 2912 h 3033"/>
                <a:gd name="T22" fmla="*/ 3018 w 3025"/>
                <a:gd name="T23" fmla="*/ 2854 h 3033"/>
                <a:gd name="T24" fmla="*/ 2760 w 3025"/>
                <a:gd name="T25" fmla="*/ 2246 h 3033"/>
                <a:gd name="T26" fmla="*/ 2229 w 3025"/>
                <a:gd name="T27" fmla="*/ 1099 h 3033"/>
                <a:gd name="T28" fmla="*/ 2126 w 3025"/>
                <a:gd name="T29" fmla="*/ 905 h 3033"/>
                <a:gd name="T30" fmla="*/ 1934 w 3025"/>
                <a:gd name="T31" fmla="*/ 805 h 3033"/>
                <a:gd name="T32" fmla="*/ 781 w 3025"/>
                <a:gd name="T33" fmla="*/ 269 h 3033"/>
                <a:gd name="T34" fmla="*/ 176 w 3025"/>
                <a:gd name="T35" fmla="*/ 7 h 3033"/>
                <a:gd name="T36" fmla="*/ 132 w 3025"/>
                <a:gd name="T37" fmla="*/ 4 h 3033"/>
                <a:gd name="T38" fmla="*/ 50 w 3025"/>
                <a:gd name="T39" fmla="*/ 63 h 3033"/>
                <a:gd name="T40" fmla="*/ 1755 w 3025"/>
                <a:gd name="T41" fmla="*/ 1193 h 3033"/>
                <a:gd name="T42" fmla="*/ 1877 w 3025"/>
                <a:gd name="T43" fmla="*/ 1331 h 3033"/>
                <a:gd name="T44" fmla="*/ 1921 w 3025"/>
                <a:gd name="T45" fmla="*/ 1506 h 3033"/>
                <a:gd name="T46" fmla="*/ 1884 w 3025"/>
                <a:gd name="T47" fmla="*/ 1686 h 3033"/>
                <a:gd name="T48" fmla="*/ 1798 w 3025"/>
                <a:gd name="T49" fmla="*/ 1805 h 3033"/>
                <a:gd name="T50" fmla="*/ 1705 w 3025"/>
                <a:gd name="T51" fmla="*/ 1877 h 3033"/>
                <a:gd name="T52" fmla="*/ 1566 w 3025"/>
                <a:gd name="T53" fmla="*/ 1923 h 3033"/>
                <a:gd name="T54" fmla="*/ 1420 w 3025"/>
                <a:gd name="T55" fmla="*/ 1910 h 3033"/>
                <a:gd name="T56" fmla="*/ 1279 w 3025"/>
                <a:gd name="T57" fmla="*/ 1839 h 3033"/>
                <a:gd name="T58" fmla="*/ 1222 w 3025"/>
                <a:gd name="T59" fmla="*/ 1791 h 3033"/>
                <a:gd name="T60" fmla="*/ 1152 w 3025"/>
                <a:gd name="T61" fmla="*/ 1689 h 3033"/>
                <a:gd name="T62" fmla="*/ 1117 w 3025"/>
                <a:gd name="T63" fmla="*/ 1577 h 3033"/>
                <a:gd name="T64" fmla="*/ 1119 w 3025"/>
                <a:gd name="T65" fmla="*/ 1463 h 3033"/>
                <a:gd name="T66" fmla="*/ 1152 w 3025"/>
                <a:gd name="T67" fmla="*/ 1352 h 3033"/>
                <a:gd name="T68" fmla="*/ 1213 w 3025"/>
                <a:gd name="T69" fmla="*/ 1256 h 3033"/>
                <a:gd name="T70" fmla="*/ 1301 w 3025"/>
                <a:gd name="T71" fmla="*/ 1180 h 3033"/>
                <a:gd name="T72" fmla="*/ 1411 w 3025"/>
                <a:gd name="T73" fmla="*/ 1133 h 3033"/>
                <a:gd name="T74" fmla="*/ 1507 w 3025"/>
                <a:gd name="T75" fmla="*/ 1123 h 3033"/>
                <a:gd name="T76" fmla="*/ 1645 w 3025"/>
                <a:gd name="T77" fmla="*/ 1140 h 3033"/>
                <a:gd name="T78" fmla="*/ 1712 w 3025"/>
                <a:gd name="T79" fmla="*/ 1168 h 3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25" h="3033">
                  <a:moveTo>
                    <a:pt x="50" y="63"/>
                  </a:moveTo>
                  <a:lnTo>
                    <a:pt x="34" y="79"/>
                  </a:lnTo>
                  <a:lnTo>
                    <a:pt x="11" y="109"/>
                  </a:lnTo>
                  <a:lnTo>
                    <a:pt x="1" y="136"/>
                  </a:lnTo>
                  <a:lnTo>
                    <a:pt x="0" y="165"/>
                  </a:lnTo>
                  <a:lnTo>
                    <a:pt x="3" y="182"/>
                  </a:lnTo>
                  <a:lnTo>
                    <a:pt x="37" y="271"/>
                  </a:lnTo>
                  <a:lnTo>
                    <a:pt x="287" y="827"/>
                  </a:lnTo>
                  <a:lnTo>
                    <a:pt x="615" y="1537"/>
                  </a:lnTo>
                  <a:lnTo>
                    <a:pt x="868" y="2071"/>
                  </a:lnTo>
                  <a:lnTo>
                    <a:pt x="905" y="2140"/>
                  </a:lnTo>
                  <a:lnTo>
                    <a:pt x="930" y="2156"/>
                  </a:lnTo>
                  <a:lnTo>
                    <a:pt x="1099" y="2239"/>
                  </a:lnTo>
                  <a:lnTo>
                    <a:pt x="1533" y="2443"/>
                  </a:lnTo>
                  <a:lnTo>
                    <a:pt x="2255" y="2768"/>
                  </a:lnTo>
                  <a:lnTo>
                    <a:pt x="2690" y="2957"/>
                  </a:lnTo>
                  <a:lnTo>
                    <a:pt x="2861" y="3026"/>
                  </a:lnTo>
                  <a:lnTo>
                    <a:pt x="2886" y="3033"/>
                  </a:lnTo>
                  <a:lnTo>
                    <a:pt x="2915" y="3030"/>
                  </a:lnTo>
                  <a:lnTo>
                    <a:pt x="2965" y="3007"/>
                  </a:lnTo>
                  <a:lnTo>
                    <a:pt x="3003" y="2965"/>
                  </a:lnTo>
                  <a:lnTo>
                    <a:pt x="3024" y="2912"/>
                  </a:lnTo>
                  <a:lnTo>
                    <a:pt x="3025" y="2882"/>
                  </a:lnTo>
                  <a:lnTo>
                    <a:pt x="3018" y="2854"/>
                  </a:lnTo>
                  <a:lnTo>
                    <a:pt x="2950" y="2680"/>
                  </a:lnTo>
                  <a:lnTo>
                    <a:pt x="2760" y="2246"/>
                  </a:lnTo>
                  <a:lnTo>
                    <a:pt x="2435" y="1530"/>
                  </a:lnTo>
                  <a:lnTo>
                    <a:pt x="2229" y="1099"/>
                  </a:lnTo>
                  <a:lnTo>
                    <a:pt x="2143" y="931"/>
                  </a:lnTo>
                  <a:lnTo>
                    <a:pt x="2126" y="905"/>
                  </a:lnTo>
                  <a:lnTo>
                    <a:pt x="2101" y="890"/>
                  </a:lnTo>
                  <a:lnTo>
                    <a:pt x="1934" y="805"/>
                  </a:lnTo>
                  <a:lnTo>
                    <a:pt x="1500" y="600"/>
                  </a:lnTo>
                  <a:lnTo>
                    <a:pt x="781" y="269"/>
                  </a:lnTo>
                  <a:lnTo>
                    <a:pt x="347" y="77"/>
                  </a:lnTo>
                  <a:lnTo>
                    <a:pt x="176" y="7"/>
                  </a:lnTo>
                  <a:lnTo>
                    <a:pt x="150" y="0"/>
                  </a:lnTo>
                  <a:lnTo>
                    <a:pt x="132" y="4"/>
                  </a:lnTo>
                  <a:lnTo>
                    <a:pt x="77" y="37"/>
                  </a:lnTo>
                  <a:lnTo>
                    <a:pt x="50" y="63"/>
                  </a:lnTo>
                  <a:close/>
                  <a:moveTo>
                    <a:pt x="1712" y="1168"/>
                  </a:moveTo>
                  <a:lnTo>
                    <a:pt x="1755" y="1193"/>
                  </a:lnTo>
                  <a:lnTo>
                    <a:pt x="1825" y="1256"/>
                  </a:lnTo>
                  <a:lnTo>
                    <a:pt x="1877" y="1331"/>
                  </a:lnTo>
                  <a:lnTo>
                    <a:pt x="1908" y="1417"/>
                  </a:lnTo>
                  <a:lnTo>
                    <a:pt x="1921" y="1506"/>
                  </a:lnTo>
                  <a:lnTo>
                    <a:pt x="1912" y="1597"/>
                  </a:lnTo>
                  <a:lnTo>
                    <a:pt x="1884" y="1686"/>
                  </a:lnTo>
                  <a:lnTo>
                    <a:pt x="1832" y="1768"/>
                  </a:lnTo>
                  <a:lnTo>
                    <a:pt x="1798" y="1805"/>
                  </a:lnTo>
                  <a:lnTo>
                    <a:pt x="1769" y="1834"/>
                  </a:lnTo>
                  <a:lnTo>
                    <a:pt x="1705" y="1877"/>
                  </a:lnTo>
                  <a:lnTo>
                    <a:pt x="1636" y="1907"/>
                  </a:lnTo>
                  <a:lnTo>
                    <a:pt x="1566" y="1923"/>
                  </a:lnTo>
                  <a:lnTo>
                    <a:pt x="1493" y="1923"/>
                  </a:lnTo>
                  <a:lnTo>
                    <a:pt x="1420" y="1910"/>
                  </a:lnTo>
                  <a:lnTo>
                    <a:pt x="1348" y="1882"/>
                  </a:lnTo>
                  <a:lnTo>
                    <a:pt x="1279" y="1839"/>
                  </a:lnTo>
                  <a:lnTo>
                    <a:pt x="1246" y="1812"/>
                  </a:lnTo>
                  <a:lnTo>
                    <a:pt x="1222" y="1791"/>
                  </a:lnTo>
                  <a:lnTo>
                    <a:pt x="1182" y="1741"/>
                  </a:lnTo>
                  <a:lnTo>
                    <a:pt x="1152" y="1689"/>
                  </a:lnTo>
                  <a:lnTo>
                    <a:pt x="1130" y="1633"/>
                  </a:lnTo>
                  <a:lnTo>
                    <a:pt x="1117" y="1577"/>
                  </a:lnTo>
                  <a:lnTo>
                    <a:pt x="1115" y="1519"/>
                  </a:lnTo>
                  <a:lnTo>
                    <a:pt x="1119" y="1463"/>
                  </a:lnTo>
                  <a:lnTo>
                    <a:pt x="1132" y="1405"/>
                  </a:lnTo>
                  <a:lnTo>
                    <a:pt x="1152" y="1352"/>
                  </a:lnTo>
                  <a:lnTo>
                    <a:pt x="1179" y="1302"/>
                  </a:lnTo>
                  <a:lnTo>
                    <a:pt x="1213" y="1256"/>
                  </a:lnTo>
                  <a:lnTo>
                    <a:pt x="1255" y="1215"/>
                  </a:lnTo>
                  <a:lnTo>
                    <a:pt x="1301" y="1180"/>
                  </a:lnTo>
                  <a:lnTo>
                    <a:pt x="1354" y="1153"/>
                  </a:lnTo>
                  <a:lnTo>
                    <a:pt x="1411" y="1133"/>
                  </a:lnTo>
                  <a:lnTo>
                    <a:pt x="1474" y="1123"/>
                  </a:lnTo>
                  <a:lnTo>
                    <a:pt x="1507" y="1123"/>
                  </a:lnTo>
                  <a:lnTo>
                    <a:pt x="1563" y="1125"/>
                  </a:lnTo>
                  <a:lnTo>
                    <a:pt x="1645" y="1140"/>
                  </a:lnTo>
                  <a:lnTo>
                    <a:pt x="1693" y="1158"/>
                  </a:lnTo>
                  <a:lnTo>
                    <a:pt x="1712" y="1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13C09812-9EB5-4B64-B59F-FFBD9B139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351" y="2611926"/>
              <a:ext cx="10373" cy="11423"/>
            </a:xfrm>
            <a:custGeom>
              <a:avLst/>
              <a:gdLst>
                <a:gd name="T0" fmla="*/ 49 w 235"/>
                <a:gd name="T1" fmla="*/ 39 h 262"/>
                <a:gd name="T2" fmla="*/ 33 w 235"/>
                <a:gd name="T3" fmla="*/ 52 h 262"/>
                <a:gd name="T4" fmla="*/ 10 w 235"/>
                <a:gd name="T5" fmla="*/ 83 h 262"/>
                <a:gd name="T6" fmla="*/ 0 w 235"/>
                <a:gd name="T7" fmla="*/ 119 h 262"/>
                <a:gd name="T8" fmla="*/ 2 w 235"/>
                <a:gd name="T9" fmla="*/ 156 h 262"/>
                <a:gd name="T10" fmla="*/ 12 w 235"/>
                <a:gd name="T11" fmla="*/ 192 h 262"/>
                <a:gd name="T12" fmla="*/ 32 w 235"/>
                <a:gd name="T13" fmla="*/ 224 h 262"/>
                <a:gd name="T14" fmla="*/ 59 w 235"/>
                <a:gd name="T15" fmla="*/ 248 h 262"/>
                <a:gd name="T16" fmla="*/ 93 w 235"/>
                <a:gd name="T17" fmla="*/ 261 h 262"/>
                <a:gd name="T18" fmla="*/ 113 w 235"/>
                <a:gd name="T19" fmla="*/ 262 h 262"/>
                <a:gd name="T20" fmla="*/ 135 w 235"/>
                <a:gd name="T21" fmla="*/ 261 h 262"/>
                <a:gd name="T22" fmla="*/ 178 w 235"/>
                <a:gd name="T23" fmla="*/ 237 h 262"/>
                <a:gd name="T24" fmla="*/ 212 w 235"/>
                <a:gd name="T25" fmla="*/ 197 h 262"/>
                <a:gd name="T26" fmla="*/ 234 w 235"/>
                <a:gd name="T27" fmla="*/ 149 h 262"/>
                <a:gd name="T28" fmla="*/ 235 w 235"/>
                <a:gd name="T29" fmla="*/ 125 h 262"/>
                <a:gd name="T30" fmla="*/ 234 w 235"/>
                <a:gd name="T31" fmla="*/ 108 h 262"/>
                <a:gd name="T32" fmla="*/ 209 w 235"/>
                <a:gd name="T33" fmla="*/ 66 h 262"/>
                <a:gd name="T34" fmla="*/ 172 w 235"/>
                <a:gd name="T35" fmla="*/ 28 h 262"/>
                <a:gd name="T36" fmla="*/ 132 w 235"/>
                <a:gd name="T37" fmla="*/ 3 h 262"/>
                <a:gd name="T38" fmla="*/ 116 w 235"/>
                <a:gd name="T39" fmla="*/ 0 h 262"/>
                <a:gd name="T40" fmla="*/ 93 w 235"/>
                <a:gd name="T41" fmla="*/ 9 h 262"/>
                <a:gd name="T42" fmla="*/ 49 w 235"/>
                <a:gd name="T43" fmla="*/ 3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5" h="262">
                  <a:moveTo>
                    <a:pt x="49" y="39"/>
                  </a:moveTo>
                  <a:lnTo>
                    <a:pt x="33" y="52"/>
                  </a:lnTo>
                  <a:lnTo>
                    <a:pt x="10" y="83"/>
                  </a:lnTo>
                  <a:lnTo>
                    <a:pt x="0" y="119"/>
                  </a:lnTo>
                  <a:lnTo>
                    <a:pt x="2" y="156"/>
                  </a:lnTo>
                  <a:lnTo>
                    <a:pt x="12" y="192"/>
                  </a:lnTo>
                  <a:lnTo>
                    <a:pt x="32" y="224"/>
                  </a:lnTo>
                  <a:lnTo>
                    <a:pt x="59" y="248"/>
                  </a:lnTo>
                  <a:lnTo>
                    <a:pt x="93" y="261"/>
                  </a:lnTo>
                  <a:lnTo>
                    <a:pt x="113" y="262"/>
                  </a:lnTo>
                  <a:lnTo>
                    <a:pt x="135" y="261"/>
                  </a:lnTo>
                  <a:lnTo>
                    <a:pt x="178" y="237"/>
                  </a:lnTo>
                  <a:lnTo>
                    <a:pt x="212" y="197"/>
                  </a:lnTo>
                  <a:lnTo>
                    <a:pt x="234" y="149"/>
                  </a:lnTo>
                  <a:lnTo>
                    <a:pt x="235" y="125"/>
                  </a:lnTo>
                  <a:lnTo>
                    <a:pt x="234" y="108"/>
                  </a:lnTo>
                  <a:lnTo>
                    <a:pt x="209" y="66"/>
                  </a:lnTo>
                  <a:lnTo>
                    <a:pt x="172" y="28"/>
                  </a:lnTo>
                  <a:lnTo>
                    <a:pt x="132" y="3"/>
                  </a:lnTo>
                  <a:lnTo>
                    <a:pt x="116" y="0"/>
                  </a:lnTo>
                  <a:lnTo>
                    <a:pt x="93" y="9"/>
                  </a:lnTo>
                  <a:lnTo>
                    <a:pt x="4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F3C65061-1279-4F31-BCE4-E08E584DD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416" y="2438605"/>
              <a:ext cx="84166" cy="74712"/>
            </a:xfrm>
            <a:custGeom>
              <a:avLst/>
              <a:gdLst>
                <a:gd name="T0" fmla="*/ 73 w 1922"/>
                <a:gd name="T1" fmla="*/ 25 h 1707"/>
                <a:gd name="T2" fmla="*/ 50 w 1922"/>
                <a:gd name="T3" fmla="*/ 41 h 1707"/>
                <a:gd name="T4" fmla="*/ 16 w 1922"/>
                <a:gd name="T5" fmla="*/ 86 h 1707"/>
                <a:gd name="T6" fmla="*/ 0 w 1922"/>
                <a:gd name="T7" fmla="*/ 142 h 1707"/>
                <a:gd name="T8" fmla="*/ 4 w 1922"/>
                <a:gd name="T9" fmla="*/ 201 h 1707"/>
                <a:gd name="T10" fmla="*/ 16 w 1922"/>
                <a:gd name="T11" fmla="*/ 227 h 1707"/>
                <a:gd name="T12" fmla="*/ 26 w 1922"/>
                <a:gd name="T13" fmla="*/ 241 h 1707"/>
                <a:gd name="T14" fmla="*/ 69 w 1922"/>
                <a:gd name="T15" fmla="*/ 280 h 1707"/>
                <a:gd name="T16" fmla="*/ 175 w 1922"/>
                <a:gd name="T17" fmla="*/ 356 h 1707"/>
                <a:gd name="T18" fmla="*/ 265 w 1922"/>
                <a:gd name="T19" fmla="*/ 409 h 1707"/>
                <a:gd name="T20" fmla="*/ 364 w 1922"/>
                <a:gd name="T21" fmla="*/ 467 h 1707"/>
                <a:gd name="T22" fmla="*/ 590 w 1922"/>
                <a:gd name="T23" fmla="*/ 614 h 1707"/>
                <a:gd name="T24" fmla="*/ 682 w 1922"/>
                <a:gd name="T25" fmla="*/ 678 h 1707"/>
                <a:gd name="T26" fmla="*/ 778 w 1922"/>
                <a:gd name="T27" fmla="*/ 751 h 1707"/>
                <a:gd name="T28" fmla="*/ 1021 w 1922"/>
                <a:gd name="T29" fmla="*/ 969 h 1707"/>
                <a:gd name="T30" fmla="*/ 1278 w 1922"/>
                <a:gd name="T31" fmla="*/ 1220 h 1707"/>
                <a:gd name="T32" fmla="*/ 1440 w 1922"/>
                <a:gd name="T33" fmla="*/ 1394 h 1707"/>
                <a:gd name="T34" fmla="*/ 1521 w 1922"/>
                <a:gd name="T35" fmla="*/ 1492 h 1707"/>
                <a:gd name="T36" fmla="*/ 1549 w 1922"/>
                <a:gd name="T37" fmla="*/ 1530 h 1707"/>
                <a:gd name="T38" fmla="*/ 1590 w 1922"/>
                <a:gd name="T39" fmla="*/ 1586 h 1707"/>
                <a:gd name="T40" fmla="*/ 1663 w 1922"/>
                <a:gd name="T41" fmla="*/ 1664 h 1707"/>
                <a:gd name="T42" fmla="*/ 1715 w 1922"/>
                <a:gd name="T43" fmla="*/ 1697 h 1707"/>
                <a:gd name="T44" fmla="*/ 1748 w 1922"/>
                <a:gd name="T45" fmla="*/ 1707 h 1707"/>
                <a:gd name="T46" fmla="*/ 1781 w 1922"/>
                <a:gd name="T47" fmla="*/ 1707 h 1707"/>
                <a:gd name="T48" fmla="*/ 1812 w 1922"/>
                <a:gd name="T49" fmla="*/ 1698 h 1707"/>
                <a:gd name="T50" fmla="*/ 1828 w 1922"/>
                <a:gd name="T51" fmla="*/ 1691 h 1707"/>
                <a:gd name="T52" fmla="*/ 1854 w 1922"/>
                <a:gd name="T53" fmla="*/ 1677 h 1707"/>
                <a:gd name="T54" fmla="*/ 1894 w 1922"/>
                <a:gd name="T55" fmla="*/ 1645 h 1707"/>
                <a:gd name="T56" fmla="*/ 1917 w 1922"/>
                <a:gd name="T57" fmla="*/ 1611 h 1707"/>
                <a:gd name="T58" fmla="*/ 1922 w 1922"/>
                <a:gd name="T59" fmla="*/ 1569 h 1707"/>
                <a:gd name="T60" fmla="*/ 1911 w 1922"/>
                <a:gd name="T61" fmla="*/ 1519 h 1707"/>
                <a:gd name="T62" fmla="*/ 1882 w 1922"/>
                <a:gd name="T63" fmla="*/ 1459 h 1707"/>
                <a:gd name="T64" fmla="*/ 1808 w 1922"/>
                <a:gd name="T65" fmla="*/ 1346 h 1707"/>
                <a:gd name="T66" fmla="*/ 1730 w 1922"/>
                <a:gd name="T67" fmla="*/ 1247 h 1707"/>
                <a:gd name="T68" fmla="*/ 1657 w 1922"/>
                <a:gd name="T69" fmla="*/ 1158 h 1707"/>
                <a:gd name="T70" fmla="*/ 1498 w 1922"/>
                <a:gd name="T71" fmla="*/ 982 h 1707"/>
                <a:gd name="T72" fmla="*/ 1329 w 1922"/>
                <a:gd name="T73" fmla="*/ 811 h 1707"/>
                <a:gd name="T74" fmla="*/ 1152 w 1922"/>
                <a:gd name="T75" fmla="*/ 648 h 1707"/>
                <a:gd name="T76" fmla="*/ 968 w 1922"/>
                <a:gd name="T77" fmla="*/ 495 h 1707"/>
                <a:gd name="T78" fmla="*/ 781 w 1922"/>
                <a:gd name="T79" fmla="*/ 353 h 1707"/>
                <a:gd name="T80" fmla="*/ 592 w 1922"/>
                <a:gd name="T81" fmla="*/ 225 h 1707"/>
                <a:gd name="T82" fmla="*/ 405 w 1922"/>
                <a:gd name="T83" fmla="*/ 115 h 1707"/>
                <a:gd name="T84" fmla="*/ 315 w 1922"/>
                <a:gd name="T85" fmla="*/ 68 h 1707"/>
                <a:gd name="T86" fmla="*/ 262 w 1922"/>
                <a:gd name="T87" fmla="*/ 41 h 1707"/>
                <a:gd name="T88" fmla="*/ 188 w 1922"/>
                <a:gd name="T89" fmla="*/ 9 h 1707"/>
                <a:gd name="T90" fmla="*/ 138 w 1922"/>
                <a:gd name="T91" fmla="*/ 0 h 1707"/>
                <a:gd name="T92" fmla="*/ 96 w 1922"/>
                <a:gd name="T93" fmla="*/ 12 h 1707"/>
                <a:gd name="T94" fmla="*/ 73 w 1922"/>
                <a:gd name="T95" fmla="*/ 25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22" h="1707">
                  <a:moveTo>
                    <a:pt x="73" y="25"/>
                  </a:moveTo>
                  <a:lnTo>
                    <a:pt x="50" y="41"/>
                  </a:lnTo>
                  <a:lnTo>
                    <a:pt x="16" y="86"/>
                  </a:lnTo>
                  <a:lnTo>
                    <a:pt x="0" y="142"/>
                  </a:lnTo>
                  <a:lnTo>
                    <a:pt x="4" y="201"/>
                  </a:lnTo>
                  <a:lnTo>
                    <a:pt x="16" y="227"/>
                  </a:lnTo>
                  <a:lnTo>
                    <a:pt x="26" y="241"/>
                  </a:lnTo>
                  <a:lnTo>
                    <a:pt x="69" y="280"/>
                  </a:lnTo>
                  <a:lnTo>
                    <a:pt x="175" y="356"/>
                  </a:lnTo>
                  <a:lnTo>
                    <a:pt x="265" y="409"/>
                  </a:lnTo>
                  <a:lnTo>
                    <a:pt x="364" y="467"/>
                  </a:lnTo>
                  <a:lnTo>
                    <a:pt x="590" y="614"/>
                  </a:lnTo>
                  <a:lnTo>
                    <a:pt x="682" y="678"/>
                  </a:lnTo>
                  <a:lnTo>
                    <a:pt x="778" y="751"/>
                  </a:lnTo>
                  <a:lnTo>
                    <a:pt x="1021" y="969"/>
                  </a:lnTo>
                  <a:lnTo>
                    <a:pt x="1278" y="1220"/>
                  </a:lnTo>
                  <a:lnTo>
                    <a:pt x="1440" y="1394"/>
                  </a:lnTo>
                  <a:lnTo>
                    <a:pt x="1521" y="1492"/>
                  </a:lnTo>
                  <a:lnTo>
                    <a:pt x="1549" y="1530"/>
                  </a:lnTo>
                  <a:lnTo>
                    <a:pt x="1590" y="1586"/>
                  </a:lnTo>
                  <a:lnTo>
                    <a:pt x="1663" y="1664"/>
                  </a:lnTo>
                  <a:lnTo>
                    <a:pt x="1715" y="1697"/>
                  </a:lnTo>
                  <a:lnTo>
                    <a:pt x="1748" y="1707"/>
                  </a:lnTo>
                  <a:lnTo>
                    <a:pt x="1781" y="1707"/>
                  </a:lnTo>
                  <a:lnTo>
                    <a:pt x="1812" y="1698"/>
                  </a:lnTo>
                  <a:lnTo>
                    <a:pt x="1828" y="1691"/>
                  </a:lnTo>
                  <a:lnTo>
                    <a:pt x="1854" y="1677"/>
                  </a:lnTo>
                  <a:lnTo>
                    <a:pt x="1894" y="1645"/>
                  </a:lnTo>
                  <a:lnTo>
                    <a:pt x="1917" y="1611"/>
                  </a:lnTo>
                  <a:lnTo>
                    <a:pt x="1922" y="1569"/>
                  </a:lnTo>
                  <a:lnTo>
                    <a:pt x="1911" y="1519"/>
                  </a:lnTo>
                  <a:lnTo>
                    <a:pt x="1882" y="1459"/>
                  </a:lnTo>
                  <a:lnTo>
                    <a:pt x="1808" y="1346"/>
                  </a:lnTo>
                  <a:lnTo>
                    <a:pt x="1730" y="1247"/>
                  </a:lnTo>
                  <a:lnTo>
                    <a:pt x="1657" y="1158"/>
                  </a:lnTo>
                  <a:lnTo>
                    <a:pt x="1498" y="982"/>
                  </a:lnTo>
                  <a:lnTo>
                    <a:pt x="1329" y="811"/>
                  </a:lnTo>
                  <a:lnTo>
                    <a:pt x="1152" y="648"/>
                  </a:lnTo>
                  <a:lnTo>
                    <a:pt x="968" y="495"/>
                  </a:lnTo>
                  <a:lnTo>
                    <a:pt x="781" y="353"/>
                  </a:lnTo>
                  <a:lnTo>
                    <a:pt x="592" y="225"/>
                  </a:lnTo>
                  <a:lnTo>
                    <a:pt x="405" y="115"/>
                  </a:lnTo>
                  <a:lnTo>
                    <a:pt x="315" y="68"/>
                  </a:lnTo>
                  <a:lnTo>
                    <a:pt x="262" y="41"/>
                  </a:lnTo>
                  <a:lnTo>
                    <a:pt x="188" y="9"/>
                  </a:lnTo>
                  <a:lnTo>
                    <a:pt x="138" y="0"/>
                  </a:lnTo>
                  <a:lnTo>
                    <a:pt x="96" y="12"/>
                  </a:lnTo>
                  <a:lnTo>
                    <a:pt x="73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A21BDD7-FE79-4F34-93E8-9B4217B04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369" y="2524347"/>
              <a:ext cx="18908" cy="24948"/>
            </a:xfrm>
            <a:custGeom>
              <a:avLst/>
              <a:gdLst>
                <a:gd name="T0" fmla="*/ 49 w 430"/>
                <a:gd name="T1" fmla="*/ 44 h 570"/>
                <a:gd name="T2" fmla="*/ 29 w 430"/>
                <a:gd name="T3" fmla="*/ 67 h 570"/>
                <a:gd name="T4" fmla="*/ 3 w 430"/>
                <a:gd name="T5" fmla="*/ 117 h 570"/>
                <a:gd name="T6" fmla="*/ 0 w 430"/>
                <a:gd name="T7" fmla="*/ 137 h 570"/>
                <a:gd name="T8" fmla="*/ 5 w 430"/>
                <a:gd name="T9" fmla="*/ 170 h 570"/>
                <a:gd name="T10" fmla="*/ 46 w 430"/>
                <a:gd name="T11" fmla="*/ 285 h 570"/>
                <a:gd name="T12" fmla="*/ 106 w 430"/>
                <a:gd name="T13" fmla="*/ 417 h 570"/>
                <a:gd name="T14" fmla="*/ 165 w 430"/>
                <a:gd name="T15" fmla="*/ 518 h 570"/>
                <a:gd name="T16" fmla="*/ 185 w 430"/>
                <a:gd name="T17" fmla="*/ 538 h 570"/>
                <a:gd name="T18" fmla="*/ 204 w 430"/>
                <a:gd name="T19" fmla="*/ 553 h 570"/>
                <a:gd name="T20" fmla="*/ 244 w 430"/>
                <a:gd name="T21" fmla="*/ 567 h 570"/>
                <a:gd name="T22" fmla="*/ 287 w 430"/>
                <a:gd name="T23" fmla="*/ 570 h 570"/>
                <a:gd name="T24" fmla="*/ 327 w 430"/>
                <a:gd name="T25" fmla="*/ 563 h 570"/>
                <a:gd name="T26" fmla="*/ 363 w 430"/>
                <a:gd name="T27" fmla="*/ 544 h 570"/>
                <a:gd name="T28" fmla="*/ 394 w 430"/>
                <a:gd name="T29" fmla="*/ 518 h 570"/>
                <a:gd name="T30" fmla="*/ 417 w 430"/>
                <a:gd name="T31" fmla="*/ 484 h 570"/>
                <a:gd name="T32" fmla="*/ 430 w 430"/>
                <a:gd name="T33" fmla="*/ 442 h 570"/>
                <a:gd name="T34" fmla="*/ 430 w 430"/>
                <a:gd name="T35" fmla="*/ 419 h 570"/>
                <a:gd name="T36" fmla="*/ 427 w 430"/>
                <a:gd name="T37" fmla="*/ 386 h 570"/>
                <a:gd name="T38" fmla="*/ 396 w 430"/>
                <a:gd name="T39" fmla="*/ 285 h 570"/>
                <a:gd name="T40" fmla="*/ 347 w 430"/>
                <a:gd name="T41" fmla="*/ 167 h 570"/>
                <a:gd name="T42" fmla="*/ 294 w 430"/>
                <a:gd name="T43" fmla="*/ 68 h 570"/>
                <a:gd name="T44" fmla="*/ 271 w 430"/>
                <a:gd name="T45" fmla="*/ 40 h 570"/>
                <a:gd name="T46" fmla="*/ 261 w 430"/>
                <a:gd name="T47" fmla="*/ 30 h 570"/>
                <a:gd name="T48" fmla="*/ 237 w 430"/>
                <a:gd name="T49" fmla="*/ 14 h 570"/>
                <a:gd name="T50" fmla="*/ 194 w 430"/>
                <a:gd name="T51" fmla="*/ 0 h 570"/>
                <a:gd name="T52" fmla="*/ 132 w 430"/>
                <a:gd name="T53" fmla="*/ 1 h 570"/>
                <a:gd name="T54" fmla="*/ 72 w 430"/>
                <a:gd name="T55" fmla="*/ 24 h 570"/>
                <a:gd name="T56" fmla="*/ 49 w 430"/>
                <a:gd name="T57" fmla="*/ 44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0" h="570">
                  <a:moveTo>
                    <a:pt x="49" y="44"/>
                  </a:moveTo>
                  <a:lnTo>
                    <a:pt x="29" y="67"/>
                  </a:lnTo>
                  <a:lnTo>
                    <a:pt x="3" y="117"/>
                  </a:lnTo>
                  <a:lnTo>
                    <a:pt x="0" y="137"/>
                  </a:lnTo>
                  <a:lnTo>
                    <a:pt x="5" y="170"/>
                  </a:lnTo>
                  <a:lnTo>
                    <a:pt x="46" y="285"/>
                  </a:lnTo>
                  <a:lnTo>
                    <a:pt x="106" y="417"/>
                  </a:lnTo>
                  <a:lnTo>
                    <a:pt x="165" y="518"/>
                  </a:lnTo>
                  <a:lnTo>
                    <a:pt x="185" y="538"/>
                  </a:lnTo>
                  <a:lnTo>
                    <a:pt x="204" y="553"/>
                  </a:lnTo>
                  <a:lnTo>
                    <a:pt x="244" y="567"/>
                  </a:lnTo>
                  <a:lnTo>
                    <a:pt x="287" y="570"/>
                  </a:lnTo>
                  <a:lnTo>
                    <a:pt x="327" y="563"/>
                  </a:lnTo>
                  <a:lnTo>
                    <a:pt x="363" y="544"/>
                  </a:lnTo>
                  <a:lnTo>
                    <a:pt x="394" y="518"/>
                  </a:lnTo>
                  <a:lnTo>
                    <a:pt x="417" y="484"/>
                  </a:lnTo>
                  <a:lnTo>
                    <a:pt x="430" y="442"/>
                  </a:lnTo>
                  <a:lnTo>
                    <a:pt x="430" y="419"/>
                  </a:lnTo>
                  <a:lnTo>
                    <a:pt x="427" y="386"/>
                  </a:lnTo>
                  <a:lnTo>
                    <a:pt x="396" y="285"/>
                  </a:lnTo>
                  <a:lnTo>
                    <a:pt x="347" y="167"/>
                  </a:lnTo>
                  <a:lnTo>
                    <a:pt x="294" y="68"/>
                  </a:lnTo>
                  <a:lnTo>
                    <a:pt x="271" y="40"/>
                  </a:lnTo>
                  <a:lnTo>
                    <a:pt x="261" y="30"/>
                  </a:lnTo>
                  <a:lnTo>
                    <a:pt x="237" y="14"/>
                  </a:lnTo>
                  <a:lnTo>
                    <a:pt x="194" y="0"/>
                  </a:lnTo>
                  <a:lnTo>
                    <a:pt x="132" y="1"/>
                  </a:lnTo>
                  <a:lnTo>
                    <a:pt x="72" y="24"/>
                  </a:lnTo>
                  <a:lnTo>
                    <a:pt x="4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40DDE4F9-1B98-4194-BF47-B061C5E42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293" y="2661034"/>
              <a:ext cx="16544" cy="23635"/>
            </a:xfrm>
            <a:custGeom>
              <a:avLst/>
              <a:gdLst>
                <a:gd name="T0" fmla="*/ 51 w 376"/>
                <a:gd name="T1" fmla="*/ 40 h 540"/>
                <a:gd name="T2" fmla="*/ 40 w 376"/>
                <a:gd name="T3" fmla="*/ 48 h 540"/>
                <a:gd name="T4" fmla="*/ 21 w 376"/>
                <a:gd name="T5" fmla="*/ 68 h 540"/>
                <a:gd name="T6" fmla="*/ 3 w 376"/>
                <a:gd name="T7" fmla="*/ 106 h 540"/>
                <a:gd name="T8" fmla="*/ 0 w 376"/>
                <a:gd name="T9" fmla="*/ 174 h 540"/>
                <a:gd name="T10" fmla="*/ 18 w 376"/>
                <a:gd name="T11" fmla="*/ 267 h 540"/>
                <a:gd name="T12" fmla="*/ 37 w 376"/>
                <a:gd name="T13" fmla="*/ 326 h 540"/>
                <a:gd name="T14" fmla="*/ 48 w 376"/>
                <a:gd name="T15" fmla="*/ 362 h 540"/>
                <a:gd name="T16" fmla="*/ 77 w 376"/>
                <a:gd name="T17" fmla="*/ 424 h 540"/>
                <a:gd name="T18" fmla="*/ 107 w 376"/>
                <a:gd name="T19" fmla="*/ 472 h 540"/>
                <a:gd name="T20" fmla="*/ 141 w 376"/>
                <a:gd name="T21" fmla="*/ 508 h 540"/>
                <a:gd name="T22" fmla="*/ 177 w 376"/>
                <a:gd name="T23" fmla="*/ 530 h 540"/>
                <a:gd name="T24" fmla="*/ 215 w 376"/>
                <a:gd name="T25" fmla="*/ 540 h 540"/>
                <a:gd name="T26" fmla="*/ 255 w 376"/>
                <a:gd name="T27" fmla="*/ 534 h 540"/>
                <a:gd name="T28" fmla="*/ 295 w 376"/>
                <a:gd name="T29" fmla="*/ 515 h 540"/>
                <a:gd name="T30" fmla="*/ 316 w 376"/>
                <a:gd name="T31" fmla="*/ 501 h 540"/>
                <a:gd name="T32" fmla="*/ 343 w 376"/>
                <a:gd name="T33" fmla="*/ 478 h 540"/>
                <a:gd name="T34" fmla="*/ 368 w 376"/>
                <a:gd name="T35" fmla="*/ 438 h 540"/>
                <a:gd name="T36" fmla="*/ 376 w 376"/>
                <a:gd name="T37" fmla="*/ 408 h 540"/>
                <a:gd name="T38" fmla="*/ 376 w 376"/>
                <a:gd name="T39" fmla="*/ 353 h 540"/>
                <a:gd name="T40" fmla="*/ 353 w 376"/>
                <a:gd name="T41" fmla="*/ 257 h 540"/>
                <a:gd name="T42" fmla="*/ 331 w 376"/>
                <a:gd name="T43" fmla="*/ 194 h 540"/>
                <a:gd name="T44" fmla="*/ 316 w 376"/>
                <a:gd name="T45" fmla="*/ 160 h 540"/>
                <a:gd name="T46" fmla="*/ 288 w 376"/>
                <a:gd name="T47" fmla="*/ 103 h 540"/>
                <a:gd name="T48" fmla="*/ 258 w 376"/>
                <a:gd name="T49" fmla="*/ 58 h 540"/>
                <a:gd name="T50" fmla="*/ 226 w 376"/>
                <a:gd name="T51" fmla="*/ 25 h 540"/>
                <a:gd name="T52" fmla="*/ 192 w 376"/>
                <a:gd name="T53" fmla="*/ 7 h 540"/>
                <a:gd name="T54" fmla="*/ 154 w 376"/>
                <a:gd name="T55" fmla="*/ 0 h 540"/>
                <a:gd name="T56" fmla="*/ 114 w 376"/>
                <a:gd name="T57" fmla="*/ 7 h 540"/>
                <a:gd name="T58" fmla="*/ 73 w 376"/>
                <a:gd name="T59" fmla="*/ 25 h 540"/>
                <a:gd name="T60" fmla="*/ 51 w 376"/>
                <a:gd name="T61" fmla="*/ 4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6" h="540">
                  <a:moveTo>
                    <a:pt x="51" y="40"/>
                  </a:moveTo>
                  <a:lnTo>
                    <a:pt x="40" y="48"/>
                  </a:lnTo>
                  <a:lnTo>
                    <a:pt x="21" y="68"/>
                  </a:lnTo>
                  <a:lnTo>
                    <a:pt x="3" y="106"/>
                  </a:lnTo>
                  <a:lnTo>
                    <a:pt x="0" y="174"/>
                  </a:lnTo>
                  <a:lnTo>
                    <a:pt x="18" y="267"/>
                  </a:lnTo>
                  <a:lnTo>
                    <a:pt x="37" y="326"/>
                  </a:lnTo>
                  <a:lnTo>
                    <a:pt x="48" y="362"/>
                  </a:lnTo>
                  <a:lnTo>
                    <a:pt x="77" y="424"/>
                  </a:lnTo>
                  <a:lnTo>
                    <a:pt x="107" y="472"/>
                  </a:lnTo>
                  <a:lnTo>
                    <a:pt x="141" y="508"/>
                  </a:lnTo>
                  <a:lnTo>
                    <a:pt x="177" y="530"/>
                  </a:lnTo>
                  <a:lnTo>
                    <a:pt x="215" y="540"/>
                  </a:lnTo>
                  <a:lnTo>
                    <a:pt x="255" y="534"/>
                  </a:lnTo>
                  <a:lnTo>
                    <a:pt x="295" y="515"/>
                  </a:lnTo>
                  <a:lnTo>
                    <a:pt x="316" y="501"/>
                  </a:lnTo>
                  <a:lnTo>
                    <a:pt x="343" y="478"/>
                  </a:lnTo>
                  <a:lnTo>
                    <a:pt x="368" y="438"/>
                  </a:lnTo>
                  <a:lnTo>
                    <a:pt x="376" y="408"/>
                  </a:lnTo>
                  <a:lnTo>
                    <a:pt x="376" y="353"/>
                  </a:lnTo>
                  <a:lnTo>
                    <a:pt x="353" y="257"/>
                  </a:lnTo>
                  <a:lnTo>
                    <a:pt x="331" y="194"/>
                  </a:lnTo>
                  <a:lnTo>
                    <a:pt x="316" y="160"/>
                  </a:lnTo>
                  <a:lnTo>
                    <a:pt x="288" y="103"/>
                  </a:lnTo>
                  <a:lnTo>
                    <a:pt x="258" y="58"/>
                  </a:lnTo>
                  <a:lnTo>
                    <a:pt x="226" y="25"/>
                  </a:lnTo>
                  <a:lnTo>
                    <a:pt x="192" y="7"/>
                  </a:lnTo>
                  <a:lnTo>
                    <a:pt x="154" y="0"/>
                  </a:lnTo>
                  <a:lnTo>
                    <a:pt x="114" y="7"/>
                  </a:lnTo>
                  <a:lnTo>
                    <a:pt x="73" y="25"/>
                  </a:lnTo>
                  <a:lnTo>
                    <a:pt x="5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805DDE92-738D-4BA4-BA3C-BA36D12D8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555" y="2695698"/>
              <a:ext cx="91256" cy="96114"/>
            </a:xfrm>
            <a:custGeom>
              <a:avLst/>
              <a:gdLst>
                <a:gd name="T0" fmla="*/ 50 w 2084"/>
                <a:gd name="T1" fmla="*/ 38 h 2197"/>
                <a:gd name="T2" fmla="*/ 27 w 2084"/>
                <a:gd name="T3" fmla="*/ 67 h 2197"/>
                <a:gd name="T4" fmla="*/ 1 w 2084"/>
                <a:gd name="T5" fmla="*/ 119 h 2197"/>
                <a:gd name="T6" fmla="*/ 0 w 2084"/>
                <a:gd name="T7" fmla="*/ 176 h 2197"/>
                <a:gd name="T8" fmla="*/ 23 w 2084"/>
                <a:gd name="T9" fmla="*/ 246 h 2197"/>
                <a:gd name="T10" fmla="*/ 44 w 2084"/>
                <a:gd name="T11" fmla="*/ 290 h 2197"/>
                <a:gd name="T12" fmla="*/ 112 w 2084"/>
                <a:gd name="T13" fmla="*/ 421 h 2197"/>
                <a:gd name="T14" fmla="*/ 266 w 2084"/>
                <a:gd name="T15" fmla="*/ 679 h 2197"/>
                <a:gd name="T16" fmla="*/ 444 w 2084"/>
                <a:gd name="T17" fmla="*/ 931 h 2197"/>
                <a:gd name="T18" fmla="*/ 642 w 2084"/>
                <a:gd name="T19" fmla="*/ 1176 h 2197"/>
                <a:gd name="T20" fmla="*/ 855 w 2084"/>
                <a:gd name="T21" fmla="*/ 1408 h 2197"/>
                <a:gd name="T22" fmla="*/ 1081 w 2084"/>
                <a:gd name="T23" fmla="*/ 1627 h 2197"/>
                <a:gd name="T24" fmla="*/ 1321 w 2084"/>
                <a:gd name="T25" fmla="*/ 1828 h 2197"/>
                <a:gd name="T26" fmla="*/ 1567 w 2084"/>
                <a:gd name="T27" fmla="*/ 2008 h 2197"/>
                <a:gd name="T28" fmla="*/ 1692 w 2084"/>
                <a:gd name="T29" fmla="*/ 2088 h 2197"/>
                <a:gd name="T30" fmla="*/ 1760 w 2084"/>
                <a:gd name="T31" fmla="*/ 2130 h 2197"/>
                <a:gd name="T32" fmla="*/ 1866 w 2084"/>
                <a:gd name="T33" fmla="*/ 2183 h 2197"/>
                <a:gd name="T34" fmla="*/ 1927 w 2084"/>
                <a:gd name="T35" fmla="*/ 2197 h 2197"/>
                <a:gd name="T36" fmla="*/ 1962 w 2084"/>
                <a:gd name="T37" fmla="*/ 2196 h 2197"/>
                <a:gd name="T38" fmla="*/ 1993 w 2084"/>
                <a:gd name="T39" fmla="*/ 2187 h 2197"/>
                <a:gd name="T40" fmla="*/ 2023 w 2084"/>
                <a:gd name="T41" fmla="*/ 2170 h 2197"/>
                <a:gd name="T42" fmla="*/ 2035 w 2084"/>
                <a:gd name="T43" fmla="*/ 2158 h 2197"/>
                <a:gd name="T44" fmla="*/ 2053 w 2084"/>
                <a:gd name="T45" fmla="*/ 2140 h 2197"/>
                <a:gd name="T46" fmla="*/ 2076 w 2084"/>
                <a:gd name="T47" fmla="*/ 2091 h 2197"/>
                <a:gd name="T48" fmla="*/ 2084 w 2084"/>
                <a:gd name="T49" fmla="*/ 2035 h 2197"/>
                <a:gd name="T50" fmla="*/ 2076 w 2084"/>
                <a:gd name="T51" fmla="*/ 1984 h 2197"/>
                <a:gd name="T52" fmla="*/ 2064 w 2084"/>
                <a:gd name="T53" fmla="*/ 1962 h 2197"/>
                <a:gd name="T54" fmla="*/ 2046 w 2084"/>
                <a:gd name="T55" fmla="*/ 1944 h 2197"/>
                <a:gd name="T56" fmla="*/ 1912 w 2084"/>
                <a:gd name="T57" fmla="*/ 1848 h 2197"/>
                <a:gd name="T58" fmla="*/ 1821 w 2084"/>
                <a:gd name="T59" fmla="*/ 1786 h 2197"/>
                <a:gd name="T60" fmla="*/ 1706 w 2084"/>
                <a:gd name="T61" fmla="*/ 1709 h 2197"/>
                <a:gd name="T62" fmla="*/ 1481 w 2084"/>
                <a:gd name="T63" fmla="*/ 1540 h 2197"/>
                <a:gd name="T64" fmla="*/ 1266 w 2084"/>
                <a:gd name="T65" fmla="*/ 1356 h 2197"/>
                <a:gd name="T66" fmla="*/ 1064 w 2084"/>
                <a:gd name="T67" fmla="*/ 1161 h 2197"/>
                <a:gd name="T68" fmla="*/ 875 w 2084"/>
                <a:gd name="T69" fmla="*/ 957 h 2197"/>
                <a:gd name="T70" fmla="*/ 703 w 2084"/>
                <a:gd name="T71" fmla="*/ 745 h 2197"/>
                <a:gd name="T72" fmla="*/ 549 w 2084"/>
                <a:gd name="T73" fmla="*/ 527 h 2197"/>
                <a:gd name="T74" fmla="*/ 414 w 2084"/>
                <a:gd name="T75" fmla="*/ 305 h 2197"/>
                <a:gd name="T76" fmla="*/ 355 w 2084"/>
                <a:gd name="T77" fmla="*/ 193 h 2197"/>
                <a:gd name="T78" fmla="*/ 329 w 2084"/>
                <a:gd name="T79" fmla="*/ 144 h 2197"/>
                <a:gd name="T80" fmla="*/ 276 w 2084"/>
                <a:gd name="T81" fmla="*/ 58 h 2197"/>
                <a:gd name="T82" fmla="*/ 258 w 2084"/>
                <a:gd name="T83" fmla="*/ 36 h 2197"/>
                <a:gd name="T84" fmla="*/ 236 w 2084"/>
                <a:gd name="T85" fmla="*/ 18 h 2197"/>
                <a:gd name="T86" fmla="*/ 180 w 2084"/>
                <a:gd name="T87" fmla="*/ 0 h 2197"/>
                <a:gd name="T88" fmla="*/ 122 w 2084"/>
                <a:gd name="T89" fmla="*/ 1 h 2197"/>
                <a:gd name="T90" fmla="*/ 69 w 2084"/>
                <a:gd name="T91" fmla="*/ 21 h 2197"/>
                <a:gd name="T92" fmla="*/ 50 w 2084"/>
                <a:gd name="T93" fmla="*/ 38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84" h="2197">
                  <a:moveTo>
                    <a:pt x="50" y="38"/>
                  </a:moveTo>
                  <a:lnTo>
                    <a:pt x="27" y="67"/>
                  </a:lnTo>
                  <a:lnTo>
                    <a:pt x="1" y="119"/>
                  </a:lnTo>
                  <a:lnTo>
                    <a:pt x="0" y="176"/>
                  </a:lnTo>
                  <a:lnTo>
                    <a:pt x="23" y="246"/>
                  </a:lnTo>
                  <a:lnTo>
                    <a:pt x="44" y="290"/>
                  </a:lnTo>
                  <a:lnTo>
                    <a:pt x="112" y="421"/>
                  </a:lnTo>
                  <a:lnTo>
                    <a:pt x="266" y="679"/>
                  </a:lnTo>
                  <a:lnTo>
                    <a:pt x="444" y="931"/>
                  </a:lnTo>
                  <a:lnTo>
                    <a:pt x="642" y="1176"/>
                  </a:lnTo>
                  <a:lnTo>
                    <a:pt x="855" y="1408"/>
                  </a:lnTo>
                  <a:lnTo>
                    <a:pt x="1081" y="1627"/>
                  </a:lnTo>
                  <a:lnTo>
                    <a:pt x="1321" y="1828"/>
                  </a:lnTo>
                  <a:lnTo>
                    <a:pt x="1567" y="2008"/>
                  </a:lnTo>
                  <a:lnTo>
                    <a:pt x="1692" y="2088"/>
                  </a:lnTo>
                  <a:lnTo>
                    <a:pt x="1760" y="2130"/>
                  </a:lnTo>
                  <a:lnTo>
                    <a:pt x="1866" y="2183"/>
                  </a:lnTo>
                  <a:lnTo>
                    <a:pt x="1927" y="2197"/>
                  </a:lnTo>
                  <a:lnTo>
                    <a:pt x="1962" y="2196"/>
                  </a:lnTo>
                  <a:lnTo>
                    <a:pt x="1993" y="2187"/>
                  </a:lnTo>
                  <a:lnTo>
                    <a:pt x="2023" y="2170"/>
                  </a:lnTo>
                  <a:lnTo>
                    <a:pt x="2035" y="2158"/>
                  </a:lnTo>
                  <a:lnTo>
                    <a:pt x="2053" y="2140"/>
                  </a:lnTo>
                  <a:lnTo>
                    <a:pt x="2076" y="2091"/>
                  </a:lnTo>
                  <a:lnTo>
                    <a:pt x="2084" y="2035"/>
                  </a:lnTo>
                  <a:lnTo>
                    <a:pt x="2076" y="1984"/>
                  </a:lnTo>
                  <a:lnTo>
                    <a:pt x="2064" y="1962"/>
                  </a:lnTo>
                  <a:lnTo>
                    <a:pt x="2046" y="1944"/>
                  </a:lnTo>
                  <a:lnTo>
                    <a:pt x="1912" y="1848"/>
                  </a:lnTo>
                  <a:lnTo>
                    <a:pt x="1821" y="1786"/>
                  </a:lnTo>
                  <a:lnTo>
                    <a:pt x="1706" y="1709"/>
                  </a:lnTo>
                  <a:lnTo>
                    <a:pt x="1481" y="1540"/>
                  </a:lnTo>
                  <a:lnTo>
                    <a:pt x="1266" y="1356"/>
                  </a:lnTo>
                  <a:lnTo>
                    <a:pt x="1064" y="1161"/>
                  </a:lnTo>
                  <a:lnTo>
                    <a:pt x="875" y="957"/>
                  </a:lnTo>
                  <a:lnTo>
                    <a:pt x="703" y="745"/>
                  </a:lnTo>
                  <a:lnTo>
                    <a:pt x="549" y="527"/>
                  </a:lnTo>
                  <a:lnTo>
                    <a:pt x="414" y="305"/>
                  </a:lnTo>
                  <a:lnTo>
                    <a:pt x="355" y="193"/>
                  </a:lnTo>
                  <a:lnTo>
                    <a:pt x="329" y="144"/>
                  </a:lnTo>
                  <a:lnTo>
                    <a:pt x="276" y="58"/>
                  </a:lnTo>
                  <a:lnTo>
                    <a:pt x="258" y="36"/>
                  </a:lnTo>
                  <a:lnTo>
                    <a:pt x="236" y="18"/>
                  </a:lnTo>
                  <a:lnTo>
                    <a:pt x="180" y="0"/>
                  </a:lnTo>
                  <a:lnTo>
                    <a:pt x="122" y="1"/>
                  </a:lnTo>
                  <a:lnTo>
                    <a:pt x="69" y="21"/>
                  </a:lnTo>
                  <a:lnTo>
                    <a:pt x="5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9A7FCCB0-5A34-4C61-BCA6-822D084B8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436" y="2791681"/>
              <a:ext cx="27574" cy="18514"/>
            </a:xfrm>
            <a:custGeom>
              <a:avLst/>
              <a:gdLst>
                <a:gd name="T0" fmla="*/ 62 w 629"/>
                <a:gd name="T1" fmla="*/ 50 h 423"/>
                <a:gd name="T2" fmla="*/ 48 w 629"/>
                <a:gd name="T3" fmla="*/ 62 h 423"/>
                <a:gd name="T4" fmla="*/ 25 w 629"/>
                <a:gd name="T5" fmla="*/ 89 h 423"/>
                <a:gd name="T6" fmla="*/ 9 w 629"/>
                <a:gd name="T7" fmla="*/ 119 h 423"/>
                <a:gd name="T8" fmla="*/ 0 w 629"/>
                <a:gd name="T9" fmla="*/ 149 h 423"/>
                <a:gd name="T10" fmla="*/ 0 w 629"/>
                <a:gd name="T11" fmla="*/ 181 h 423"/>
                <a:gd name="T12" fmla="*/ 6 w 629"/>
                <a:gd name="T13" fmla="*/ 211 h 423"/>
                <a:gd name="T14" fmla="*/ 20 w 629"/>
                <a:gd name="T15" fmla="*/ 241 h 423"/>
                <a:gd name="T16" fmla="*/ 43 w 629"/>
                <a:gd name="T17" fmla="*/ 267 h 423"/>
                <a:gd name="T18" fmla="*/ 58 w 629"/>
                <a:gd name="T19" fmla="*/ 280 h 423"/>
                <a:gd name="T20" fmla="*/ 89 w 629"/>
                <a:gd name="T21" fmla="*/ 300 h 423"/>
                <a:gd name="T22" fmla="*/ 218 w 629"/>
                <a:gd name="T23" fmla="*/ 354 h 423"/>
                <a:gd name="T24" fmla="*/ 294 w 629"/>
                <a:gd name="T25" fmla="*/ 380 h 423"/>
                <a:gd name="T26" fmla="*/ 393 w 629"/>
                <a:gd name="T27" fmla="*/ 410 h 423"/>
                <a:gd name="T28" fmla="*/ 479 w 629"/>
                <a:gd name="T29" fmla="*/ 423 h 423"/>
                <a:gd name="T30" fmla="*/ 519 w 629"/>
                <a:gd name="T31" fmla="*/ 417 h 423"/>
                <a:gd name="T32" fmla="*/ 538 w 629"/>
                <a:gd name="T33" fmla="*/ 410 h 423"/>
                <a:gd name="T34" fmla="*/ 555 w 629"/>
                <a:gd name="T35" fmla="*/ 401 h 423"/>
                <a:gd name="T36" fmla="*/ 585 w 629"/>
                <a:gd name="T37" fmla="*/ 377 h 423"/>
                <a:gd name="T38" fmla="*/ 608 w 629"/>
                <a:gd name="T39" fmla="*/ 348 h 423"/>
                <a:gd name="T40" fmla="*/ 622 w 629"/>
                <a:gd name="T41" fmla="*/ 314 h 423"/>
                <a:gd name="T42" fmla="*/ 629 w 629"/>
                <a:gd name="T43" fmla="*/ 278 h 423"/>
                <a:gd name="T44" fmla="*/ 628 w 629"/>
                <a:gd name="T45" fmla="*/ 239 h 423"/>
                <a:gd name="T46" fmla="*/ 616 w 629"/>
                <a:gd name="T47" fmla="*/ 202 h 423"/>
                <a:gd name="T48" fmla="*/ 598 w 629"/>
                <a:gd name="T49" fmla="*/ 165 h 423"/>
                <a:gd name="T50" fmla="*/ 585 w 629"/>
                <a:gd name="T51" fmla="*/ 148 h 423"/>
                <a:gd name="T52" fmla="*/ 527 w 629"/>
                <a:gd name="T53" fmla="*/ 123 h 423"/>
                <a:gd name="T54" fmla="*/ 218 w 629"/>
                <a:gd name="T55" fmla="*/ 17 h 423"/>
                <a:gd name="T56" fmla="*/ 152 w 629"/>
                <a:gd name="T57" fmla="*/ 0 h 423"/>
                <a:gd name="T58" fmla="*/ 139 w 629"/>
                <a:gd name="T59" fmla="*/ 3 h 423"/>
                <a:gd name="T60" fmla="*/ 89 w 629"/>
                <a:gd name="T61" fmla="*/ 29 h 423"/>
                <a:gd name="T62" fmla="*/ 62 w 629"/>
                <a:gd name="T63" fmla="*/ 5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9" h="423">
                  <a:moveTo>
                    <a:pt x="62" y="50"/>
                  </a:moveTo>
                  <a:lnTo>
                    <a:pt x="48" y="62"/>
                  </a:lnTo>
                  <a:lnTo>
                    <a:pt x="25" y="89"/>
                  </a:lnTo>
                  <a:lnTo>
                    <a:pt x="9" y="119"/>
                  </a:lnTo>
                  <a:lnTo>
                    <a:pt x="0" y="149"/>
                  </a:lnTo>
                  <a:lnTo>
                    <a:pt x="0" y="181"/>
                  </a:lnTo>
                  <a:lnTo>
                    <a:pt x="6" y="211"/>
                  </a:lnTo>
                  <a:lnTo>
                    <a:pt x="20" y="241"/>
                  </a:lnTo>
                  <a:lnTo>
                    <a:pt x="43" y="267"/>
                  </a:lnTo>
                  <a:lnTo>
                    <a:pt x="58" y="280"/>
                  </a:lnTo>
                  <a:lnTo>
                    <a:pt x="89" y="300"/>
                  </a:lnTo>
                  <a:lnTo>
                    <a:pt x="218" y="354"/>
                  </a:lnTo>
                  <a:lnTo>
                    <a:pt x="294" y="380"/>
                  </a:lnTo>
                  <a:lnTo>
                    <a:pt x="393" y="410"/>
                  </a:lnTo>
                  <a:lnTo>
                    <a:pt x="479" y="423"/>
                  </a:lnTo>
                  <a:lnTo>
                    <a:pt x="519" y="417"/>
                  </a:lnTo>
                  <a:lnTo>
                    <a:pt x="538" y="410"/>
                  </a:lnTo>
                  <a:lnTo>
                    <a:pt x="555" y="401"/>
                  </a:lnTo>
                  <a:lnTo>
                    <a:pt x="585" y="377"/>
                  </a:lnTo>
                  <a:lnTo>
                    <a:pt x="608" y="348"/>
                  </a:lnTo>
                  <a:lnTo>
                    <a:pt x="622" y="314"/>
                  </a:lnTo>
                  <a:lnTo>
                    <a:pt x="629" y="278"/>
                  </a:lnTo>
                  <a:lnTo>
                    <a:pt x="628" y="239"/>
                  </a:lnTo>
                  <a:lnTo>
                    <a:pt x="616" y="202"/>
                  </a:lnTo>
                  <a:lnTo>
                    <a:pt x="598" y="165"/>
                  </a:lnTo>
                  <a:lnTo>
                    <a:pt x="585" y="148"/>
                  </a:lnTo>
                  <a:lnTo>
                    <a:pt x="527" y="123"/>
                  </a:lnTo>
                  <a:lnTo>
                    <a:pt x="218" y="17"/>
                  </a:lnTo>
                  <a:lnTo>
                    <a:pt x="152" y="0"/>
                  </a:lnTo>
                  <a:lnTo>
                    <a:pt x="139" y="3"/>
                  </a:lnTo>
                  <a:lnTo>
                    <a:pt x="89" y="29"/>
                  </a:lnTo>
                  <a:lnTo>
                    <a:pt x="62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oup 25">
            <a:extLst>
              <a:ext uri="{FF2B5EF4-FFF2-40B4-BE49-F238E27FC236}">
                <a16:creationId xmlns:a16="http://schemas.microsoft.com/office/drawing/2014/main" id="{82F2B89A-A223-40A0-A4EF-75A98015489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92172" y="2542422"/>
            <a:ext cx="392404" cy="365760"/>
            <a:chOff x="-1472" y="186"/>
            <a:chExt cx="4271" cy="3981"/>
          </a:xfrm>
          <a:solidFill>
            <a:schemeClr val="accent6"/>
          </a:solidFill>
        </p:grpSpPr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5E443839-CBB1-44F4-94A7-9C51C1DF6D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4" y="186"/>
              <a:ext cx="1758" cy="1936"/>
            </a:xfrm>
            <a:custGeom>
              <a:avLst/>
              <a:gdLst>
                <a:gd name="T0" fmla="*/ 769 w 5275"/>
                <a:gd name="T1" fmla="*/ 773 h 5808"/>
                <a:gd name="T2" fmla="*/ 81 w 5275"/>
                <a:gd name="T3" fmla="*/ 1091 h 5808"/>
                <a:gd name="T4" fmla="*/ 0 w 5275"/>
                <a:gd name="T5" fmla="*/ 1171 h 5808"/>
                <a:gd name="T6" fmla="*/ 2 w 5275"/>
                <a:gd name="T7" fmla="*/ 3604 h 5808"/>
                <a:gd name="T8" fmla="*/ 22 w 5275"/>
                <a:gd name="T9" fmla="*/ 4402 h 5808"/>
                <a:gd name="T10" fmla="*/ 58 w 5275"/>
                <a:gd name="T11" fmla="*/ 4445 h 5808"/>
                <a:gd name="T12" fmla="*/ 848 w 5275"/>
                <a:gd name="T13" fmla="*/ 4884 h 5808"/>
                <a:gd name="T14" fmla="*/ 2383 w 5275"/>
                <a:gd name="T15" fmla="*/ 5689 h 5808"/>
                <a:gd name="T16" fmla="*/ 2638 w 5275"/>
                <a:gd name="T17" fmla="*/ 5808 h 5808"/>
                <a:gd name="T18" fmla="*/ 2884 w 5275"/>
                <a:gd name="T19" fmla="*/ 5692 h 5808"/>
                <a:gd name="T20" fmla="*/ 4398 w 5275"/>
                <a:gd name="T21" fmla="*/ 4904 h 5808"/>
                <a:gd name="T22" fmla="*/ 5199 w 5275"/>
                <a:gd name="T23" fmla="*/ 4470 h 5808"/>
                <a:gd name="T24" fmla="*/ 5240 w 5275"/>
                <a:gd name="T25" fmla="*/ 4439 h 5808"/>
                <a:gd name="T26" fmla="*/ 5263 w 5275"/>
                <a:gd name="T27" fmla="*/ 4315 h 5808"/>
                <a:gd name="T28" fmla="*/ 5275 w 5275"/>
                <a:gd name="T29" fmla="*/ 2791 h 5808"/>
                <a:gd name="T30" fmla="*/ 5265 w 5275"/>
                <a:gd name="T31" fmla="*/ 1240 h 5808"/>
                <a:gd name="T32" fmla="*/ 5249 w 5275"/>
                <a:gd name="T33" fmla="*/ 1117 h 5808"/>
                <a:gd name="T34" fmla="*/ 5176 w 5275"/>
                <a:gd name="T35" fmla="*/ 1058 h 5808"/>
                <a:gd name="T36" fmla="*/ 4318 w 5275"/>
                <a:gd name="T37" fmla="*/ 691 h 5808"/>
                <a:gd name="T38" fmla="*/ 2713 w 5275"/>
                <a:gd name="T39" fmla="*/ 30 h 5808"/>
                <a:gd name="T40" fmla="*/ 2543 w 5275"/>
                <a:gd name="T41" fmla="*/ 30 h 5808"/>
                <a:gd name="T42" fmla="*/ 1349 w 5275"/>
                <a:gd name="T43" fmla="*/ 526 h 5808"/>
                <a:gd name="T44" fmla="*/ 4417 w 5275"/>
                <a:gd name="T45" fmla="*/ 1102 h 5808"/>
                <a:gd name="T46" fmla="*/ 4606 w 5275"/>
                <a:gd name="T47" fmla="*/ 1240 h 5808"/>
                <a:gd name="T48" fmla="*/ 3358 w 5275"/>
                <a:gd name="T49" fmla="*/ 1830 h 5808"/>
                <a:gd name="T50" fmla="*/ 2669 w 5275"/>
                <a:gd name="T51" fmla="*/ 2139 h 5808"/>
                <a:gd name="T52" fmla="*/ 2504 w 5275"/>
                <a:gd name="T53" fmla="*/ 2084 h 5808"/>
                <a:gd name="T54" fmla="*/ 1621 w 5275"/>
                <a:gd name="T55" fmla="*/ 1691 h 5808"/>
                <a:gd name="T56" fmla="*/ 678 w 5275"/>
                <a:gd name="T57" fmla="*/ 1250 h 5808"/>
                <a:gd name="T58" fmla="*/ 683 w 5275"/>
                <a:gd name="T59" fmla="*/ 1188 h 5808"/>
                <a:gd name="T60" fmla="*/ 1985 w 5275"/>
                <a:gd name="T61" fmla="*/ 625 h 5808"/>
                <a:gd name="T62" fmla="*/ 2627 w 5275"/>
                <a:gd name="T63" fmla="*/ 358 h 5808"/>
                <a:gd name="T64" fmla="*/ 3640 w 5275"/>
                <a:gd name="T65" fmla="*/ 774 h 5808"/>
                <a:gd name="T66" fmla="*/ 2459 w 5275"/>
                <a:gd name="T67" fmla="*/ 2447 h 5808"/>
                <a:gd name="T68" fmla="*/ 2459 w 5275"/>
                <a:gd name="T69" fmla="*/ 4478 h 5808"/>
                <a:gd name="T70" fmla="*/ 2449 w 5275"/>
                <a:gd name="T71" fmla="*/ 5350 h 5808"/>
                <a:gd name="T72" fmla="*/ 1392 w 5275"/>
                <a:gd name="T73" fmla="*/ 4791 h 5808"/>
                <a:gd name="T74" fmla="*/ 340 w 5275"/>
                <a:gd name="T75" fmla="*/ 2853 h 5808"/>
                <a:gd name="T76" fmla="*/ 345 w 5275"/>
                <a:gd name="T77" fmla="*/ 1690 h 5808"/>
                <a:gd name="T78" fmla="*/ 357 w 5275"/>
                <a:gd name="T79" fmla="*/ 1484 h 5808"/>
                <a:gd name="T80" fmla="*/ 1418 w 5275"/>
                <a:gd name="T81" fmla="*/ 1968 h 5808"/>
                <a:gd name="T82" fmla="*/ 4652 w 5275"/>
                <a:gd name="T83" fmla="*/ 4381 h 5808"/>
                <a:gd name="T84" fmla="*/ 2826 w 5275"/>
                <a:gd name="T85" fmla="*/ 5350 h 5808"/>
                <a:gd name="T86" fmla="*/ 2816 w 5275"/>
                <a:gd name="T87" fmla="*/ 4478 h 5808"/>
                <a:gd name="T88" fmla="*/ 2816 w 5275"/>
                <a:gd name="T89" fmla="*/ 2447 h 5808"/>
                <a:gd name="T90" fmla="*/ 4928 w 5275"/>
                <a:gd name="T91" fmla="*/ 1481 h 5808"/>
                <a:gd name="T92" fmla="*/ 4937 w 5275"/>
                <a:gd name="T93" fmla="*/ 3393 h 5808"/>
                <a:gd name="T94" fmla="*/ 4925 w 5275"/>
                <a:gd name="T95" fmla="*/ 4207 h 5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275" h="5808">
                  <a:moveTo>
                    <a:pt x="1349" y="526"/>
                  </a:moveTo>
                  <a:lnTo>
                    <a:pt x="769" y="773"/>
                  </a:lnTo>
                  <a:lnTo>
                    <a:pt x="252" y="1005"/>
                  </a:lnTo>
                  <a:lnTo>
                    <a:pt x="81" y="1091"/>
                  </a:lnTo>
                  <a:lnTo>
                    <a:pt x="56" y="1111"/>
                  </a:lnTo>
                  <a:lnTo>
                    <a:pt x="0" y="1171"/>
                  </a:lnTo>
                  <a:lnTo>
                    <a:pt x="0" y="2778"/>
                  </a:lnTo>
                  <a:lnTo>
                    <a:pt x="2" y="3604"/>
                  </a:lnTo>
                  <a:lnTo>
                    <a:pt x="10" y="4227"/>
                  </a:lnTo>
                  <a:lnTo>
                    <a:pt x="22" y="4402"/>
                  </a:lnTo>
                  <a:lnTo>
                    <a:pt x="29" y="4425"/>
                  </a:lnTo>
                  <a:lnTo>
                    <a:pt x="58" y="4445"/>
                  </a:lnTo>
                  <a:lnTo>
                    <a:pt x="275" y="4571"/>
                  </a:lnTo>
                  <a:lnTo>
                    <a:pt x="848" y="4884"/>
                  </a:lnTo>
                  <a:lnTo>
                    <a:pt x="1806" y="5391"/>
                  </a:lnTo>
                  <a:lnTo>
                    <a:pt x="2383" y="5689"/>
                  </a:lnTo>
                  <a:lnTo>
                    <a:pt x="2606" y="5798"/>
                  </a:lnTo>
                  <a:lnTo>
                    <a:pt x="2638" y="5808"/>
                  </a:lnTo>
                  <a:lnTo>
                    <a:pt x="2666" y="5798"/>
                  </a:lnTo>
                  <a:lnTo>
                    <a:pt x="2884" y="5692"/>
                  </a:lnTo>
                  <a:lnTo>
                    <a:pt x="3451" y="5401"/>
                  </a:lnTo>
                  <a:lnTo>
                    <a:pt x="4398" y="4904"/>
                  </a:lnTo>
                  <a:lnTo>
                    <a:pt x="4974" y="4596"/>
                  </a:lnTo>
                  <a:lnTo>
                    <a:pt x="5199" y="4470"/>
                  </a:lnTo>
                  <a:lnTo>
                    <a:pt x="5233" y="4447"/>
                  </a:lnTo>
                  <a:lnTo>
                    <a:pt x="5240" y="4439"/>
                  </a:lnTo>
                  <a:lnTo>
                    <a:pt x="5252" y="4412"/>
                  </a:lnTo>
                  <a:lnTo>
                    <a:pt x="5263" y="4315"/>
                  </a:lnTo>
                  <a:lnTo>
                    <a:pt x="5273" y="3750"/>
                  </a:lnTo>
                  <a:lnTo>
                    <a:pt x="5275" y="2791"/>
                  </a:lnTo>
                  <a:lnTo>
                    <a:pt x="5273" y="2142"/>
                  </a:lnTo>
                  <a:lnTo>
                    <a:pt x="5265" y="1240"/>
                  </a:lnTo>
                  <a:lnTo>
                    <a:pt x="5260" y="1132"/>
                  </a:lnTo>
                  <a:lnTo>
                    <a:pt x="5249" y="1117"/>
                  </a:lnTo>
                  <a:lnTo>
                    <a:pt x="5205" y="1076"/>
                  </a:lnTo>
                  <a:lnTo>
                    <a:pt x="5176" y="1058"/>
                  </a:lnTo>
                  <a:lnTo>
                    <a:pt x="5050" y="1000"/>
                  </a:lnTo>
                  <a:lnTo>
                    <a:pt x="4318" y="691"/>
                  </a:lnTo>
                  <a:lnTo>
                    <a:pt x="3398" y="308"/>
                  </a:lnTo>
                  <a:lnTo>
                    <a:pt x="2713" y="30"/>
                  </a:lnTo>
                  <a:lnTo>
                    <a:pt x="2627" y="0"/>
                  </a:lnTo>
                  <a:lnTo>
                    <a:pt x="2543" y="30"/>
                  </a:lnTo>
                  <a:lnTo>
                    <a:pt x="1847" y="315"/>
                  </a:lnTo>
                  <a:lnTo>
                    <a:pt x="1349" y="526"/>
                  </a:lnTo>
                  <a:close/>
                  <a:moveTo>
                    <a:pt x="3640" y="774"/>
                  </a:moveTo>
                  <a:lnTo>
                    <a:pt x="4417" y="1102"/>
                  </a:lnTo>
                  <a:lnTo>
                    <a:pt x="4659" y="1208"/>
                  </a:lnTo>
                  <a:lnTo>
                    <a:pt x="4606" y="1240"/>
                  </a:lnTo>
                  <a:lnTo>
                    <a:pt x="4082" y="1492"/>
                  </a:lnTo>
                  <a:lnTo>
                    <a:pt x="3358" y="1830"/>
                  </a:lnTo>
                  <a:lnTo>
                    <a:pt x="2774" y="2096"/>
                  </a:lnTo>
                  <a:lnTo>
                    <a:pt x="2669" y="2139"/>
                  </a:lnTo>
                  <a:lnTo>
                    <a:pt x="2648" y="2137"/>
                  </a:lnTo>
                  <a:lnTo>
                    <a:pt x="2504" y="2084"/>
                  </a:lnTo>
                  <a:lnTo>
                    <a:pt x="2082" y="1901"/>
                  </a:lnTo>
                  <a:lnTo>
                    <a:pt x="1621" y="1691"/>
                  </a:lnTo>
                  <a:lnTo>
                    <a:pt x="1222" y="1506"/>
                  </a:lnTo>
                  <a:lnTo>
                    <a:pt x="678" y="1250"/>
                  </a:lnTo>
                  <a:lnTo>
                    <a:pt x="622" y="1218"/>
                  </a:lnTo>
                  <a:lnTo>
                    <a:pt x="683" y="1188"/>
                  </a:lnTo>
                  <a:lnTo>
                    <a:pt x="1239" y="945"/>
                  </a:lnTo>
                  <a:lnTo>
                    <a:pt x="1985" y="625"/>
                  </a:lnTo>
                  <a:lnTo>
                    <a:pt x="2554" y="385"/>
                  </a:lnTo>
                  <a:lnTo>
                    <a:pt x="2627" y="358"/>
                  </a:lnTo>
                  <a:lnTo>
                    <a:pt x="2864" y="450"/>
                  </a:lnTo>
                  <a:lnTo>
                    <a:pt x="3640" y="774"/>
                  </a:lnTo>
                  <a:close/>
                  <a:moveTo>
                    <a:pt x="1418" y="1968"/>
                  </a:moveTo>
                  <a:lnTo>
                    <a:pt x="2459" y="2447"/>
                  </a:lnTo>
                  <a:lnTo>
                    <a:pt x="2459" y="3896"/>
                  </a:lnTo>
                  <a:lnTo>
                    <a:pt x="2459" y="4478"/>
                  </a:lnTo>
                  <a:lnTo>
                    <a:pt x="2453" y="5268"/>
                  </a:lnTo>
                  <a:lnTo>
                    <a:pt x="2449" y="5350"/>
                  </a:lnTo>
                  <a:lnTo>
                    <a:pt x="2207" y="5224"/>
                  </a:lnTo>
                  <a:lnTo>
                    <a:pt x="1392" y="4791"/>
                  </a:lnTo>
                  <a:lnTo>
                    <a:pt x="347" y="4229"/>
                  </a:lnTo>
                  <a:lnTo>
                    <a:pt x="340" y="2853"/>
                  </a:lnTo>
                  <a:lnTo>
                    <a:pt x="340" y="2268"/>
                  </a:lnTo>
                  <a:lnTo>
                    <a:pt x="345" y="1690"/>
                  </a:lnTo>
                  <a:lnTo>
                    <a:pt x="353" y="1499"/>
                  </a:lnTo>
                  <a:lnTo>
                    <a:pt x="357" y="1484"/>
                  </a:lnTo>
                  <a:lnTo>
                    <a:pt x="607" y="1595"/>
                  </a:lnTo>
                  <a:lnTo>
                    <a:pt x="1418" y="1968"/>
                  </a:lnTo>
                  <a:close/>
                  <a:moveTo>
                    <a:pt x="4921" y="4232"/>
                  </a:moveTo>
                  <a:lnTo>
                    <a:pt x="4652" y="4381"/>
                  </a:lnTo>
                  <a:lnTo>
                    <a:pt x="3094" y="5212"/>
                  </a:lnTo>
                  <a:lnTo>
                    <a:pt x="2826" y="5350"/>
                  </a:lnTo>
                  <a:lnTo>
                    <a:pt x="2822" y="5268"/>
                  </a:lnTo>
                  <a:lnTo>
                    <a:pt x="2816" y="4478"/>
                  </a:lnTo>
                  <a:lnTo>
                    <a:pt x="2816" y="3896"/>
                  </a:lnTo>
                  <a:lnTo>
                    <a:pt x="2816" y="2447"/>
                  </a:lnTo>
                  <a:lnTo>
                    <a:pt x="3873" y="1964"/>
                  </a:lnTo>
                  <a:lnTo>
                    <a:pt x="4928" y="1481"/>
                  </a:lnTo>
                  <a:lnTo>
                    <a:pt x="4935" y="2845"/>
                  </a:lnTo>
                  <a:lnTo>
                    <a:pt x="4937" y="3393"/>
                  </a:lnTo>
                  <a:lnTo>
                    <a:pt x="4931" y="3992"/>
                  </a:lnTo>
                  <a:lnTo>
                    <a:pt x="4925" y="4207"/>
                  </a:lnTo>
                  <a:lnTo>
                    <a:pt x="4921" y="4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4F092004-3CB3-4629-BABC-D03313E72B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72" y="1698"/>
              <a:ext cx="4271" cy="2469"/>
            </a:xfrm>
            <a:custGeom>
              <a:avLst/>
              <a:gdLst>
                <a:gd name="T0" fmla="*/ 34 w 12813"/>
                <a:gd name="T1" fmla="*/ 1111 h 7407"/>
                <a:gd name="T2" fmla="*/ 11 w 12813"/>
                <a:gd name="T3" fmla="*/ 4275 h 7407"/>
                <a:gd name="T4" fmla="*/ 860 w 12813"/>
                <a:gd name="T5" fmla="*/ 4875 h 7407"/>
                <a:gd name="T6" fmla="*/ 3026 w 12813"/>
                <a:gd name="T7" fmla="*/ 5619 h 7407"/>
                <a:gd name="T8" fmla="*/ 3865 w 12813"/>
                <a:gd name="T9" fmla="*/ 5576 h 7407"/>
                <a:gd name="T10" fmla="*/ 4155 w 12813"/>
                <a:gd name="T11" fmla="*/ 6163 h 7407"/>
                <a:gd name="T12" fmla="*/ 6528 w 12813"/>
                <a:gd name="T13" fmla="*/ 7397 h 7407"/>
                <a:gd name="T14" fmla="*/ 9087 w 12813"/>
                <a:gd name="T15" fmla="*/ 6038 h 7407"/>
                <a:gd name="T16" fmla="*/ 9141 w 12813"/>
                <a:gd name="T17" fmla="*/ 5490 h 7407"/>
                <a:gd name="T18" fmla="*/ 9667 w 12813"/>
                <a:gd name="T19" fmla="*/ 5558 h 7407"/>
                <a:gd name="T20" fmla="*/ 10461 w 12813"/>
                <a:gd name="T21" fmla="*/ 5667 h 7407"/>
                <a:gd name="T22" fmla="*/ 12778 w 12813"/>
                <a:gd name="T23" fmla="*/ 4406 h 7407"/>
                <a:gd name="T24" fmla="*/ 12803 w 12813"/>
                <a:gd name="T25" fmla="*/ 1244 h 7407"/>
                <a:gd name="T26" fmla="*/ 11961 w 12813"/>
                <a:gd name="T27" fmla="*/ 730 h 7407"/>
                <a:gd name="T28" fmla="*/ 9913 w 12813"/>
                <a:gd name="T29" fmla="*/ 92 h 7407"/>
                <a:gd name="T30" fmla="*/ 7578 w 12813"/>
                <a:gd name="T31" fmla="*/ 1099 h 7407"/>
                <a:gd name="T32" fmla="*/ 7530 w 12813"/>
                <a:gd name="T33" fmla="*/ 1961 h 7407"/>
                <a:gd name="T34" fmla="*/ 6827 w 12813"/>
                <a:gd name="T35" fmla="*/ 1713 h 7407"/>
                <a:gd name="T36" fmla="*/ 5433 w 12813"/>
                <a:gd name="T37" fmla="*/ 2024 h 7407"/>
                <a:gd name="T38" fmla="*/ 5271 w 12813"/>
                <a:gd name="T39" fmla="*/ 1375 h 7407"/>
                <a:gd name="T40" fmla="*/ 4431 w 12813"/>
                <a:gd name="T41" fmla="*/ 728 h 7407"/>
                <a:gd name="T42" fmla="*/ 2389 w 12813"/>
                <a:gd name="T43" fmla="*/ 89 h 7407"/>
                <a:gd name="T44" fmla="*/ 4634 w 12813"/>
                <a:gd name="T45" fmla="*/ 1185 h 7407"/>
                <a:gd name="T46" fmla="*/ 3778 w 12813"/>
                <a:gd name="T47" fmla="*/ 1624 h 7407"/>
                <a:gd name="T48" fmla="*/ 812 w 12813"/>
                <a:gd name="T49" fmla="*/ 1297 h 7407"/>
                <a:gd name="T50" fmla="*/ 1638 w 12813"/>
                <a:gd name="T51" fmla="*/ 764 h 7407"/>
                <a:gd name="T52" fmla="*/ 11566 w 12813"/>
                <a:gd name="T53" fmla="*/ 932 h 7407"/>
                <a:gd name="T54" fmla="*/ 11566 w 12813"/>
                <a:gd name="T55" fmla="*/ 1504 h 7407"/>
                <a:gd name="T56" fmla="*/ 8146 w 12813"/>
                <a:gd name="T57" fmla="*/ 1201 h 7407"/>
                <a:gd name="T58" fmla="*/ 11163 w 12813"/>
                <a:gd name="T59" fmla="*/ 760 h 7407"/>
                <a:gd name="T60" fmla="*/ 2452 w 12813"/>
                <a:gd name="T61" fmla="*/ 5312 h 7407"/>
                <a:gd name="T62" fmla="*/ 339 w 12813"/>
                <a:gd name="T63" fmla="*/ 2848 h 7407"/>
                <a:gd name="T64" fmla="*/ 432 w 12813"/>
                <a:gd name="T65" fmla="*/ 1509 h 7407"/>
                <a:gd name="T66" fmla="*/ 4261 w 12813"/>
                <a:gd name="T67" fmla="*/ 2521 h 7407"/>
                <a:gd name="T68" fmla="*/ 3865 w 12813"/>
                <a:gd name="T69" fmla="*/ 4791 h 7407"/>
                <a:gd name="T70" fmla="*/ 2827 w 12813"/>
                <a:gd name="T71" fmla="*/ 2433 h 7407"/>
                <a:gd name="T72" fmla="*/ 4922 w 12813"/>
                <a:gd name="T73" fmla="*/ 1492 h 7407"/>
                <a:gd name="T74" fmla="*/ 9993 w 12813"/>
                <a:gd name="T75" fmla="*/ 3896 h 7407"/>
                <a:gd name="T76" fmla="*/ 9140 w 12813"/>
                <a:gd name="T77" fmla="*/ 3813 h 7407"/>
                <a:gd name="T78" fmla="*/ 9090 w 12813"/>
                <a:gd name="T79" fmla="*/ 2685 h 7407"/>
                <a:gd name="T80" fmla="*/ 7878 w 12813"/>
                <a:gd name="T81" fmla="*/ 1684 h 7407"/>
                <a:gd name="T82" fmla="*/ 12480 w 12813"/>
                <a:gd name="T83" fmla="*/ 2843 h 7407"/>
                <a:gd name="T84" fmla="*/ 10351 w 12813"/>
                <a:gd name="T85" fmla="*/ 5344 h 7407"/>
                <a:gd name="T86" fmla="*/ 11377 w 12813"/>
                <a:gd name="T87" fmla="*/ 1964 h 7407"/>
                <a:gd name="T88" fmla="*/ 12470 w 12813"/>
                <a:gd name="T89" fmla="*/ 1621 h 7407"/>
                <a:gd name="T90" fmla="*/ 8514 w 12813"/>
                <a:gd name="T91" fmla="*/ 2794 h 7407"/>
                <a:gd name="T92" fmla="*/ 6514 w 12813"/>
                <a:gd name="T93" fmla="*/ 3738 h 7407"/>
                <a:gd name="T94" fmla="*/ 4517 w 12813"/>
                <a:gd name="T95" fmla="*/ 2798 h 7407"/>
                <a:gd name="T96" fmla="*/ 6853 w 12813"/>
                <a:gd name="T97" fmla="*/ 2090 h 7407"/>
                <a:gd name="T98" fmla="*/ 5317 w 12813"/>
                <a:gd name="T99" fmla="*/ 6411 h 7407"/>
                <a:gd name="T100" fmla="*/ 4210 w 12813"/>
                <a:gd name="T101" fmla="*/ 3222 h 7407"/>
                <a:gd name="T102" fmla="*/ 5286 w 12813"/>
                <a:gd name="T103" fmla="*/ 3558 h 7407"/>
                <a:gd name="T104" fmla="*/ 6693 w 12813"/>
                <a:gd name="T105" fmla="*/ 4031 h 7407"/>
                <a:gd name="T106" fmla="*/ 8787 w 12813"/>
                <a:gd name="T107" fmla="*/ 3115 h 7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813" h="7407">
                  <a:moveTo>
                    <a:pt x="1324" y="526"/>
                  </a:moveTo>
                  <a:lnTo>
                    <a:pt x="794" y="752"/>
                  </a:lnTo>
                  <a:lnTo>
                    <a:pt x="256" y="993"/>
                  </a:lnTo>
                  <a:lnTo>
                    <a:pt x="66" y="1084"/>
                  </a:lnTo>
                  <a:lnTo>
                    <a:pt x="41" y="1101"/>
                  </a:lnTo>
                  <a:lnTo>
                    <a:pt x="34" y="1111"/>
                  </a:lnTo>
                  <a:lnTo>
                    <a:pt x="23" y="1142"/>
                  </a:lnTo>
                  <a:lnTo>
                    <a:pt x="11" y="1244"/>
                  </a:lnTo>
                  <a:lnTo>
                    <a:pt x="1" y="1810"/>
                  </a:lnTo>
                  <a:lnTo>
                    <a:pt x="0" y="2759"/>
                  </a:lnTo>
                  <a:lnTo>
                    <a:pt x="1" y="3708"/>
                  </a:lnTo>
                  <a:lnTo>
                    <a:pt x="11" y="4275"/>
                  </a:lnTo>
                  <a:lnTo>
                    <a:pt x="24" y="4375"/>
                  </a:lnTo>
                  <a:lnTo>
                    <a:pt x="36" y="4406"/>
                  </a:lnTo>
                  <a:lnTo>
                    <a:pt x="43" y="4415"/>
                  </a:lnTo>
                  <a:lnTo>
                    <a:pt x="71" y="4435"/>
                  </a:lnTo>
                  <a:lnTo>
                    <a:pt x="289" y="4561"/>
                  </a:lnTo>
                  <a:lnTo>
                    <a:pt x="860" y="4875"/>
                  </a:lnTo>
                  <a:lnTo>
                    <a:pt x="1815" y="5387"/>
                  </a:lnTo>
                  <a:lnTo>
                    <a:pt x="2388" y="5685"/>
                  </a:lnTo>
                  <a:lnTo>
                    <a:pt x="2610" y="5796"/>
                  </a:lnTo>
                  <a:lnTo>
                    <a:pt x="2640" y="5806"/>
                  </a:lnTo>
                  <a:lnTo>
                    <a:pt x="2687" y="5788"/>
                  </a:lnTo>
                  <a:lnTo>
                    <a:pt x="3026" y="5619"/>
                  </a:lnTo>
                  <a:lnTo>
                    <a:pt x="3263" y="5495"/>
                  </a:lnTo>
                  <a:lnTo>
                    <a:pt x="3715" y="5254"/>
                  </a:lnTo>
                  <a:lnTo>
                    <a:pt x="3854" y="5185"/>
                  </a:lnTo>
                  <a:lnTo>
                    <a:pt x="3860" y="5206"/>
                  </a:lnTo>
                  <a:lnTo>
                    <a:pt x="3865" y="5420"/>
                  </a:lnTo>
                  <a:lnTo>
                    <a:pt x="3865" y="5576"/>
                  </a:lnTo>
                  <a:lnTo>
                    <a:pt x="3867" y="5796"/>
                  </a:lnTo>
                  <a:lnTo>
                    <a:pt x="3878" y="5950"/>
                  </a:lnTo>
                  <a:lnTo>
                    <a:pt x="3895" y="6001"/>
                  </a:lnTo>
                  <a:lnTo>
                    <a:pt x="3908" y="6016"/>
                  </a:lnTo>
                  <a:lnTo>
                    <a:pt x="3937" y="6036"/>
                  </a:lnTo>
                  <a:lnTo>
                    <a:pt x="4155" y="6163"/>
                  </a:lnTo>
                  <a:lnTo>
                    <a:pt x="4726" y="6476"/>
                  </a:lnTo>
                  <a:lnTo>
                    <a:pt x="5678" y="6987"/>
                  </a:lnTo>
                  <a:lnTo>
                    <a:pt x="6251" y="7286"/>
                  </a:lnTo>
                  <a:lnTo>
                    <a:pt x="6471" y="7395"/>
                  </a:lnTo>
                  <a:lnTo>
                    <a:pt x="6500" y="7407"/>
                  </a:lnTo>
                  <a:lnTo>
                    <a:pt x="6528" y="7397"/>
                  </a:lnTo>
                  <a:lnTo>
                    <a:pt x="6746" y="7289"/>
                  </a:lnTo>
                  <a:lnTo>
                    <a:pt x="7311" y="6995"/>
                  </a:lnTo>
                  <a:lnTo>
                    <a:pt x="8259" y="6494"/>
                  </a:lnTo>
                  <a:lnTo>
                    <a:pt x="8832" y="6184"/>
                  </a:lnTo>
                  <a:lnTo>
                    <a:pt x="9055" y="6059"/>
                  </a:lnTo>
                  <a:lnTo>
                    <a:pt x="9087" y="6038"/>
                  </a:lnTo>
                  <a:lnTo>
                    <a:pt x="9104" y="6021"/>
                  </a:lnTo>
                  <a:lnTo>
                    <a:pt x="9125" y="5980"/>
                  </a:lnTo>
                  <a:lnTo>
                    <a:pt x="9137" y="5903"/>
                  </a:lnTo>
                  <a:lnTo>
                    <a:pt x="9140" y="5758"/>
                  </a:lnTo>
                  <a:lnTo>
                    <a:pt x="9140" y="5645"/>
                  </a:lnTo>
                  <a:lnTo>
                    <a:pt x="9141" y="5490"/>
                  </a:lnTo>
                  <a:lnTo>
                    <a:pt x="9150" y="5351"/>
                  </a:lnTo>
                  <a:lnTo>
                    <a:pt x="9160" y="5308"/>
                  </a:lnTo>
                  <a:lnTo>
                    <a:pt x="9165" y="5304"/>
                  </a:lnTo>
                  <a:lnTo>
                    <a:pt x="9201" y="5318"/>
                  </a:lnTo>
                  <a:lnTo>
                    <a:pt x="9475" y="5456"/>
                  </a:lnTo>
                  <a:lnTo>
                    <a:pt x="9667" y="5558"/>
                  </a:lnTo>
                  <a:lnTo>
                    <a:pt x="9901" y="5681"/>
                  </a:lnTo>
                  <a:lnTo>
                    <a:pt x="10105" y="5775"/>
                  </a:lnTo>
                  <a:lnTo>
                    <a:pt x="10178" y="5798"/>
                  </a:lnTo>
                  <a:lnTo>
                    <a:pt x="10196" y="5796"/>
                  </a:lnTo>
                  <a:lnTo>
                    <a:pt x="10233" y="5781"/>
                  </a:lnTo>
                  <a:lnTo>
                    <a:pt x="10461" y="5667"/>
                  </a:lnTo>
                  <a:lnTo>
                    <a:pt x="11034" y="5367"/>
                  </a:lnTo>
                  <a:lnTo>
                    <a:pt x="11974" y="4862"/>
                  </a:lnTo>
                  <a:lnTo>
                    <a:pt x="12533" y="4556"/>
                  </a:lnTo>
                  <a:lnTo>
                    <a:pt x="12745" y="4434"/>
                  </a:lnTo>
                  <a:lnTo>
                    <a:pt x="12770" y="4415"/>
                  </a:lnTo>
                  <a:lnTo>
                    <a:pt x="12778" y="4406"/>
                  </a:lnTo>
                  <a:lnTo>
                    <a:pt x="12790" y="4375"/>
                  </a:lnTo>
                  <a:lnTo>
                    <a:pt x="12803" y="4275"/>
                  </a:lnTo>
                  <a:lnTo>
                    <a:pt x="12813" y="3708"/>
                  </a:lnTo>
                  <a:lnTo>
                    <a:pt x="12813" y="2759"/>
                  </a:lnTo>
                  <a:lnTo>
                    <a:pt x="12813" y="1810"/>
                  </a:lnTo>
                  <a:lnTo>
                    <a:pt x="12803" y="1244"/>
                  </a:lnTo>
                  <a:lnTo>
                    <a:pt x="12792" y="1142"/>
                  </a:lnTo>
                  <a:lnTo>
                    <a:pt x="12780" y="1111"/>
                  </a:lnTo>
                  <a:lnTo>
                    <a:pt x="12773" y="1101"/>
                  </a:lnTo>
                  <a:lnTo>
                    <a:pt x="12745" y="1082"/>
                  </a:lnTo>
                  <a:lnTo>
                    <a:pt x="12528" y="980"/>
                  </a:lnTo>
                  <a:lnTo>
                    <a:pt x="11961" y="730"/>
                  </a:lnTo>
                  <a:lnTo>
                    <a:pt x="11011" y="328"/>
                  </a:lnTo>
                  <a:lnTo>
                    <a:pt x="10432" y="95"/>
                  </a:lnTo>
                  <a:lnTo>
                    <a:pt x="10203" y="8"/>
                  </a:lnTo>
                  <a:lnTo>
                    <a:pt x="10168" y="0"/>
                  </a:lnTo>
                  <a:lnTo>
                    <a:pt x="10135" y="8"/>
                  </a:lnTo>
                  <a:lnTo>
                    <a:pt x="9913" y="92"/>
                  </a:lnTo>
                  <a:lnTo>
                    <a:pt x="9346" y="321"/>
                  </a:lnTo>
                  <a:lnTo>
                    <a:pt x="8410" y="715"/>
                  </a:lnTo>
                  <a:lnTo>
                    <a:pt x="7845" y="962"/>
                  </a:lnTo>
                  <a:lnTo>
                    <a:pt x="7626" y="1064"/>
                  </a:lnTo>
                  <a:lnTo>
                    <a:pt x="7595" y="1082"/>
                  </a:lnTo>
                  <a:lnTo>
                    <a:pt x="7578" y="1099"/>
                  </a:lnTo>
                  <a:lnTo>
                    <a:pt x="7555" y="1144"/>
                  </a:lnTo>
                  <a:lnTo>
                    <a:pt x="7543" y="1238"/>
                  </a:lnTo>
                  <a:lnTo>
                    <a:pt x="7540" y="1425"/>
                  </a:lnTo>
                  <a:lnTo>
                    <a:pt x="7540" y="1572"/>
                  </a:lnTo>
                  <a:lnTo>
                    <a:pt x="7539" y="1798"/>
                  </a:lnTo>
                  <a:lnTo>
                    <a:pt x="7530" y="1961"/>
                  </a:lnTo>
                  <a:lnTo>
                    <a:pt x="7522" y="1994"/>
                  </a:lnTo>
                  <a:lnTo>
                    <a:pt x="7516" y="2001"/>
                  </a:lnTo>
                  <a:lnTo>
                    <a:pt x="7512" y="2000"/>
                  </a:lnTo>
                  <a:lnTo>
                    <a:pt x="7383" y="1947"/>
                  </a:lnTo>
                  <a:lnTo>
                    <a:pt x="7015" y="1792"/>
                  </a:lnTo>
                  <a:lnTo>
                    <a:pt x="6827" y="1713"/>
                  </a:lnTo>
                  <a:lnTo>
                    <a:pt x="6547" y="1607"/>
                  </a:lnTo>
                  <a:lnTo>
                    <a:pt x="6500" y="1595"/>
                  </a:lnTo>
                  <a:lnTo>
                    <a:pt x="6450" y="1610"/>
                  </a:lnTo>
                  <a:lnTo>
                    <a:pt x="6112" y="1740"/>
                  </a:lnTo>
                  <a:lnTo>
                    <a:pt x="5880" y="1838"/>
                  </a:lnTo>
                  <a:lnTo>
                    <a:pt x="5433" y="2024"/>
                  </a:lnTo>
                  <a:lnTo>
                    <a:pt x="5290" y="2078"/>
                  </a:lnTo>
                  <a:lnTo>
                    <a:pt x="5287" y="2071"/>
                  </a:lnTo>
                  <a:lnTo>
                    <a:pt x="5281" y="2000"/>
                  </a:lnTo>
                  <a:lnTo>
                    <a:pt x="5274" y="1795"/>
                  </a:lnTo>
                  <a:lnTo>
                    <a:pt x="5274" y="1605"/>
                  </a:lnTo>
                  <a:lnTo>
                    <a:pt x="5271" y="1375"/>
                  </a:lnTo>
                  <a:lnTo>
                    <a:pt x="5261" y="1177"/>
                  </a:lnTo>
                  <a:lnTo>
                    <a:pt x="5250" y="1108"/>
                  </a:lnTo>
                  <a:lnTo>
                    <a:pt x="5243" y="1094"/>
                  </a:lnTo>
                  <a:lnTo>
                    <a:pt x="5215" y="1076"/>
                  </a:lnTo>
                  <a:lnTo>
                    <a:pt x="4999" y="976"/>
                  </a:lnTo>
                  <a:lnTo>
                    <a:pt x="4431" y="728"/>
                  </a:lnTo>
                  <a:lnTo>
                    <a:pt x="3476" y="328"/>
                  </a:lnTo>
                  <a:lnTo>
                    <a:pt x="2896" y="95"/>
                  </a:lnTo>
                  <a:lnTo>
                    <a:pt x="2667" y="8"/>
                  </a:lnTo>
                  <a:lnTo>
                    <a:pt x="2633" y="0"/>
                  </a:lnTo>
                  <a:lnTo>
                    <a:pt x="2601" y="8"/>
                  </a:lnTo>
                  <a:lnTo>
                    <a:pt x="2389" y="89"/>
                  </a:lnTo>
                  <a:lnTo>
                    <a:pt x="1825" y="317"/>
                  </a:lnTo>
                  <a:lnTo>
                    <a:pt x="1324" y="526"/>
                  </a:lnTo>
                  <a:close/>
                  <a:moveTo>
                    <a:pt x="3686" y="781"/>
                  </a:moveTo>
                  <a:lnTo>
                    <a:pt x="4385" y="1075"/>
                  </a:lnTo>
                  <a:lnTo>
                    <a:pt x="4624" y="1180"/>
                  </a:lnTo>
                  <a:lnTo>
                    <a:pt x="4634" y="1185"/>
                  </a:lnTo>
                  <a:lnTo>
                    <a:pt x="4638" y="1198"/>
                  </a:lnTo>
                  <a:lnTo>
                    <a:pt x="4620" y="1218"/>
                  </a:lnTo>
                  <a:lnTo>
                    <a:pt x="4571" y="1250"/>
                  </a:lnTo>
                  <a:lnTo>
                    <a:pt x="4432" y="1322"/>
                  </a:lnTo>
                  <a:lnTo>
                    <a:pt x="4066" y="1492"/>
                  </a:lnTo>
                  <a:lnTo>
                    <a:pt x="3778" y="1624"/>
                  </a:lnTo>
                  <a:lnTo>
                    <a:pt x="3052" y="1957"/>
                  </a:lnTo>
                  <a:lnTo>
                    <a:pt x="2756" y="2090"/>
                  </a:lnTo>
                  <a:lnTo>
                    <a:pt x="2637" y="2143"/>
                  </a:lnTo>
                  <a:lnTo>
                    <a:pt x="1642" y="1687"/>
                  </a:lnTo>
                  <a:lnTo>
                    <a:pt x="1244" y="1504"/>
                  </a:lnTo>
                  <a:lnTo>
                    <a:pt x="812" y="1297"/>
                  </a:lnTo>
                  <a:lnTo>
                    <a:pt x="660" y="1220"/>
                  </a:lnTo>
                  <a:lnTo>
                    <a:pt x="644" y="1208"/>
                  </a:lnTo>
                  <a:lnTo>
                    <a:pt x="658" y="1198"/>
                  </a:lnTo>
                  <a:lnTo>
                    <a:pt x="807" y="1125"/>
                  </a:lnTo>
                  <a:lnTo>
                    <a:pt x="1238" y="935"/>
                  </a:lnTo>
                  <a:lnTo>
                    <a:pt x="1638" y="764"/>
                  </a:lnTo>
                  <a:lnTo>
                    <a:pt x="2637" y="341"/>
                  </a:lnTo>
                  <a:lnTo>
                    <a:pt x="2720" y="377"/>
                  </a:lnTo>
                  <a:lnTo>
                    <a:pt x="2985" y="487"/>
                  </a:lnTo>
                  <a:lnTo>
                    <a:pt x="3686" y="781"/>
                  </a:lnTo>
                  <a:close/>
                  <a:moveTo>
                    <a:pt x="11163" y="760"/>
                  </a:moveTo>
                  <a:lnTo>
                    <a:pt x="11566" y="932"/>
                  </a:lnTo>
                  <a:lnTo>
                    <a:pt x="12003" y="1124"/>
                  </a:lnTo>
                  <a:lnTo>
                    <a:pt x="12156" y="1198"/>
                  </a:lnTo>
                  <a:lnTo>
                    <a:pt x="12169" y="1208"/>
                  </a:lnTo>
                  <a:lnTo>
                    <a:pt x="12155" y="1220"/>
                  </a:lnTo>
                  <a:lnTo>
                    <a:pt x="12002" y="1297"/>
                  </a:lnTo>
                  <a:lnTo>
                    <a:pt x="11566" y="1504"/>
                  </a:lnTo>
                  <a:lnTo>
                    <a:pt x="11165" y="1689"/>
                  </a:lnTo>
                  <a:lnTo>
                    <a:pt x="10165" y="2146"/>
                  </a:lnTo>
                  <a:lnTo>
                    <a:pt x="9151" y="1680"/>
                  </a:lnTo>
                  <a:lnTo>
                    <a:pt x="8746" y="1491"/>
                  </a:lnTo>
                  <a:lnTo>
                    <a:pt x="8200" y="1231"/>
                  </a:lnTo>
                  <a:lnTo>
                    <a:pt x="8146" y="1201"/>
                  </a:lnTo>
                  <a:lnTo>
                    <a:pt x="8381" y="1097"/>
                  </a:lnTo>
                  <a:lnTo>
                    <a:pt x="9155" y="764"/>
                  </a:lnTo>
                  <a:lnTo>
                    <a:pt x="9929" y="434"/>
                  </a:lnTo>
                  <a:lnTo>
                    <a:pt x="10153" y="337"/>
                  </a:lnTo>
                  <a:lnTo>
                    <a:pt x="10379" y="431"/>
                  </a:lnTo>
                  <a:lnTo>
                    <a:pt x="11163" y="760"/>
                  </a:lnTo>
                  <a:close/>
                  <a:moveTo>
                    <a:pt x="1420" y="1957"/>
                  </a:moveTo>
                  <a:lnTo>
                    <a:pt x="2447" y="2430"/>
                  </a:lnTo>
                  <a:lnTo>
                    <a:pt x="2458" y="3878"/>
                  </a:lnTo>
                  <a:lnTo>
                    <a:pt x="2462" y="4538"/>
                  </a:lnTo>
                  <a:lnTo>
                    <a:pt x="2459" y="5129"/>
                  </a:lnTo>
                  <a:lnTo>
                    <a:pt x="2452" y="5312"/>
                  </a:lnTo>
                  <a:lnTo>
                    <a:pt x="2447" y="5328"/>
                  </a:lnTo>
                  <a:lnTo>
                    <a:pt x="2379" y="5297"/>
                  </a:lnTo>
                  <a:lnTo>
                    <a:pt x="1801" y="4994"/>
                  </a:lnTo>
                  <a:lnTo>
                    <a:pt x="1384" y="4771"/>
                  </a:lnTo>
                  <a:lnTo>
                    <a:pt x="346" y="4217"/>
                  </a:lnTo>
                  <a:lnTo>
                    <a:pt x="339" y="2848"/>
                  </a:lnTo>
                  <a:lnTo>
                    <a:pt x="336" y="2134"/>
                  </a:lnTo>
                  <a:lnTo>
                    <a:pt x="343" y="1620"/>
                  </a:lnTo>
                  <a:lnTo>
                    <a:pt x="352" y="1512"/>
                  </a:lnTo>
                  <a:lnTo>
                    <a:pt x="359" y="1484"/>
                  </a:lnTo>
                  <a:lnTo>
                    <a:pt x="363" y="1481"/>
                  </a:lnTo>
                  <a:lnTo>
                    <a:pt x="432" y="1509"/>
                  </a:lnTo>
                  <a:lnTo>
                    <a:pt x="1008" y="1767"/>
                  </a:lnTo>
                  <a:lnTo>
                    <a:pt x="1420" y="1957"/>
                  </a:lnTo>
                  <a:close/>
                  <a:moveTo>
                    <a:pt x="4939" y="1859"/>
                  </a:moveTo>
                  <a:lnTo>
                    <a:pt x="4939" y="2236"/>
                  </a:lnTo>
                  <a:lnTo>
                    <a:pt x="4458" y="2437"/>
                  </a:lnTo>
                  <a:lnTo>
                    <a:pt x="4261" y="2521"/>
                  </a:lnTo>
                  <a:lnTo>
                    <a:pt x="4030" y="2629"/>
                  </a:lnTo>
                  <a:lnTo>
                    <a:pt x="3938" y="2679"/>
                  </a:lnTo>
                  <a:lnTo>
                    <a:pt x="3921" y="2692"/>
                  </a:lnTo>
                  <a:lnTo>
                    <a:pt x="3865" y="2745"/>
                  </a:lnTo>
                  <a:lnTo>
                    <a:pt x="3865" y="3767"/>
                  </a:lnTo>
                  <a:lnTo>
                    <a:pt x="3865" y="4791"/>
                  </a:lnTo>
                  <a:lnTo>
                    <a:pt x="3563" y="4953"/>
                  </a:lnTo>
                  <a:lnTo>
                    <a:pt x="3276" y="5103"/>
                  </a:lnTo>
                  <a:lnTo>
                    <a:pt x="3035" y="5229"/>
                  </a:lnTo>
                  <a:lnTo>
                    <a:pt x="2816" y="5350"/>
                  </a:lnTo>
                  <a:lnTo>
                    <a:pt x="2820" y="3889"/>
                  </a:lnTo>
                  <a:lnTo>
                    <a:pt x="2827" y="2433"/>
                  </a:lnTo>
                  <a:lnTo>
                    <a:pt x="3854" y="1959"/>
                  </a:lnTo>
                  <a:lnTo>
                    <a:pt x="4266" y="1769"/>
                  </a:lnTo>
                  <a:lnTo>
                    <a:pt x="4842" y="1511"/>
                  </a:lnTo>
                  <a:lnTo>
                    <a:pt x="4910" y="1484"/>
                  </a:lnTo>
                  <a:lnTo>
                    <a:pt x="4915" y="1484"/>
                  </a:lnTo>
                  <a:lnTo>
                    <a:pt x="4922" y="1492"/>
                  </a:lnTo>
                  <a:lnTo>
                    <a:pt x="4929" y="1524"/>
                  </a:lnTo>
                  <a:lnTo>
                    <a:pt x="4939" y="1668"/>
                  </a:lnTo>
                  <a:lnTo>
                    <a:pt x="4939" y="1859"/>
                  </a:lnTo>
                  <a:close/>
                  <a:moveTo>
                    <a:pt x="8951" y="1959"/>
                  </a:moveTo>
                  <a:lnTo>
                    <a:pt x="9986" y="2437"/>
                  </a:lnTo>
                  <a:lnTo>
                    <a:pt x="9993" y="3896"/>
                  </a:lnTo>
                  <a:lnTo>
                    <a:pt x="9999" y="5357"/>
                  </a:lnTo>
                  <a:lnTo>
                    <a:pt x="9850" y="5272"/>
                  </a:lnTo>
                  <a:lnTo>
                    <a:pt x="9671" y="5176"/>
                  </a:lnTo>
                  <a:lnTo>
                    <a:pt x="9420" y="5042"/>
                  </a:lnTo>
                  <a:lnTo>
                    <a:pt x="9140" y="4892"/>
                  </a:lnTo>
                  <a:lnTo>
                    <a:pt x="9140" y="3813"/>
                  </a:lnTo>
                  <a:lnTo>
                    <a:pt x="9140" y="3144"/>
                  </a:lnTo>
                  <a:lnTo>
                    <a:pt x="9131" y="2817"/>
                  </a:lnTo>
                  <a:lnTo>
                    <a:pt x="9122" y="2751"/>
                  </a:lnTo>
                  <a:lnTo>
                    <a:pt x="9112" y="2714"/>
                  </a:lnTo>
                  <a:lnTo>
                    <a:pt x="9098" y="2693"/>
                  </a:lnTo>
                  <a:lnTo>
                    <a:pt x="9090" y="2685"/>
                  </a:lnTo>
                  <a:lnTo>
                    <a:pt x="9037" y="2655"/>
                  </a:lnTo>
                  <a:lnTo>
                    <a:pt x="8696" y="2498"/>
                  </a:lnTo>
                  <a:lnTo>
                    <a:pt x="8464" y="2398"/>
                  </a:lnTo>
                  <a:lnTo>
                    <a:pt x="7887" y="2157"/>
                  </a:lnTo>
                  <a:lnTo>
                    <a:pt x="7880" y="1818"/>
                  </a:lnTo>
                  <a:lnTo>
                    <a:pt x="7878" y="1684"/>
                  </a:lnTo>
                  <a:lnTo>
                    <a:pt x="7883" y="1538"/>
                  </a:lnTo>
                  <a:lnTo>
                    <a:pt x="7890" y="1486"/>
                  </a:lnTo>
                  <a:lnTo>
                    <a:pt x="7894" y="1481"/>
                  </a:lnTo>
                  <a:lnTo>
                    <a:pt x="8142" y="1588"/>
                  </a:lnTo>
                  <a:lnTo>
                    <a:pt x="8951" y="1959"/>
                  </a:lnTo>
                  <a:close/>
                  <a:moveTo>
                    <a:pt x="12480" y="2843"/>
                  </a:moveTo>
                  <a:lnTo>
                    <a:pt x="12480" y="4204"/>
                  </a:lnTo>
                  <a:lnTo>
                    <a:pt x="12427" y="4239"/>
                  </a:lnTo>
                  <a:lnTo>
                    <a:pt x="12159" y="4384"/>
                  </a:lnTo>
                  <a:lnTo>
                    <a:pt x="11370" y="4802"/>
                  </a:lnTo>
                  <a:lnTo>
                    <a:pt x="10590" y="5218"/>
                  </a:lnTo>
                  <a:lnTo>
                    <a:pt x="10351" y="5344"/>
                  </a:lnTo>
                  <a:lnTo>
                    <a:pt x="10347" y="5325"/>
                  </a:lnTo>
                  <a:lnTo>
                    <a:pt x="10339" y="5107"/>
                  </a:lnTo>
                  <a:lnTo>
                    <a:pt x="10334" y="4481"/>
                  </a:lnTo>
                  <a:lnTo>
                    <a:pt x="10332" y="3899"/>
                  </a:lnTo>
                  <a:lnTo>
                    <a:pt x="10332" y="2444"/>
                  </a:lnTo>
                  <a:lnTo>
                    <a:pt x="11377" y="1964"/>
                  </a:lnTo>
                  <a:lnTo>
                    <a:pt x="11795" y="1772"/>
                  </a:lnTo>
                  <a:lnTo>
                    <a:pt x="12380" y="1509"/>
                  </a:lnTo>
                  <a:lnTo>
                    <a:pt x="12451" y="1481"/>
                  </a:lnTo>
                  <a:lnTo>
                    <a:pt x="12455" y="1484"/>
                  </a:lnTo>
                  <a:lnTo>
                    <a:pt x="12461" y="1514"/>
                  </a:lnTo>
                  <a:lnTo>
                    <a:pt x="12470" y="1621"/>
                  </a:lnTo>
                  <a:lnTo>
                    <a:pt x="12478" y="2136"/>
                  </a:lnTo>
                  <a:lnTo>
                    <a:pt x="12480" y="2843"/>
                  </a:lnTo>
                  <a:close/>
                  <a:moveTo>
                    <a:pt x="7573" y="2391"/>
                  </a:moveTo>
                  <a:lnTo>
                    <a:pt x="8282" y="2692"/>
                  </a:lnTo>
                  <a:lnTo>
                    <a:pt x="8511" y="2791"/>
                  </a:lnTo>
                  <a:lnTo>
                    <a:pt x="8514" y="2794"/>
                  </a:lnTo>
                  <a:lnTo>
                    <a:pt x="8491" y="2812"/>
                  </a:lnTo>
                  <a:lnTo>
                    <a:pt x="8399" y="2864"/>
                  </a:lnTo>
                  <a:lnTo>
                    <a:pt x="8004" y="3058"/>
                  </a:lnTo>
                  <a:lnTo>
                    <a:pt x="7536" y="3273"/>
                  </a:lnTo>
                  <a:lnTo>
                    <a:pt x="6750" y="3631"/>
                  </a:lnTo>
                  <a:lnTo>
                    <a:pt x="6514" y="3738"/>
                  </a:lnTo>
                  <a:lnTo>
                    <a:pt x="6445" y="3714"/>
                  </a:lnTo>
                  <a:lnTo>
                    <a:pt x="5878" y="3459"/>
                  </a:lnTo>
                  <a:lnTo>
                    <a:pt x="5128" y="3111"/>
                  </a:lnTo>
                  <a:lnTo>
                    <a:pt x="4565" y="2844"/>
                  </a:lnTo>
                  <a:lnTo>
                    <a:pt x="4502" y="2807"/>
                  </a:lnTo>
                  <a:lnTo>
                    <a:pt x="4517" y="2798"/>
                  </a:lnTo>
                  <a:lnTo>
                    <a:pt x="4667" y="2726"/>
                  </a:lnTo>
                  <a:lnTo>
                    <a:pt x="5099" y="2536"/>
                  </a:lnTo>
                  <a:lnTo>
                    <a:pt x="5497" y="2365"/>
                  </a:lnTo>
                  <a:lnTo>
                    <a:pt x="6500" y="1942"/>
                  </a:lnTo>
                  <a:lnTo>
                    <a:pt x="6584" y="1975"/>
                  </a:lnTo>
                  <a:lnTo>
                    <a:pt x="6853" y="2090"/>
                  </a:lnTo>
                  <a:lnTo>
                    <a:pt x="7573" y="2391"/>
                  </a:lnTo>
                  <a:close/>
                  <a:moveTo>
                    <a:pt x="5286" y="3558"/>
                  </a:moveTo>
                  <a:lnTo>
                    <a:pt x="6312" y="4031"/>
                  </a:lnTo>
                  <a:lnTo>
                    <a:pt x="6319" y="5490"/>
                  </a:lnTo>
                  <a:lnTo>
                    <a:pt x="6324" y="6948"/>
                  </a:lnTo>
                  <a:lnTo>
                    <a:pt x="5317" y="6411"/>
                  </a:lnTo>
                  <a:lnTo>
                    <a:pt x="4522" y="5985"/>
                  </a:lnTo>
                  <a:lnTo>
                    <a:pt x="4255" y="5839"/>
                  </a:lnTo>
                  <a:lnTo>
                    <a:pt x="4200" y="5806"/>
                  </a:lnTo>
                  <a:lnTo>
                    <a:pt x="4200" y="4444"/>
                  </a:lnTo>
                  <a:lnTo>
                    <a:pt x="4200" y="3736"/>
                  </a:lnTo>
                  <a:lnTo>
                    <a:pt x="4210" y="3222"/>
                  </a:lnTo>
                  <a:lnTo>
                    <a:pt x="4219" y="3115"/>
                  </a:lnTo>
                  <a:lnTo>
                    <a:pt x="4226" y="3086"/>
                  </a:lnTo>
                  <a:lnTo>
                    <a:pt x="4230" y="3085"/>
                  </a:lnTo>
                  <a:lnTo>
                    <a:pt x="4299" y="3111"/>
                  </a:lnTo>
                  <a:lnTo>
                    <a:pt x="4875" y="3369"/>
                  </a:lnTo>
                  <a:lnTo>
                    <a:pt x="5286" y="3558"/>
                  </a:lnTo>
                  <a:close/>
                  <a:moveTo>
                    <a:pt x="8805" y="4448"/>
                  </a:moveTo>
                  <a:lnTo>
                    <a:pt x="8805" y="5817"/>
                  </a:lnTo>
                  <a:lnTo>
                    <a:pt x="7744" y="6382"/>
                  </a:lnTo>
                  <a:lnTo>
                    <a:pt x="6681" y="6948"/>
                  </a:lnTo>
                  <a:lnTo>
                    <a:pt x="6686" y="5490"/>
                  </a:lnTo>
                  <a:lnTo>
                    <a:pt x="6693" y="4031"/>
                  </a:lnTo>
                  <a:lnTo>
                    <a:pt x="7719" y="3559"/>
                  </a:lnTo>
                  <a:lnTo>
                    <a:pt x="8132" y="3370"/>
                  </a:lnTo>
                  <a:lnTo>
                    <a:pt x="8707" y="3111"/>
                  </a:lnTo>
                  <a:lnTo>
                    <a:pt x="8776" y="3085"/>
                  </a:lnTo>
                  <a:lnTo>
                    <a:pt x="8780" y="3086"/>
                  </a:lnTo>
                  <a:lnTo>
                    <a:pt x="8787" y="3115"/>
                  </a:lnTo>
                  <a:lnTo>
                    <a:pt x="8795" y="3224"/>
                  </a:lnTo>
                  <a:lnTo>
                    <a:pt x="8805" y="3738"/>
                  </a:lnTo>
                  <a:lnTo>
                    <a:pt x="8805" y="44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" name="Group 36">
            <a:extLst>
              <a:ext uri="{FF2B5EF4-FFF2-40B4-BE49-F238E27FC236}">
                <a16:creationId xmlns:a16="http://schemas.microsoft.com/office/drawing/2014/main" id="{2BEC7716-ED54-41B5-B203-BA5F53053C67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3926684" y="2032077"/>
            <a:ext cx="377479" cy="384048"/>
            <a:chOff x="1066" y="88"/>
            <a:chExt cx="4080" cy="4151"/>
          </a:xfrm>
          <a:solidFill>
            <a:schemeClr val="accent6"/>
          </a:solidFill>
        </p:grpSpPr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4E89BB59-4E28-4546-88AE-F66227307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" y="88"/>
              <a:ext cx="2051" cy="4151"/>
            </a:xfrm>
            <a:custGeom>
              <a:avLst/>
              <a:gdLst>
                <a:gd name="T0" fmla="*/ 720 w 6151"/>
                <a:gd name="T1" fmla="*/ 138 h 12453"/>
                <a:gd name="T2" fmla="*/ 510 w 6151"/>
                <a:gd name="T3" fmla="*/ 867 h 12453"/>
                <a:gd name="T4" fmla="*/ 0 w 6151"/>
                <a:gd name="T5" fmla="*/ 3386 h 12453"/>
                <a:gd name="T6" fmla="*/ 594 w 6151"/>
                <a:gd name="T7" fmla="*/ 3453 h 12453"/>
                <a:gd name="T8" fmla="*/ 1628 w 6151"/>
                <a:gd name="T9" fmla="*/ 3917 h 12453"/>
                <a:gd name="T10" fmla="*/ 2047 w 6151"/>
                <a:gd name="T11" fmla="*/ 4286 h 12453"/>
                <a:gd name="T12" fmla="*/ 2429 w 6151"/>
                <a:gd name="T13" fmla="*/ 4805 h 12453"/>
                <a:gd name="T14" fmla="*/ 2679 w 6151"/>
                <a:gd name="T15" fmla="*/ 5392 h 12453"/>
                <a:gd name="T16" fmla="*/ 2803 w 6151"/>
                <a:gd name="T17" fmla="*/ 6246 h 12453"/>
                <a:gd name="T18" fmla="*/ 2671 w 6151"/>
                <a:gd name="T19" fmla="*/ 7098 h 12453"/>
                <a:gd name="T20" fmla="*/ 2377 w 6151"/>
                <a:gd name="T21" fmla="*/ 7741 h 12453"/>
                <a:gd name="T22" fmla="*/ 1680 w 6151"/>
                <a:gd name="T23" fmla="*/ 8502 h 12453"/>
                <a:gd name="T24" fmla="*/ 1084 w 6151"/>
                <a:gd name="T25" fmla="*/ 8849 h 12453"/>
                <a:gd name="T26" fmla="*/ 443 w 6151"/>
                <a:gd name="T27" fmla="*/ 9034 h 12453"/>
                <a:gd name="T28" fmla="*/ 0 w 6151"/>
                <a:gd name="T29" fmla="*/ 9082 h 12453"/>
                <a:gd name="T30" fmla="*/ 319 w 6151"/>
                <a:gd name="T31" fmla="*/ 11546 h 12453"/>
                <a:gd name="T32" fmla="*/ 720 w 6151"/>
                <a:gd name="T33" fmla="*/ 12319 h 12453"/>
                <a:gd name="T34" fmla="*/ 941 w 6151"/>
                <a:gd name="T35" fmla="*/ 12452 h 12453"/>
                <a:gd name="T36" fmla="*/ 1811 w 6151"/>
                <a:gd name="T37" fmla="*/ 12247 h 12453"/>
                <a:gd name="T38" fmla="*/ 2291 w 6151"/>
                <a:gd name="T39" fmla="*/ 12069 h 12453"/>
                <a:gd name="T40" fmla="*/ 2381 w 6151"/>
                <a:gd name="T41" fmla="*/ 11842 h 12453"/>
                <a:gd name="T42" fmla="*/ 2203 w 6151"/>
                <a:gd name="T43" fmla="*/ 11084 h 12453"/>
                <a:gd name="T44" fmla="*/ 2394 w 6151"/>
                <a:gd name="T45" fmla="*/ 10977 h 12453"/>
                <a:gd name="T46" fmla="*/ 3045 w 6151"/>
                <a:gd name="T47" fmla="*/ 10588 h 12453"/>
                <a:gd name="T48" fmla="*/ 3472 w 6151"/>
                <a:gd name="T49" fmla="*/ 10999 h 12453"/>
                <a:gd name="T50" fmla="*/ 3816 w 6151"/>
                <a:gd name="T51" fmla="*/ 11172 h 12453"/>
                <a:gd name="T52" fmla="*/ 4229 w 6151"/>
                <a:gd name="T53" fmla="*/ 10842 h 12453"/>
                <a:gd name="T54" fmla="*/ 4854 w 6151"/>
                <a:gd name="T55" fmla="*/ 10171 h 12453"/>
                <a:gd name="T56" fmla="*/ 4871 w 6151"/>
                <a:gd name="T57" fmla="*/ 9961 h 12453"/>
                <a:gd name="T58" fmla="*/ 4294 w 6151"/>
                <a:gd name="T59" fmla="*/ 9322 h 12453"/>
                <a:gd name="T60" fmla="*/ 4723 w 6151"/>
                <a:gd name="T61" fmla="*/ 8587 h 12453"/>
                <a:gd name="T62" fmla="*/ 5184 w 6151"/>
                <a:gd name="T63" fmla="*/ 8556 h 12453"/>
                <a:gd name="T64" fmla="*/ 5658 w 6151"/>
                <a:gd name="T65" fmla="*/ 8627 h 12453"/>
                <a:gd name="T66" fmla="*/ 5816 w 6151"/>
                <a:gd name="T67" fmla="*/ 8491 h 12453"/>
                <a:gd name="T68" fmla="*/ 6056 w 6151"/>
                <a:gd name="T69" fmla="*/ 7652 h 12453"/>
                <a:gd name="T70" fmla="*/ 6134 w 6151"/>
                <a:gd name="T71" fmla="*/ 7109 h 12453"/>
                <a:gd name="T72" fmla="*/ 5948 w 6151"/>
                <a:gd name="T73" fmla="*/ 6934 h 12453"/>
                <a:gd name="T74" fmla="*/ 5257 w 6151"/>
                <a:gd name="T75" fmla="*/ 5725 h 12453"/>
                <a:gd name="T76" fmla="*/ 5963 w 6151"/>
                <a:gd name="T77" fmla="*/ 5522 h 12453"/>
                <a:gd name="T78" fmla="*/ 6133 w 6151"/>
                <a:gd name="T79" fmla="*/ 5348 h 12453"/>
                <a:gd name="T80" fmla="*/ 6061 w 6151"/>
                <a:gd name="T81" fmla="*/ 4831 h 12453"/>
                <a:gd name="T82" fmla="*/ 5808 w 6151"/>
                <a:gd name="T83" fmla="*/ 3951 h 12453"/>
                <a:gd name="T84" fmla="*/ 5606 w 6151"/>
                <a:gd name="T85" fmla="*/ 3822 h 12453"/>
                <a:gd name="T86" fmla="*/ 4885 w 6151"/>
                <a:gd name="T87" fmla="*/ 3985 h 12453"/>
                <a:gd name="T88" fmla="*/ 4472 w 6151"/>
                <a:gd name="T89" fmla="*/ 3412 h 12453"/>
                <a:gd name="T90" fmla="*/ 4653 w 6151"/>
                <a:gd name="T91" fmla="*/ 2771 h 12453"/>
                <a:gd name="T92" fmla="*/ 4879 w 6151"/>
                <a:gd name="T93" fmla="*/ 2459 h 12453"/>
                <a:gd name="T94" fmla="*/ 4745 w 6151"/>
                <a:gd name="T95" fmla="*/ 2155 h 12453"/>
                <a:gd name="T96" fmla="*/ 3960 w 6151"/>
                <a:gd name="T97" fmla="*/ 1363 h 12453"/>
                <a:gd name="T98" fmla="*/ 3674 w 6151"/>
                <a:gd name="T99" fmla="*/ 1300 h 12453"/>
                <a:gd name="T100" fmla="*/ 3056 w 6151"/>
                <a:gd name="T101" fmla="*/ 1885 h 12453"/>
                <a:gd name="T102" fmla="*/ 2328 w 6151"/>
                <a:gd name="T103" fmla="*/ 1449 h 12453"/>
                <a:gd name="T104" fmla="*/ 2222 w 6151"/>
                <a:gd name="T105" fmla="*/ 1269 h 12453"/>
                <a:gd name="T106" fmla="*/ 2380 w 6151"/>
                <a:gd name="T107" fmla="*/ 556 h 12453"/>
                <a:gd name="T108" fmla="*/ 2248 w 6151"/>
                <a:gd name="T109" fmla="*/ 346 h 12453"/>
                <a:gd name="T110" fmla="*/ 1372 w 6151"/>
                <a:gd name="T111" fmla="*/ 93 h 12453"/>
                <a:gd name="T112" fmla="*/ 857 w 6151"/>
                <a:gd name="T113" fmla="*/ 25 h 1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51" h="12453">
                  <a:moveTo>
                    <a:pt x="827" y="40"/>
                  </a:moveTo>
                  <a:lnTo>
                    <a:pt x="800" y="58"/>
                  </a:lnTo>
                  <a:lnTo>
                    <a:pt x="744" y="104"/>
                  </a:lnTo>
                  <a:lnTo>
                    <a:pt x="728" y="125"/>
                  </a:lnTo>
                  <a:lnTo>
                    <a:pt x="720" y="138"/>
                  </a:lnTo>
                  <a:lnTo>
                    <a:pt x="695" y="205"/>
                  </a:lnTo>
                  <a:lnTo>
                    <a:pt x="645" y="363"/>
                  </a:lnTo>
                  <a:lnTo>
                    <a:pt x="609" y="494"/>
                  </a:lnTo>
                  <a:lnTo>
                    <a:pt x="539" y="758"/>
                  </a:lnTo>
                  <a:lnTo>
                    <a:pt x="510" y="867"/>
                  </a:lnTo>
                  <a:lnTo>
                    <a:pt x="494" y="915"/>
                  </a:lnTo>
                  <a:lnTo>
                    <a:pt x="248" y="907"/>
                  </a:lnTo>
                  <a:lnTo>
                    <a:pt x="0" y="901"/>
                  </a:lnTo>
                  <a:lnTo>
                    <a:pt x="0" y="2142"/>
                  </a:lnTo>
                  <a:lnTo>
                    <a:pt x="0" y="3386"/>
                  </a:lnTo>
                  <a:lnTo>
                    <a:pt x="194" y="3397"/>
                  </a:lnTo>
                  <a:lnTo>
                    <a:pt x="250" y="3400"/>
                  </a:lnTo>
                  <a:lnTo>
                    <a:pt x="364" y="3413"/>
                  </a:lnTo>
                  <a:lnTo>
                    <a:pt x="479" y="3430"/>
                  </a:lnTo>
                  <a:lnTo>
                    <a:pt x="594" y="3453"/>
                  </a:lnTo>
                  <a:lnTo>
                    <a:pt x="766" y="3496"/>
                  </a:lnTo>
                  <a:lnTo>
                    <a:pt x="993" y="3574"/>
                  </a:lnTo>
                  <a:lnTo>
                    <a:pt x="1214" y="3670"/>
                  </a:lnTo>
                  <a:lnTo>
                    <a:pt x="1426" y="3785"/>
                  </a:lnTo>
                  <a:lnTo>
                    <a:pt x="1628" y="3917"/>
                  </a:lnTo>
                  <a:lnTo>
                    <a:pt x="1770" y="4025"/>
                  </a:lnTo>
                  <a:lnTo>
                    <a:pt x="1860" y="4103"/>
                  </a:lnTo>
                  <a:lnTo>
                    <a:pt x="1904" y="4143"/>
                  </a:lnTo>
                  <a:lnTo>
                    <a:pt x="1953" y="4192"/>
                  </a:lnTo>
                  <a:lnTo>
                    <a:pt x="2047" y="4286"/>
                  </a:lnTo>
                  <a:lnTo>
                    <a:pt x="2135" y="4385"/>
                  </a:lnTo>
                  <a:lnTo>
                    <a:pt x="2216" y="4484"/>
                  </a:lnTo>
                  <a:lnTo>
                    <a:pt x="2292" y="4587"/>
                  </a:lnTo>
                  <a:lnTo>
                    <a:pt x="2362" y="4693"/>
                  </a:lnTo>
                  <a:lnTo>
                    <a:pt x="2429" y="4805"/>
                  </a:lnTo>
                  <a:lnTo>
                    <a:pt x="2491" y="4922"/>
                  </a:lnTo>
                  <a:lnTo>
                    <a:pt x="2520" y="4984"/>
                  </a:lnTo>
                  <a:lnTo>
                    <a:pt x="2557" y="5064"/>
                  </a:lnTo>
                  <a:lnTo>
                    <a:pt x="2624" y="5227"/>
                  </a:lnTo>
                  <a:lnTo>
                    <a:pt x="2679" y="5392"/>
                  </a:lnTo>
                  <a:lnTo>
                    <a:pt x="2725" y="5560"/>
                  </a:lnTo>
                  <a:lnTo>
                    <a:pt x="2760" y="5731"/>
                  </a:lnTo>
                  <a:lnTo>
                    <a:pt x="2785" y="5902"/>
                  </a:lnTo>
                  <a:lnTo>
                    <a:pt x="2800" y="6075"/>
                  </a:lnTo>
                  <a:lnTo>
                    <a:pt x="2803" y="6246"/>
                  </a:lnTo>
                  <a:lnTo>
                    <a:pt x="2798" y="6419"/>
                  </a:lnTo>
                  <a:lnTo>
                    <a:pt x="2781" y="6591"/>
                  </a:lnTo>
                  <a:lnTo>
                    <a:pt x="2755" y="6761"/>
                  </a:lnTo>
                  <a:lnTo>
                    <a:pt x="2718" y="6930"/>
                  </a:lnTo>
                  <a:lnTo>
                    <a:pt x="2671" y="7098"/>
                  </a:lnTo>
                  <a:lnTo>
                    <a:pt x="2614" y="7261"/>
                  </a:lnTo>
                  <a:lnTo>
                    <a:pt x="2547" y="7422"/>
                  </a:lnTo>
                  <a:lnTo>
                    <a:pt x="2469" y="7580"/>
                  </a:lnTo>
                  <a:lnTo>
                    <a:pt x="2426" y="7657"/>
                  </a:lnTo>
                  <a:lnTo>
                    <a:pt x="2377" y="7741"/>
                  </a:lnTo>
                  <a:lnTo>
                    <a:pt x="2263" y="7907"/>
                  </a:lnTo>
                  <a:lnTo>
                    <a:pt x="2134" y="8068"/>
                  </a:lnTo>
                  <a:lnTo>
                    <a:pt x="1992" y="8223"/>
                  </a:lnTo>
                  <a:lnTo>
                    <a:pt x="1840" y="8368"/>
                  </a:lnTo>
                  <a:lnTo>
                    <a:pt x="1680" y="8502"/>
                  </a:lnTo>
                  <a:lnTo>
                    <a:pt x="1515" y="8622"/>
                  </a:lnTo>
                  <a:lnTo>
                    <a:pt x="1346" y="8725"/>
                  </a:lnTo>
                  <a:lnTo>
                    <a:pt x="1261" y="8770"/>
                  </a:lnTo>
                  <a:lnTo>
                    <a:pt x="1205" y="8797"/>
                  </a:lnTo>
                  <a:lnTo>
                    <a:pt x="1084" y="8849"/>
                  </a:lnTo>
                  <a:lnTo>
                    <a:pt x="959" y="8898"/>
                  </a:lnTo>
                  <a:lnTo>
                    <a:pt x="829" y="8941"/>
                  </a:lnTo>
                  <a:lnTo>
                    <a:pt x="698" y="8978"/>
                  </a:lnTo>
                  <a:lnTo>
                    <a:pt x="568" y="9010"/>
                  </a:lnTo>
                  <a:lnTo>
                    <a:pt x="443" y="9034"/>
                  </a:lnTo>
                  <a:lnTo>
                    <a:pt x="323" y="9050"/>
                  </a:lnTo>
                  <a:lnTo>
                    <a:pt x="267" y="9054"/>
                  </a:lnTo>
                  <a:lnTo>
                    <a:pt x="141" y="9064"/>
                  </a:lnTo>
                  <a:lnTo>
                    <a:pt x="59" y="9073"/>
                  </a:lnTo>
                  <a:lnTo>
                    <a:pt x="0" y="9082"/>
                  </a:lnTo>
                  <a:lnTo>
                    <a:pt x="3" y="10320"/>
                  </a:lnTo>
                  <a:lnTo>
                    <a:pt x="9" y="11558"/>
                  </a:lnTo>
                  <a:lnTo>
                    <a:pt x="75" y="11557"/>
                  </a:lnTo>
                  <a:lnTo>
                    <a:pt x="167" y="11553"/>
                  </a:lnTo>
                  <a:lnTo>
                    <a:pt x="319" y="11546"/>
                  </a:lnTo>
                  <a:lnTo>
                    <a:pt x="496" y="11540"/>
                  </a:lnTo>
                  <a:lnTo>
                    <a:pt x="594" y="11910"/>
                  </a:lnTo>
                  <a:lnTo>
                    <a:pt x="635" y="12065"/>
                  </a:lnTo>
                  <a:lnTo>
                    <a:pt x="691" y="12245"/>
                  </a:lnTo>
                  <a:lnTo>
                    <a:pt x="720" y="12319"/>
                  </a:lnTo>
                  <a:lnTo>
                    <a:pt x="730" y="12336"/>
                  </a:lnTo>
                  <a:lnTo>
                    <a:pt x="750" y="12362"/>
                  </a:lnTo>
                  <a:lnTo>
                    <a:pt x="804" y="12405"/>
                  </a:lnTo>
                  <a:lnTo>
                    <a:pt x="869" y="12436"/>
                  </a:lnTo>
                  <a:lnTo>
                    <a:pt x="941" y="12452"/>
                  </a:lnTo>
                  <a:lnTo>
                    <a:pt x="978" y="12453"/>
                  </a:lnTo>
                  <a:lnTo>
                    <a:pt x="1002" y="12451"/>
                  </a:lnTo>
                  <a:lnTo>
                    <a:pt x="1114" y="12427"/>
                  </a:lnTo>
                  <a:lnTo>
                    <a:pt x="1380" y="12362"/>
                  </a:lnTo>
                  <a:lnTo>
                    <a:pt x="1811" y="12247"/>
                  </a:lnTo>
                  <a:lnTo>
                    <a:pt x="2079" y="12170"/>
                  </a:lnTo>
                  <a:lnTo>
                    <a:pt x="2193" y="12134"/>
                  </a:lnTo>
                  <a:lnTo>
                    <a:pt x="2217" y="12123"/>
                  </a:lnTo>
                  <a:lnTo>
                    <a:pt x="2243" y="12108"/>
                  </a:lnTo>
                  <a:lnTo>
                    <a:pt x="2291" y="12069"/>
                  </a:lnTo>
                  <a:lnTo>
                    <a:pt x="2331" y="12017"/>
                  </a:lnTo>
                  <a:lnTo>
                    <a:pt x="2362" y="11956"/>
                  </a:lnTo>
                  <a:lnTo>
                    <a:pt x="2373" y="11922"/>
                  </a:lnTo>
                  <a:lnTo>
                    <a:pt x="2380" y="11898"/>
                  </a:lnTo>
                  <a:lnTo>
                    <a:pt x="2381" y="11842"/>
                  </a:lnTo>
                  <a:lnTo>
                    <a:pt x="2365" y="11751"/>
                  </a:lnTo>
                  <a:lnTo>
                    <a:pt x="2327" y="11594"/>
                  </a:lnTo>
                  <a:lnTo>
                    <a:pt x="2296" y="11477"/>
                  </a:lnTo>
                  <a:lnTo>
                    <a:pt x="2231" y="11226"/>
                  </a:lnTo>
                  <a:lnTo>
                    <a:pt x="2203" y="11084"/>
                  </a:lnTo>
                  <a:lnTo>
                    <a:pt x="2208" y="11063"/>
                  </a:lnTo>
                  <a:lnTo>
                    <a:pt x="2217" y="11059"/>
                  </a:lnTo>
                  <a:lnTo>
                    <a:pt x="2223" y="11059"/>
                  </a:lnTo>
                  <a:lnTo>
                    <a:pt x="2248" y="11051"/>
                  </a:lnTo>
                  <a:lnTo>
                    <a:pt x="2394" y="10977"/>
                  </a:lnTo>
                  <a:lnTo>
                    <a:pt x="2598" y="10863"/>
                  </a:lnTo>
                  <a:lnTo>
                    <a:pt x="2800" y="10743"/>
                  </a:lnTo>
                  <a:lnTo>
                    <a:pt x="2876" y="10693"/>
                  </a:lnTo>
                  <a:lnTo>
                    <a:pt x="3002" y="10612"/>
                  </a:lnTo>
                  <a:lnTo>
                    <a:pt x="3045" y="10588"/>
                  </a:lnTo>
                  <a:lnTo>
                    <a:pt x="3065" y="10603"/>
                  </a:lnTo>
                  <a:lnTo>
                    <a:pt x="3209" y="10742"/>
                  </a:lnTo>
                  <a:lnTo>
                    <a:pt x="3310" y="10844"/>
                  </a:lnTo>
                  <a:lnTo>
                    <a:pt x="3369" y="10903"/>
                  </a:lnTo>
                  <a:lnTo>
                    <a:pt x="3472" y="10999"/>
                  </a:lnTo>
                  <a:lnTo>
                    <a:pt x="3557" y="11074"/>
                  </a:lnTo>
                  <a:lnTo>
                    <a:pt x="3632" y="11126"/>
                  </a:lnTo>
                  <a:lnTo>
                    <a:pt x="3697" y="11159"/>
                  </a:lnTo>
                  <a:lnTo>
                    <a:pt x="3758" y="11173"/>
                  </a:lnTo>
                  <a:lnTo>
                    <a:pt x="3816" y="11172"/>
                  </a:lnTo>
                  <a:lnTo>
                    <a:pt x="3874" y="11155"/>
                  </a:lnTo>
                  <a:lnTo>
                    <a:pt x="3905" y="11142"/>
                  </a:lnTo>
                  <a:lnTo>
                    <a:pt x="3924" y="11129"/>
                  </a:lnTo>
                  <a:lnTo>
                    <a:pt x="4013" y="11049"/>
                  </a:lnTo>
                  <a:lnTo>
                    <a:pt x="4229" y="10842"/>
                  </a:lnTo>
                  <a:lnTo>
                    <a:pt x="4409" y="10661"/>
                  </a:lnTo>
                  <a:lnTo>
                    <a:pt x="4572" y="10495"/>
                  </a:lnTo>
                  <a:lnTo>
                    <a:pt x="4735" y="10322"/>
                  </a:lnTo>
                  <a:lnTo>
                    <a:pt x="4807" y="10237"/>
                  </a:lnTo>
                  <a:lnTo>
                    <a:pt x="4854" y="10171"/>
                  </a:lnTo>
                  <a:lnTo>
                    <a:pt x="4880" y="10118"/>
                  </a:lnTo>
                  <a:lnTo>
                    <a:pt x="4889" y="10070"/>
                  </a:lnTo>
                  <a:lnTo>
                    <a:pt x="4885" y="10024"/>
                  </a:lnTo>
                  <a:lnTo>
                    <a:pt x="4879" y="9998"/>
                  </a:lnTo>
                  <a:lnTo>
                    <a:pt x="4871" y="9961"/>
                  </a:lnTo>
                  <a:lnTo>
                    <a:pt x="4840" y="9892"/>
                  </a:lnTo>
                  <a:lnTo>
                    <a:pt x="4772" y="9806"/>
                  </a:lnTo>
                  <a:lnTo>
                    <a:pt x="4649" y="9676"/>
                  </a:lnTo>
                  <a:lnTo>
                    <a:pt x="4556" y="9582"/>
                  </a:lnTo>
                  <a:lnTo>
                    <a:pt x="4294" y="9322"/>
                  </a:lnTo>
                  <a:lnTo>
                    <a:pt x="4432" y="9105"/>
                  </a:lnTo>
                  <a:lnTo>
                    <a:pt x="4494" y="9007"/>
                  </a:lnTo>
                  <a:lnTo>
                    <a:pt x="4627" y="8773"/>
                  </a:lnTo>
                  <a:lnTo>
                    <a:pt x="4678" y="8674"/>
                  </a:lnTo>
                  <a:lnTo>
                    <a:pt x="4723" y="8587"/>
                  </a:lnTo>
                  <a:lnTo>
                    <a:pt x="4780" y="8495"/>
                  </a:lnTo>
                  <a:lnTo>
                    <a:pt x="4805" y="8462"/>
                  </a:lnTo>
                  <a:lnTo>
                    <a:pt x="4810" y="8460"/>
                  </a:lnTo>
                  <a:lnTo>
                    <a:pt x="4907" y="8481"/>
                  </a:lnTo>
                  <a:lnTo>
                    <a:pt x="5184" y="8556"/>
                  </a:lnTo>
                  <a:lnTo>
                    <a:pt x="5327" y="8593"/>
                  </a:lnTo>
                  <a:lnTo>
                    <a:pt x="5477" y="8627"/>
                  </a:lnTo>
                  <a:lnTo>
                    <a:pt x="5552" y="8638"/>
                  </a:lnTo>
                  <a:lnTo>
                    <a:pt x="5610" y="8638"/>
                  </a:lnTo>
                  <a:lnTo>
                    <a:pt x="5658" y="8627"/>
                  </a:lnTo>
                  <a:lnTo>
                    <a:pt x="5700" y="8606"/>
                  </a:lnTo>
                  <a:lnTo>
                    <a:pt x="5740" y="8575"/>
                  </a:lnTo>
                  <a:lnTo>
                    <a:pt x="5762" y="8556"/>
                  </a:lnTo>
                  <a:lnTo>
                    <a:pt x="5787" y="8532"/>
                  </a:lnTo>
                  <a:lnTo>
                    <a:pt x="5816" y="8491"/>
                  </a:lnTo>
                  <a:lnTo>
                    <a:pt x="5835" y="8449"/>
                  </a:lnTo>
                  <a:lnTo>
                    <a:pt x="5869" y="8349"/>
                  </a:lnTo>
                  <a:lnTo>
                    <a:pt x="5939" y="8097"/>
                  </a:lnTo>
                  <a:lnTo>
                    <a:pt x="5993" y="7894"/>
                  </a:lnTo>
                  <a:lnTo>
                    <a:pt x="6056" y="7652"/>
                  </a:lnTo>
                  <a:lnTo>
                    <a:pt x="6125" y="7363"/>
                  </a:lnTo>
                  <a:lnTo>
                    <a:pt x="6149" y="7244"/>
                  </a:lnTo>
                  <a:lnTo>
                    <a:pt x="6151" y="7220"/>
                  </a:lnTo>
                  <a:lnTo>
                    <a:pt x="6150" y="7181"/>
                  </a:lnTo>
                  <a:lnTo>
                    <a:pt x="6134" y="7109"/>
                  </a:lnTo>
                  <a:lnTo>
                    <a:pt x="6104" y="7043"/>
                  </a:lnTo>
                  <a:lnTo>
                    <a:pt x="6063" y="6991"/>
                  </a:lnTo>
                  <a:lnTo>
                    <a:pt x="6038" y="6971"/>
                  </a:lnTo>
                  <a:lnTo>
                    <a:pt x="6022" y="6962"/>
                  </a:lnTo>
                  <a:lnTo>
                    <a:pt x="5948" y="6934"/>
                  </a:lnTo>
                  <a:lnTo>
                    <a:pt x="5771" y="6875"/>
                  </a:lnTo>
                  <a:lnTo>
                    <a:pt x="5623" y="6833"/>
                  </a:lnTo>
                  <a:lnTo>
                    <a:pt x="5262" y="6734"/>
                  </a:lnTo>
                  <a:lnTo>
                    <a:pt x="5259" y="6228"/>
                  </a:lnTo>
                  <a:lnTo>
                    <a:pt x="5257" y="5725"/>
                  </a:lnTo>
                  <a:lnTo>
                    <a:pt x="5352" y="5699"/>
                  </a:lnTo>
                  <a:lnTo>
                    <a:pt x="5486" y="5662"/>
                  </a:lnTo>
                  <a:lnTo>
                    <a:pt x="5717" y="5598"/>
                  </a:lnTo>
                  <a:lnTo>
                    <a:pt x="5827" y="5567"/>
                  </a:lnTo>
                  <a:lnTo>
                    <a:pt x="5963" y="5522"/>
                  </a:lnTo>
                  <a:lnTo>
                    <a:pt x="6021" y="5497"/>
                  </a:lnTo>
                  <a:lnTo>
                    <a:pt x="6035" y="5488"/>
                  </a:lnTo>
                  <a:lnTo>
                    <a:pt x="6060" y="5468"/>
                  </a:lnTo>
                  <a:lnTo>
                    <a:pt x="6101" y="5413"/>
                  </a:lnTo>
                  <a:lnTo>
                    <a:pt x="6133" y="5348"/>
                  </a:lnTo>
                  <a:lnTo>
                    <a:pt x="6150" y="5279"/>
                  </a:lnTo>
                  <a:lnTo>
                    <a:pt x="6151" y="5244"/>
                  </a:lnTo>
                  <a:lnTo>
                    <a:pt x="6149" y="5219"/>
                  </a:lnTo>
                  <a:lnTo>
                    <a:pt x="6125" y="5104"/>
                  </a:lnTo>
                  <a:lnTo>
                    <a:pt x="6061" y="4831"/>
                  </a:lnTo>
                  <a:lnTo>
                    <a:pt x="5947" y="4389"/>
                  </a:lnTo>
                  <a:lnTo>
                    <a:pt x="5870" y="4117"/>
                  </a:lnTo>
                  <a:lnTo>
                    <a:pt x="5834" y="4002"/>
                  </a:lnTo>
                  <a:lnTo>
                    <a:pt x="5824" y="3978"/>
                  </a:lnTo>
                  <a:lnTo>
                    <a:pt x="5808" y="3951"/>
                  </a:lnTo>
                  <a:lnTo>
                    <a:pt x="5766" y="3902"/>
                  </a:lnTo>
                  <a:lnTo>
                    <a:pt x="5714" y="3864"/>
                  </a:lnTo>
                  <a:lnTo>
                    <a:pt x="5654" y="3834"/>
                  </a:lnTo>
                  <a:lnTo>
                    <a:pt x="5621" y="3825"/>
                  </a:lnTo>
                  <a:lnTo>
                    <a:pt x="5606" y="3822"/>
                  </a:lnTo>
                  <a:lnTo>
                    <a:pt x="5569" y="3820"/>
                  </a:lnTo>
                  <a:lnTo>
                    <a:pt x="5490" y="3828"/>
                  </a:lnTo>
                  <a:lnTo>
                    <a:pt x="5320" y="3865"/>
                  </a:lnTo>
                  <a:lnTo>
                    <a:pt x="5061" y="3935"/>
                  </a:lnTo>
                  <a:lnTo>
                    <a:pt x="4885" y="3985"/>
                  </a:lnTo>
                  <a:lnTo>
                    <a:pt x="4797" y="4012"/>
                  </a:lnTo>
                  <a:lnTo>
                    <a:pt x="4710" y="3838"/>
                  </a:lnTo>
                  <a:lnTo>
                    <a:pt x="4675" y="3768"/>
                  </a:lnTo>
                  <a:lnTo>
                    <a:pt x="4578" y="3595"/>
                  </a:lnTo>
                  <a:lnTo>
                    <a:pt x="4472" y="3412"/>
                  </a:lnTo>
                  <a:lnTo>
                    <a:pt x="4374" y="3257"/>
                  </a:lnTo>
                  <a:lnTo>
                    <a:pt x="4337" y="3204"/>
                  </a:lnTo>
                  <a:lnTo>
                    <a:pt x="4292" y="3137"/>
                  </a:lnTo>
                  <a:lnTo>
                    <a:pt x="4571" y="2854"/>
                  </a:lnTo>
                  <a:lnTo>
                    <a:pt x="4653" y="2771"/>
                  </a:lnTo>
                  <a:lnTo>
                    <a:pt x="4766" y="2651"/>
                  </a:lnTo>
                  <a:lnTo>
                    <a:pt x="4832" y="2571"/>
                  </a:lnTo>
                  <a:lnTo>
                    <a:pt x="4864" y="2514"/>
                  </a:lnTo>
                  <a:lnTo>
                    <a:pt x="4872" y="2487"/>
                  </a:lnTo>
                  <a:lnTo>
                    <a:pt x="4879" y="2459"/>
                  </a:lnTo>
                  <a:lnTo>
                    <a:pt x="4887" y="2409"/>
                  </a:lnTo>
                  <a:lnTo>
                    <a:pt x="4881" y="2360"/>
                  </a:lnTo>
                  <a:lnTo>
                    <a:pt x="4860" y="2306"/>
                  </a:lnTo>
                  <a:lnTo>
                    <a:pt x="4815" y="2239"/>
                  </a:lnTo>
                  <a:lnTo>
                    <a:pt x="4745" y="2155"/>
                  </a:lnTo>
                  <a:lnTo>
                    <a:pt x="4582" y="1978"/>
                  </a:lnTo>
                  <a:lnTo>
                    <a:pt x="4419" y="1808"/>
                  </a:lnTo>
                  <a:lnTo>
                    <a:pt x="4244" y="1627"/>
                  </a:lnTo>
                  <a:lnTo>
                    <a:pt x="4056" y="1445"/>
                  </a:lnTo>
                  <a:lnTo>
                    <a:pt x="3960" y="1363"/>
                  </a:lnTo>
                  <a:lnTo>
                    <a:pt x="3885" y="1312"/>
                  </a:lnTo>
                  <a:lnTo>
                    <a:pt x="3820" y="1284"/>
                  </a:lnTo>
                  <a:lnTo>
                    <a:pt x="3763" y="1279"/>
                  </a:lnTo>
                  <a:lnTo>
                    <a:pt x="3705" y="1290"/>
                  </a:lnTo>
                  <a:lnTo>
                    <a:pt x="3674" y="1300"/>
                  </a:lnTo>
                  <a:lnTo>
                    <a:pt x="3659" y="1309"/>
                  </a:lnTo>
                  <a:lnTo>
                    <a:pt x="3597" y="1359"/>
                  </a:lnTo>
                  <a:lnTo>
                    <a:pt x="3455" y="1489"/>
                  </a:lnTo>
                  <a:lnTo>
                    <a:pt x="3338" y="1602"/>
                  </a:lnTo>
                  <a:lnTo>
                    <a:pt x="3056" y="1885"/>
                  </a:lnTo>
                  <a:lnTo>
                    <a:pt x="2934" y="1803"/>
                  </a:lnTo>
                  <a:lnTo>
                    <a:pt x="2795" y="1713"/>
                  </a:lnTo>
                  <a:lnTo>
                    <a:pt x="2544" y="1565"/>
                  </a:lnTo>
                  <a:lnTo>
                    <a:pt x="2390" y="1481"/>
                  </a:lnTo>
                  <a:lnTo>
                    <a:pt x="2328" y="1449"/>
                  </a:lnTo>
                  <a:lnTo>
                    <a:pt x="2277" y="1423"/>
                  </a:lnTo>
                  <a:lnTo>
                    <a:pt x="2222" y="1388"/>
                  </a:lnTo>
                  <a:lnTo>
                    <a:pt x="2203" y="1371"/>
                  </a:lnTo>
                  <a:lnTo>
                    <a:pt x="2201" y="1367"/>
                  </a:lnTo>
                  <a:lnTo>
                    <a:pt x="2222" y="1269"/>
                  </a:lnTo>
                  <a:lnTo>
                    <a:pt x="2299" y="977"/>
                  </a:lnTo>
                  <a:lnTo>
                    <a:pt x="2329" y="859"/>
                  </a:lnTo>
                  <a:lnTo>
                    <a:pt x="2366" y="702"/>
                  </a:lnTo>
                  <a:lnTo>
                    <a:pt x="2382" y="611"/>
                  </a:lnTo>
                  <a:lnTo>
                    <a:pt x="2380" y="556"/>
                  </a:lnTo>
                  <a:lnTo>
                    <a:pt x="2373" y="532"/>
                  </a:lnTo>
                  <a:lnTo>
                    <a:pt x="2362" y="499"/>
                  </a:lnTo>
                  <a:lnTo>
                    <a:pt x="2331" y="438"/>
                  </a:lnTo>
                  <a:lnTo>
                    <a:pt x="2292" y="386"/>
                  </a:lnTo>
                  <a:lnTo>
                    <a:pt x="2248" y="346"/>
                  </a:lnTo>
                  <a:lnTo>
                    <a:pt x="2223" y="333"/>
                  </a:lnTo>
                  <a:lnTo>
                    <a:pt x="2199" y="322"/>
                  </a:lnTo>
                  <a:lnTo>
                    <a:pt x="2085" y="286"/>
                  </a:lnTo>
                  <a:lnTo>
                    <a:pt x="1813" y="209"/>
                  </a:lnTo>
                  <a:lnTo>
                    <a:pt x="1372" y="93"/>
                  </a:lnTo>
                  <a:lnTo>
                    <a:pt x="1102" y="26"/>
                  </a:lnTo>
                  <a:lnTo>
                    <a:pt x="989" y="3"/>
                  </a:lnTo>
                  <a:lnTo>
                    <a:pt x="967" y="0"/>
                  </a:lnTo>
                  <a:lnTo>
                    <a:pt x="934" y="3"/>
                  </a:lnTo>
                  <a:lnTo>
                    <a:pt x="857" y="25"/>
                  </a:lnTo>
                  <a:lnTo>
                    <a:pt x="827" y="40"/>
                  </a:lnTo>
                  <a:close/>
                </a:path>
              </a:pathLst>
            </a:custGeom>
            <a:no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id="{CB025F62-FFFD-47AA-A526-F65EA2D48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6" y="522"/>
              <a:ext cx="2644" cy="2812"/>
            </a:xfrm>
            <a:custGeom>
              <a:avLst/>
              <a:gdLst>
                <a:gd name="T0" fmla="*/ 1663 w 7932"/>
                <a:gd name="T1" fmla="*/ 462 h 8436"/>
                <a:gd name="T2" fmla="*/ 1700 w 7932"/>
                <a:gd name="T3" fmla="*/ 1237 h 8436"/>
                <a:gd name="T4" fmla="*/ 2704 w 7932"/>
                <a:gd name="T5" fmla="*/ 1567 h 8436"/>
                <a:gd name="T6" fmla="*/ 4672 w 7932"/>
                <a:gd name="T7" fmla="*/ 1908 h 8436"/>
                <a:gd name="T8" fmla="*/ 2712 w 7932"/>
                <a:gd name="T9" fmla="*/ 2414 h 8436"/>
                <a:gd name="T10" fmla="*/ 1242 w 7932"/>
                <a:gd name="T11" fmla="*/ 1854 h 8436"/>
                <a:gd name="T12" fmla="*/ 428 w 7932"/>
                <a:gd name="T13" fmla="*/ 2323 h 8436"/>
                <a:gd name="T14" fmla="*/ 755 w 7932"/>
                <a:gd name="T15" fmla="*/ 3371 h 8436"/>
                <a:gd name="T16" fmla="*/ 1845 w 7932"/>
                <a:gd name="T17" fmla="*/ 3097 h 8436"/>
                <a:gd name="T18" fmla="*/ 4348 w 7932"/>
                <a:gd name="T19" fmla="*/ 4275 h 8436"/>
                <a:gd name="T20" fmla="*/ 2385 w 7932"/>
                <a:gd name="T21" fmla="*/ 3767 h 8436"/>
                <a:gd name="T22" fmla="*/ 1406 w 7932"/>
                <a:gd name="T23" fmla="*/ 4123 h 8436"/>
                <a:gd name="T24" fmla="*/ 1368 w 7932"/>
                <a:gd name="T25" fmla="*/ 4863 h 8436"/>
                <a:gd name="T26" fmla="*/ 2166 w 7932"/>
                <a:gd name="T27" fmla="*/ 5347 h 8436"/>
                <a:gd name="T28" fmla="*/ 4238 w 7932"/>
                <a:gd name="T29" fmla="*/ 4784 h 8436"/>
                <a:gd name="T30" fmla="*/ 1494 w 7932"/>
                <a:gd name="T31" fmla="*/ 5392 h 8436"/>
                <a:gd name="T32" fmla="*/ 898 w 7932"/>
                <a:gd name="T33" fmla="*/ 4983 h 8436"/>
                <a:gd name="T34" fmla="*/ 185 w 7932"/>
                <a:gd name="T35" fmla="*/ 5253 h 8436"/>
                <a:gd name="T36" fmla="*/ 16 w 7932"/>
                <a:gd name="T37" fmla="*/ 6036 h 8436"/>
                <a:gd name="T38" fmla="*/ 759 w 7932"/>
                <a:gd name="T39" fmla="*/ 6607 h 8436"/>
                <a:gd name="T40" fmla="*/ 1489 w 7932"/>
                <a:gd name="T41" fmla="*/ 6199 h 8436"/>
                <a:gd name="T42" fmla="*/ 5139 w 7932"/>
                <a:gd name="T43" fmla="*/ 6531 h 8436"/>
                <a:gd name="T44" fmla="*/ 2186 w 7932"/>
                <a:gd name="T45" fmla="*/ 7233 h 8436"/>
                <a:gd name="T46" fmla="*/ 1389 w 7932"/>
                <a:gd name="T47" fmla="*/ 6808 h 8436"/>
                <a:gd name="T48" fmla="*/ 696 w 7932"/>
                <a:gd name="T49" fmla="*/ 7386 h 8436"/>
                <a:gd name="T50" fmla="*/ 838 w 7932"/>
                <a:gd name="T51" fmla="*/ 8115 h 8436"/>
                <a:gd name="T52" fmla="*/ 1526 w 7932"/>
                <a:gd name="T53" fmla="*/ 8435 h 8436"/>
                <a:gd name="T54" fmla="*/ 2184 w 7932"/>
                <a:gd name="T55" fmla="*/ 8013 h 8436"/>
                <a:gd name="T56" fmla="*/ 5172 w 7932"/>
                <a:gd name="T57" fmla="*/ 7317 h 8436"/>
                <a:gd name="T58" fmla="*/ 6459 w 7932"/>
                <a:gd name="T59" fmla="*/ 6755 h 8436"/>
                <a:gd name="T60" fmla="*/ 7594 w 7932"/>
                <a:gd name="T61" fmla="*/ 6000 h 8436"/>
                <a:gd name="T62" fmla="*/ 7931 w 7932"/>
                <a:gd name="T63" fmla="*/ 5001 h 8436"/>
                <a:gd name="T64" fmla="*/ 7652 w 7932"/>
                <a:gd name="T65" fmla="*/ 3938 h 8436"/>
                <a:gd name="T66" fmla="*/ 6796 w 7932"/>
                <a:gd name="T67" fmla="*/ 3205 h 8436"/>
                <a:gd name="T68" fmla="*/ 4958 w 7932"/>
                <a:gd name="T69" fmla="*/ 1313 h 8436"/>
                <a:gd name="T70" fmla="*/ 3107 w 7932"/>
                <a:gd name="T71" fmla="*/ 439 h 8436"/>
                <a:gd name="T72" fmla="*/ 2551 w 7932"/>
                <a:gd name="T73" fmla="*/ 17 h 8436"/>
                <a:gd name="T74" fmla="*/ 2678 w 7932"/>
                <a:gd name="T75" fmla="*/ 718 h 8436"/>
                <a:gd name="T76" fmla="*/ 2437 w 7932"/>
                <a:gd name="T77" fmla="*/ 1118 h 8436"/>
                <a:gd name="T78" fmla="*/ 2081 w 7932"/>
                <a:gd name="T79" fmla="*/ 794 h 8436"/>
                <a:gd name="T80" fmla="*/ 2385 w 7932"/>
                <a:gd name="T81" fmla="*/ 510 h 8436"/>
                <a:gd name="T82" fmla="*/ 1450 w 7932"/>
                <a:gd name="T83" fmla="*/ 2743 h 8436"/>
                <a:gd name="T84" fmla="*/ 1049 w 7932"/>
                <a:gd name="T85" fmla="*/ 2951 h 8436"/>
                <a:gd name="T86" fmla="*/ 882 w 7932"/>
                <a:gd name="T87" fmla="*/ 2546 h 8436"/>
                <a:gd name="T88" fmla="*/ 1323 w 7932"/>
                <a:gd name="T89" fmla="*/ 2405 h 8436"/>
                <a:gd name="T90" fmla="*/ 6773 w 7932"/>
                <a:gd name="T91" fmla="*/ 4630 h 8436"/>
                <a:gd name="T92" fmla="*/ 6540 w 7932"/>
                <a:gd name="T93" fmla="*/ 5524 h 8436"/>
                <a:gd name="T94" fmla="*/ 5751 w 7932"/>
                <a:gd name="T95" fmla="*/ 5602 h 8436"/>
                <a:gd name="T96" fmla="*/ 5336 w 7932"/>
                <a:gd name="T97" fmla="*/ 4906 h 8436"/>
                <a:gd name="T98" fmla="*/ 5670 w 7932"/>
                <a:gd name="T99" fmla="*/ 4297 h 8436"/>
                <a:gd name="T100" fmla="*/ 2213 w 7932"/>
                <a:gd name="T101" fmla="*/ 4242 h 8436"/>
                <a:gd name="T102" fmla="*/ 2322 w 7932"/>
                <a:gd name="T103" fmla="*/ 4753 h 8436"/>
                <a:gd name="T104" fmla="*/ 1857 w 7932"/>
                <a:gd name="T105" fmla="*/ 4706 h 8436"/>
                <a:gd name="T106" fmla="*/ 1925 w 7932"/>
                <a:gd name="T107" fmla="*/ 4284 h 8436"/>
                <a:gd name="T108" fmla="*/ 1075 w 7932"/>
                <a:gd name="T109" fmla="*/ 5680 h 8436"/>
                <a:gd name="T110" fmla="*/ 856 w 7932"/>
                <a:gd name="T111" fmla="*/ 6092 h 8436"/>
                <a:gd name="T112" fmla="*/ 489 w 7932"/>
                <a:gd name="T113" fmla="*/ 5764 h 8436"/>
                <a:gd name="T114" fmla="*/ 913 w 7932"/>
                <a:gd name="T115" fmla="*/ 5512 h 8436"/>
                <a:gd name="T116" fmla="*/ 1769 w 7932"/>
                <a:gd name="T117" fmla="*/ 7622 h 8436"/>
                <a:gd name="T118" fmla="*/ 1365 w 7932"/>
                <a:gd name="T119" fmla="*/ 7910 h 8436"/>
                <a:gd name="T120" fmla="*/ 1309 w 7932"/>
                <a:gd name="T121" fmla="*/ 7362 h 8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32" h="8436">
                  <a:moveTo>
                    <a:pt x="2173" y="29"/>
                  </a:moveTo>
                  <a:lnTo>
                    <a:pt x="2138" y="39"/>
                  </a:lnTo>
                  <a:lnTo>
                    <a:pt x="2068" y="65"/>
                  </a:lnTo>
                  <a:lnTo>
                    <a:pt x="2003" y="98"/>
                  </a:lnTo>
                  <a:lnTo>
                    <a:pt x="1941" y="135"/>
                  </a:lnTo>
                  <a:lnTo>
                    <a:pt x="1883" y="179"/>
                  </a:lnTo>
                  <a:lnTo>
                    <a:pt x="1830" y="227"/>
                  </a:lnTo>
                  <a:lnTo>
                    <a:pt x="1780" y="280"/>
                  </a:lnTo>
                  <a:lnTo>
                    <a:pt x="1736" y="337"/>
                  </a:lnTo>
                  <a:lnTo>
                    <a:pt x="1697" y="398"/>
                  </a:lnTo>
                  <a:lnTo>
                    <a:pt x="1663" y="462"/>
                  </a:lnTo>
                  <a:lnTo>
                    <a:pt x="1635" y="529"/>
                  </a:lnTo>
                  <a:lnTo>
                    <a:pt x="1613" y="598"/>
                  </a:lnTo>
                  <a:lnTo>
                    <a:pt x="1596" y="671"/>
                  </a:lnTo>
                  <a:lnTo>
                    <a:pt x="1587" y="744"/>
                  </a:lnTo>
                  <a:lnTo>
                    <a:pt x="1584" y="819"/>
                  </a:lnTo>
                  <a:lnTo>
                    <a:pt x="1587" y="895"/>
                  </a:lnTo>
                  <a:lnTo>
                    <a:pt x="1592" y="933"/>
                  </a:lnTo>
                  <a:lnTo>
                    <a:pt x="1598" y="966"/>
                  </a:lnTo>
                  <a:lnTo>
                    <a:pt x="1612" y="1029"/>
                  </a:lnTo>
                  <a:lnTo>
                    <a:pt x="1643" y="1122"/>
                  </a:lnTo>
                  <a:lnTo>
                    <a:pt x="1700" y="1237"/>
                  </a:lnTo>
                  <a:lnTo>
                    <a:pt x="1775" y="1340"/>
                  </a:lnTo>
                  <a:lnTo>
                    <a:pt x="1865" y="1431"/>
                  </a:lnTo>
                  <a:lnTo>
                    <a:pt x="1969" y="1507"/>
                  </a:lnTo>
                  <a:lnTo>
                    <a:pt x="2085" y="1568"/>
                  </a:lnTo>
                  <a:lnTo>
                    <a:pt x="2210" y="1611"/>
                  </a:lnTo>
                  <a:lnTo>
                    <a:pt x="2277" y="1625"/>
                  </a:lnTo>
                  <a:lnTo>
                    <a:pt x="2307" y="1629"/>
                  </a:lnTo>
                  <a:lnTo>
                    <a:pt x="2370" y="1634"/>
                  </a:lnTo>
                  <a:lnTo>
                    <a:pt x="2462" y="1631"/>
                  </a:lnTo>
                  <a:lnTo>
                    <a:pt x="2584" y="1609"/>
                  </a:lnTo>
                  <a:lnTo>
                    <a:pt x="2704" y="1567"/>
                  </a:lnTo>
                  <a:lnTo>
                    <a:pt x="2815" y="1506"/>
                  </a:lnTo>
                  <a:lnTo>
                    <a:pt x="2918" y="1429"/>
                  </a:lnTo>
                  <a:lnTo>
                    <a:pt x="3008" y="1336"/>
                  </a:lnTo>
                  <a:lnTo>
                    <a:pt x="3066" y="1258"/>
                  </a:lnTo>
                  <a:lnTo>
                    <a:pt x="3100" y="1202"/>
                  </a:lnTo>
                  <a:lnTo>
                    <a:pt x="3115" y="1173"/>
                  </a:lnTo>
                  <a:lnTo>
                    <a:pt x="3172" y="1054"/>
                  </a:lnTo>
                  <a:lnTo>
                    <a:pt x="3733" y="1054"/>
                  </a:lnTo>
                  <a:lnTo>
                    <a:pt x="4295" y="1054"/>
                  </a:lnTo>
                  <a:lnTo>
                    <a:pt x="4401" y="1292"/>
                  </a:lnTo>
                  <a:lnTo>
                    <a:pt x="4672" y="1908"/>
                  </a:lnTo>
                  <a:lnTo>
                    <a:pt x="5021" y="2709"/>
                  </a:lnTo>
                  <a:lnTo>
                    <a:pt x="5189" y="3113"/>
                  </a:lnTo>
                  <a:lnTo>
                    <a:pt x="5230" y="3232"/>
                  </a:lnTo>
                  <a:lnTo>
                    <a:pt x="5232" y="3263"/>
                  </a:lnTo>
                  <a:lnTo>
                    <a:pt x="5226" y="3267"/>
                  </a:lnTo>
                  <a:lnTo>
                    <a:pt x="5170" y="3304"/>
                  </a:lnTo>
                  <a:lnTo>
                    <a:pt x="5046" y="3386"/>
                  </a:lnTo>
                  <a:lnTo>
                    <a:pt x="4898" y="3485"/>
                  </a:lnTo>
                  <a:lnTo>
                    <a:pt x="4192" y="2953"/>
                  </a:lnTo>
                  <a:lnTo>
                    <a:pt x="3487" y="2419"/>
                  </a:lnTo>
                  <a:lnTo>
                    <a:pt x="2712" y="2414"/>
                  </a:lnTo>
                  <a:lnTo>
                    <a:pt x="1938" y="2408"/>
                  </a:lnTo>
                  <a:lnTo>
                    <a:pt x="1876" y="2289"/>
                  </a:lnTo>
                  <a:lnTo>
                    <a:pt x="1853" y="2244"/>
                  </a:lnTo>
                  <a:lnTo>
                    <a:pt x="1796" y="2163"/>
                  </a:lnTo>
                  <a:lnTo>
                    <a:pt x="1733" y="2090"/>
                  </a:lnTo>
                  <a:lnTo>
                    <a:pt x="1663" y="2027"/>
                  </a:lnTo>
                  <a:lnTo>
                    <a:pt x="1586" y="1973"/>
                  </a:lnTo>
                  <a:lnTo>
                    <a:pt x="1505" y="1929"/>
                  </a:lnTo>
                  <a:lnTo>
                    <a:pt x="1420" y="1894"/>
                  </a:lnTo>
                  <a:lnTo>
                    <a:pt x="1332" y="1869"/>
                  </a:lnTo>
                  <a:lnTo>
                    <a:pt x="1242" y="1854"/>
                  </a:lnTo>
                  <a:lnTo>
                    <a:pt x="1151" y="1850"/>
                  </a:lnTo>
                  <a:lnTo>
                    <a:pt x="1059" y="1855"/>
                  </a:lnTo>
                  <a:lnTo>
                    <a:pt x="969" y="1871"/>
                  </a:lnTo>
                  <a:lnTo>
                    <a:pt x="881" y="1898"/>
                  </a:lnTo>
                  <a:lnTo>
                    <a:pt x="795" y="1937"/>
                  </a:lnTo>
                  <a:lnTo>
                    <a:pt x="713" y="1985"/>
                  </a:lnTo>
                  <a:lnTo>
                    <a:pt x="636" y="2045"/>
                  </a:lnTo>
                  <a:lnTo>
                    <a:pt x="599" y="2080"/>
                  </a:lnTo>
                  <a:lnTo>
                    <a:pt x="556" y="2125"/>
                  </a:lnTo>
                  <a:lnTo>
                    <a:pt x="483" y="2221"/>
                  </a:lnTo>
                  <a:lnTo>
                    <a:pt x="428" y="2323"/>
                  </a:lnTo>
                  <a:lnTo>
                    <a:pt x="387" y="2428"/>
                  </a:lnTo>
                  <a:lnTo>
                    <a:pt x="363" y="2536"/>
                  </a:lnTo>
                  <a:lnTo>
                    <a:pt x="354" y="2644"/>
                  </a:lnTo>
                  <a:lnTo>
                    <a:pt x="358" y="2753"/>
                  </a:lnTo>
                  <a:lnTo>
                    <a:pt x="376" y="2859"/>
                  </a:lnTo>
                  <a:lnTo>
                    <a:pt x="409" y="2962"/>
                  </a:lnTo>
                  <a:lnTo>
                    <a:pt x="454" y="3060"/>
                  </a:lnTo>
                  <a:lnTo>
                    <a:pt x="512" y="3151"/>
                  </a:lnTo>
                  <a:lnTo>
                    <a:pt x="582" y="3234"/>
                  </a:lnTo>
                  <a:lnTo>
                    <a:pt x="663" y="3309"/>
                  </a:lnTo>
                  <a:lnTo>
                    <a:pt x="755" y="3371"/>
                  </a:lnTo>
                  <a:lnTo>
                    <a:pt x="859" y="3422"/>
                  </a:lnTo>
                  <a:lnTo>
                    <a:pt x="972" y="3458"/>
                  </a:lnTo>
                  <a:lnTo>
                    <a:pt x="1033" y="3470"/>
                  </a:lnTo>
                  <a:lnTo>
                    <a:pt x="1097" y="3480"/>
                  </a:lnTo>
                  <a:lnTo>
                    <a:pt x="1223" y="3481"/>
                  </a:lnTo>
                  <a:lnTo>
                    <a:pt x="1346" y="3460"/>
                  </a:lnTo>
                  <a:lnTo>
                    <a:pt x="1464" y="3422"/>
                  </a:lnTo>
                  <a:lnTo>
                    <a:pt x="1575" y="3364"/>
                  </a:lnTo>
                  <a:lnTo>
                    <a:pt x="1677" y="3291"/>
                  </a:lnTo>
                  <a:lnTo>
                    <a:pt x="1767" y="3201"/>
                  </a:lnTo>
                  <a:lnTo>
                    <a:pt x="1845" y="3097"/>
                  </a:lnTo>
                  <a:lnTo>
                    <a:pt x="1876" y="3039"/>
                  </a:lnTo>
                  <a:lnTo>
                    <a:pt x="1938" y="2919"/>
                  </a:lnTo>
                  <a:lnTo>
                    <a:pt x="2624" y="2919"/>
                  </a:lnTo>
                  <a:lnTo>
                    <a:pt x="3308" y="2919"/>
                  </a:lnTo>
                  <a:lnTo>
                    <a:pt x="3934" y="3391"/>
                  </a:lnTo>
                  <a:lnTo>
                    <a:pt x="4560" y="3866"/>
                  </a:lnTo>
                  <a:lnTo>
                    <a:pt x="4514" y="3943"/>
                  </a:lnTo>
                  <a:lnTo>
                    <a:pt x="4492" y="3980"/>
                  </a:lnTo>
                  <a:lnTo>
                    <a:pt x="4433" y="4092"/>
                  </a:lnTo>
                  <a:lnTo>
                    <a:pt x="4407" y="4146"/>
                  </a:lnTo>
                  <a:lnTo>
                    <a:pt x="4348" y="4275"/>
                  </a:lnTo>
                  <a:lnTo>
                    <a:pt x="3615" y="4275"/>
                  </a:lnTo>
                  <a:lnTo>
                    <a:pt x="2879" y="4275"/>
                  </a:lnTo>
                  <a:lnTo>
                    <a:pt x="2827" y="4162"/>
                  </a:lnTo>
                  <a:lnTo>
                    <a:pt x="2813" y="4136"/>
                  </a:lnTo>
                  <a:lnTo>
                    <a:pt x="2778" y="4082"/>
                  </a:lnTo>
                  <a:lnTo>
                    <a:pt x="2715" y="4002"/>
                  </a:lnTo>
                  <a:lnTo>
                    <a:pt x="2612" y="3900"/>
                  </a:lnTo>
                  <a:lnTo>
                    <a:pt x="2529" y="3838"/>
                  </a:lnTo>
                  <a:lnTo>
                    <a:pt x="2473" y="3805"/>
                  </a:lnTo>
                  <a:lnTo>
                    <a:pt x="2446" y="3793"/>
                  </a:lnTo>
                  <a:lnTo>
                    <a:pt x="2385" y="3767"/>
                  </a:lnTo>
                  <a:lnTo>
                    <a:pt x="2265" y="3730"/>
                  </a:lnTo>
                  <a:lnTo>
                    <a:pt x="2145" y="3715"/>
                  </a:lnTo>
                  <a:lnTo>
                    <a:pt x="2025" y="3717"/>
                  </a:lnTo>
                  <a:lnTo>
                    <a:pt x="1909" y="3739"/>
                  </a:lnTo>
                  <a:lnTo>
                    <a:pt x="1796" y="3781"/>
                  </a:lnTo>
                  <a:lnTo>
                    <a:pt x="1688" y="3841"/>
                  </a:lnTo>
                  <a:lnTo>
                    <a:pt x="1585" y="3920"/>
                  </a:lnTo>
                  <a:lnTo>
                    <a:pt x="1535" y="3968"/>
                  </a:lnTo>
                  <a:lnTo>
                    <a:pt x="1504" y="4001"/>
                  </a:lnTo>
                  <a:lnTo>
                    <a:pt x="1449" y="4063"/>
                  </a:lnTo>
                  <a:lnTo>
                    <a:pt x="1406" y="4123"/>
                  </a:lnTo>
                  <a:lnTo>
                    <a:pt x="1373" y="4181"/>
                  </a:lnTo>
                  <a:lnTo>
                    <a:pt x="1348" y="4245"/>
                  </a:lnTo>
                  <a:lnTo>
                    <a:pt x="1332" y="4315"/>
                  </a:lnTo>
                  <a:lnTo>
                    <a:pt x="1322" y="4394"/>
                  </a:lnTo>
                  <a:lnTo>
                    <a:pt x="1318" y="4485"/>
                  </a:lnTo>
                  <a:lnTo>
                    <a:pt x="1318" y="4539"/>
                  </a:lnTo>
                  <a:lnTo>
                    <a:pt x="1318" y="4606"/>
                  </a:lnTo>
                  <a:lnTo>
                    <a:pt x="1321" y="4704"/>
                  </a:lnTo>
                  <a:lnTo>
                    <a:pt x="1332" y="4770"/>
                  </a:lnTo>
                  <a:lnTo>
                    <a:pt x="1353" y="4829"/>
                  </a:lnTo>
                  <a:lnTo>
                    <a:pt x="1368" y="4863"/>
                  </a:lnTo>
                  <a:lnTo>
                    <a:pt x="1394" y="4917"/>
                  </a:lnTo>
                  <a:lnTo>
                    <a:pt x="1449" y="5009"/>
                  </a:lnTo>
                  <a:lnTo>
                    <a:pt x="1512" y="5087"/>
                  </a:lnTo>
                  <a:lnTo>
                    <a:pt x="1587" y="5157"/>
                  </a:lnTo>
                  <a:lnTo>
                    <a:pt x="1634" y="5192"/>
                  </a:lnTo>
                  <a:lnTo>
                    <a:pt x="1686" y="5228"/>
                  </a:lnTo>
                  <a:lnTo>
                    <a:pt x="1800" y="5286"/>
                  </a:lnTo>
                  <a:lnTo>
                    <a:pt x="1921" y="5325"/>
                  </a:lnTo>
                  <a:lnTo>
                    <a:pt x="2047" y="5347"/>
                  </a:lnTo>
                  <a:lnTo>
                    <a:pt x="2108" y="5349"/>
                  </a:lnTo>
                  <a:lnTo>
                    <a:pt x="2166" y="5347"/>
                  </a:lnTo>
                  <a:lnTo>
                    <a:pt x="2282" y="5329"/>
                  </a:lnTo>
                  <a:lnTo>
                    <a:pt x="2394" y="5294"/>
                  </a:lnTo>
                  <a:lnTo>
                    <a:pt x="2500" y="5243"/>
                  </a:lnTo>
                  <a:lnTo>
                    <a:pt x="2599" y="5179"/>
                  </a:lnTo>
                  <a:lnTo>
                    <a:pt x="2687" y="5103"/>
                  </a:lnTo>
                  <a:lnTo>
                    <a:pt x="2762" y="5016"/>
                  </a:lnTo>
                  <a:lnTo>
                    <a:pt x="2822" y="4920"/>
                  </a:lnTo>
                  <a:lnTo>
                    <a:pt x="2845" y="4869"/>
                  </a:lnTo>
                  <a:lnTo>
                    <a:pt x="2879" y="4784"/>
                  </a:lnTo>
                  <a:lnTo>
                    <a:pt x="3558" y="4784"/>
                  </a:lnTo>
                  <a:lnTo>
                    <a:pt x="4238" y="4784"/>
                  </a:lnTo>
                  <a:lnTo>
                    <a:pt x="4249" y="5022"/>
                  </a:lnTo>
                  <a:lnTo>
                    <a:pt x="4252" y="5099"/>
                  </a:lnTo>
                  <a:lnTo>
                    <a:pt x="4264" y="5224"/>
                  </a:lnTo>
                  <a:lnTo>
                    <a:pt x="4281" y="5331"/>
                  </a:lnTo>
                  <a:lnTo>
                    <a:pt x="4308" y="5436"/>
                  </a:lnTo>
                  <a:lnTo>
                    <a:pt x="4326" y="5494"/>
                  </a:lnTo>
                  <a:lnTo>
                    <a:pt x="4339" y="5537"/>
                  </a:lnTo>
                  <a:lnTo>
                    <a:pt x="2951" y="5537"/>
                  </a:lnTo>
                  <a:lnTo>
                    <a:pt x="1563" y="5537"/>
                  </a:lnTo>
                  <a:lnTo>
                    <a:pt x="1509" y="5424"/>
                  </a:lnTo>
                  <a:lnTo>
                    <a:pt x="1494" y="5392"/>
                  </a:lnTo>
                  <a:lnTo>
                    <a:pt x="1459" y="5333"/>
                  </a:lnTo>
                  <a:lnTo>
                    <a:pt x="1419" y="5277"/>
                  </a:lnTo>
                  <a:lnTo>
                    <a:pt x="1375" y="5226"/>
                  </a:lnTo>
                  <a:lnTo>
                    <a:pt x="1325" y="5178"/>
                  </a:lnTo>
                  <a:lnTo>
                    <a:pt x="1274" y="5135"/>
                  </a:lnTo>
                  <a:lnTo>
                    <a:pt x="1217" y="5097"/>
                  </a:lnTo>
                  <a:lnTo>
                    <a:pt x="1157" y="5064"/>
                  </a:lnTo>
                  <a:lnTo>
                    <a:pt x="1096" y="5036"/>
                  </a:lnTo>
                  <a:lnTo>
                    <a:pt x="1032" y="5012"/>
                  </a:lnTo>
                  <a:lnTo>
                    <a:pt x="965" y="4995"/>
                  </a:lnTo>
                  <a:lnTo>
                    <a:pt x="898" y="4983"/>
                  </a:lnTo>
                  <a:lnTo>
                    <a:pt x="829" y="4976"/>
                  </a:lnTo>
                  <a:lnTo>
                    <a:pt x="759" y="4976"/>
                  </a:lnTo>
                  <a:lnTo>
                    <a:pt x="689" y="4982"/>
                  </a:lnTo>
                  <a:lnTo>
                    <a:pt x="619" y="4993"/>
                  </a:lnTo>
                  <a:lnTo>
                    <a:pt x="584" y="5002"/>
                  </a:lnTo>
                  <a:lnTo>
                    <a:pt x="542" y="5013"/>
                  </a:lnTo>
                  <a:lnTo>
                    <a:pt x="462" y="5044"/>
                  </a:lnTo>
                  <a:lnTo>
                    <a:pt x="385" y="5085"/>
                  </a:lnTo>
                  <a:lnTo>
                    <a:pt x="313" y="5133"/>
                  </a:lnTo>
                  <a:lnTo>
                    <a:pt x="246" y="5190"/>
                  </a:lnTo>
                  <a:lnTo>
                    <a:pt x="185" y="5253"/>
                  </a:lnTo>
                  <a:lnTo>
                    <a:pt x="130" y="5324"/>
                  </a:lnTo>
                  <a:lnTo>
                    <a:pt x="82" y="5402"/>
                  </a:lnTo>
                  <a:lnTo>
                    <a:pt x="61" y="5443"/>
                  </a:lnTo>
                  <a:lnTo>
                    <a:pt x="41" y="5484"/>
                  </a:lnTo>
                  <a:lnTo>
                    <a:pt x="16" y="5547"/>
                  </a:lnTo>
                  <a:lnTo>
                    <a:pt x="4" y="5616"/>
                  </a:lnTo>
                  <a:lnTo>
                    <a:pt x="0" y="5716"/>
                  </a:lnTo>
                  <a:lnTo>
                    <a:pt x="0" y="5791"/>
                  </a:lnTo>
                  <a:lnTo>
                    <a:pt x="0" y="5867"/>
                  </a:lnTo>
                  <a:lnTo>
                    <a:pt x="4" y="5967"/>
                  </a:lnTo>
                  <a:lnTo>
                    <a:pt x="16" y="6036"/>
                  </a:lnTo>
                  <a:lnTo>
                    <a:pt x="41" y="6101"/>
                  </a:lnTo>
                  <a:lnTo>
                    <a:pt x="61" y="6141"/>
                  </a:lnTo>
                  <a:lnTo>
                    <a:pt x="76" y="6172"/>
                  </a:lnTo>
                  <a:lnTo>
                    <a:pt x="111" y="6230"/>
                  </a:lnTo>
                  <a:lnTo>
                    <a:pt x="170" y="6310"/>
                  </a:lnTo>
                  <a:lnTo>
                    <a:pt x="261" y="6404"/>
                  </a:lnTo>
                  <a:lnTo>
                    <a:pt x="366" y="6482"/>
                  </a:lnTo>
                  <a:lnTo>
                    <a:pt x="480" y="6543"/>
                  </a:lnTo>
                  <a:lnTo>
                    <a:pt x="602" y="6584"/>
                  </a:lnTo>
                  <a:lnTo>
                    <a:pt x="696" y="6601"/>
                  </a:lnTo>
                  <a:lnTo>
                    <a:pt x="759" y="6607"/>
                  </a:lnTo>
                  <a:lnTo>
                    <a:pt x="822" y="6607"/>
                  </a:lnTo>
                  <a:lnTo>
                    <a:pt x="885" y="6601"/>
                  </a:lnTo>
                  <a:lnTo>
                    <a:pt x="917" y="6596"/>
                  </a:lnTo>
                  <a:lnTo>
                    <a:pt x="964" y="6586"/>
                  </a:lnTo>
                  <a:lnTo>
                    <a:pt x="1058" y="6557"/>
                  </a:lnTo>
                  <a:lnTo>
                    <a:pt x="1148" y="6517"/>
                  </a:lnTo>
                  <a:lnTo>
                    <a:pt x="1232" y="6468"/>
                  </a:lnTo>
                  <a:lnTo>
                    <a:pt x="1310" y="6410"/>
                  </a:lnTo>
                  <a:lnTo>
                    <a:pt x="1380" y="6346"/>
                  </a:lnTo>
                  <a:lnTo>
                    <a:pt x="1441" y="6275"/>
                  </a:lnTo>
                  <a:lnTo>
                    <a:pt x="1489" y="6199"/>
                  </a:lnTo>
                  <a:lnTo>
                    <a:pt x="1509" y="6158"/>
                  </a:lnTo>
                  <a:lnTo>
                    <a:pt x="1563" y="6045"/>
                  </a:lnTo>
                  <a:lnTo>
                    <a:pt x="3086" y="6048"/>
                  </a:lnTo>
                  <a:lnTo>
                    <a:pt x="4610" y="6048"/>
                  </a:lnTo>
                  <a:lnTo>
                    <a:pt x="4700" y="6158"/>
                  </a:lnTo>
                  <a:lnTo>
                    <a:pt x="4739" y="6204"/>
                  </a:lnTo>
                  <a:lnTo>
                    <a:pt x="4851" y="6313"/>
                  </a:lnTo>
                  <a:lnTo>
                    <a:pt x="4976" y="6421"/>
                  </a:lnTo>
                  <a:lnTo>
                    <a:pt x="5085" y="6503"/>
                  </a:lnTo>
                  <a:lnTo>
                    <a:pt x="5121" y="6522"/>
                  </a:lnTo>
                  <a:lnTo>
                    <a:pt x="5139" y="6531"/>
                  </a:lnTo>
                  <a:lnTo>
                    <a:pt x="5155" y="6549"/>
                  </a:lnTo>
                  <a:lnTo>
                    <a:pt x="5159" y="6562"/>
                  </a:lnTo>
                  <a:lnTo>
                    <a:pt x="5158" y="6567"/>
                  </a:lnTo>
                  <a:lnTo>
                    <a:pt x="5134" y="6599"/>
                  </a:lnTo>
                  <a:lnTo>
                    <a:pt x="4941" y="6822"/>
                  </a:lnTo>
                  <a:lnTo>
                    <a:pt x="4803" y="6978"/>
                  </a:lnTo>
                  <a:lnTo>
                    <a:pt x="4459" y="7362"/>
                  </a:lnTo>
                  <a:lnTo>
                    <a:pt x="3355" y="7364"/>
                  </a:lnTo>
                  <a:lnTo>
                    <a:pt x="2251" y="7364"/>
                  </a:lnTo>
                  <a:lnTo>
                    <a:pt x="2198" y="7257"/>
                  </a:lnTo>
                  <a:lnTo>
                    <a:pt x="2186" y="7233"/>
                  </a:lnTo>
                  <a:lnTo>
                    <a:pt x="2152" y="7178"/>
                  </a:lnTo>
                  <a:lnTo>
                    <a:pt x="2086" y="7091"/>
                  </a:lnTo>
                  <a:lnTo>
                    <a:pt x="2042" y="7042"/>
                  </a:lnTo>
                  <a:lnTo>
                    <a:pt x="2005" y="7006"/>
                  </a:lnTo>
                  <a:lnTo>
                    <a:pt x="1926" y="6944"/>
                  </a:lnTo>
                  <a:lnTo>
                    <a:pt x="1842" y="6893"/>
                  </a:lnTo>
                  <a:lnTo>
                    <a:pt x="1754" y="6853"/>
                  </a:lnTo>
                  <a:lnTo>
                    <a:pt x="1665" y="6826"/>
                  </a:lnTo>
                  <a:lnTo>
                    <a:pt x="1573" y="6809"/>
                  </a:lnTo>
                  <a:lnTo>
                    <a:pt x="1481" y="6804"/>
                  </a:lnTo>
                  <a:lnTo>
                    <a:pt x="1389" y="6808"/>
                  </a:lnTo>
                  <a:lnTo>
                    <a:pt x="1297" y="6824"/>
                  </a:lnTo>
                  <a:lnTo>
                    <a:pt x="1208" y="6850"/>
                  </a:lnTo>
                  <a:lnTo>
                    <a:pt x="1122" y="6886"/>
                  </a:lnTo>
                  <a:lnTo>
                    <a:pt x="1041" y="6934"/>
                  </a:lnTo>
                  <a:lnTo>
                    <a:pt x="964" y="6990"/>
                  </a:lnTo>
                  <a:lnTo>
                    <a:pt x="893" y="7057"/>
                  </a:lnTo>
                  <a:lnTo>
                    <a:pt x="830" y="7134"/>
                  </a:lnTo>
                  <a:lnTo>
                    <a:pt x="774" y="7220"/>
                  </a:lnTo>
                  <a:lnTo>
                    <a:pt x="750" y="7266"/>
                  </a:lnTo>
                  <a:lnTo>
                    <a:pt x="725" y="7315"/>
                  </a:lnTo>
                  <a:lnTo>
                    <a:pt x="696" y="7386"/>
                  </a:lnTo>
                  <a:lnTo>
                    <a:pt x="682" y="7453"/>
                  </a:lnTo>
                  <a:lnTo>
                    <a:pt x="678" y="7547"/>
                  </a:lnTo>
                  <a:lnTo>
                    <a:pt x="678" y="7616"/>
                  </a:lnTo>
                  <a:lnTo>
                    <a:pt x="678" y="7684"/>
                  </a:lnTo>
                  <a:lnTo>
                    <a:pt x="682" y="7779"/>
                  </a:lnTo>
                  <a:lnTo>
                    <a:pt x="693" y="7846"/>
                  </a:lnTo>
                  <a:lnTo>
                    <a:pt x="718" y="7910"/>
                  </a:lnTo>
                  <a:lnTo>
                    <a:pt x="739" y="7952"/>
                  </a:lnTo>
                  <a:lnTo>
                    <a:pt x="755" y="7987"/>
                  </a:lnTo>
                  <a:lnTo>
                    <a:pt x="794" y="8054"/>
                  </a:lnTo>
                  <a:lnTo>
                    <a:pt x="838" y="8115"/>
                  </a:lnTo>
                  <a:lnTo>
                    <a:pt x="885" y="8173"/>
                  </a:lnTo>
                  <a:lnTo>
                    <a:pt x="937" y="8225"/>
                  </a:lnTo>
                  <a:lnTo>
                    <a:pt x="993" y="8271"/>
                  </a:lnTo>
                  <a:lnTo>
                    <a:pt x="1052" y="8312"/>
                  </a:lnTo>
                  <a:lnTo>
                    <a:pt x="1113" y="8348"/>
                  </a:lnTo>
                  <a:lnTo>
                    <a:pt x="1178" y="8377"/>
                  </a:lnTo>
                  <a:lnTo>
                    <a:pt x="1245" y="8401"/>
                  </a:lnTo>
                  <a:lnTo>
                    <a:pt x="1313" y="8419"/>
                  </a:lnTo>
                  <a:lnTo>
                    <a:pt x="1383" y="8430"/>
                  </a:lnTo>
                  <a:lnTo>
                    <a:pt x="1454" y="8436"/>
                  </a:lnTo>
                  <a:lnTo>
                    <a:pt x="1526" y="8435"/>
                  </a:lnTo>
                  <a:lnTo>
                    <a:pt x="1599" y="8426"/>
                  </a:lnTo>
                  <a:lnTo>
                    <a:pt x="1671" y="8411"/>
                  </a:lnTo>
                  <a:lnTo>
                    <a:pt x="1707" y="8401"/>
                  </a:lnTo>
                  <a:lnTo>
                    <a:pt x="1748" y="8387"/>
                  </a:lnTo>
                  <a:lnTo>
                    <a:pt x="1826" y="8354"/>
                  </a:lnTo>
                  <a:lnTo>
                    <a:pt x="1899" y="8314"/>
                  </a:lnTo>
                  <a:lnTo>
                    <a:pt x="1968" y="8266"/>
                  </a:lnTo>
                  <a:lnTo>
                    <a:pt x="2031" y="8212"/>
                  </a:lnTo>
                  <a:lnTo>
                    <a:pt x="2089" y="8151"/>
                  </a:lnTo>
                  <a:lnTo>
                    <a:pt x="2139" y="8084"/>
                  </a:lnTo>
                  <a:lnTo>
                    <a:pt x="2184" y="8013"/>
                  </a:lnTo>
                  <a:lnTo>
                    <a:pt x="2204" y="7975"/>
                  </a:lnTo>
                  <a:lnTo>
                    <a:pt x="2252" y="7873"/>
                  </a:lnTo>
                  <a:lnTo>
                    <a:pt x="3436" y="7873"/>
                  </a:lnTo>
                  <a:lnTo>
                    <a:pt x="4003" y="7872"/>
                  </a:lnTo>
                  <a:lnTo>
                    <a:pt x="4487" y="7865"/>
                  </a:lnTo>
                  <a:lnTo>
                    <a:pt x="4642" y="7857"/>
                  </a:lnTo>
                  <a:lnTo>
                    <a:pt x="4664" y="7853"/>
                  </a:lnTo>
                  <a:lnTo>
                    <a:pt x="4680" y="7841"/>
                  </a:lnTo>
                  <a:lnTo>
                    <a:pt x="4767" y="7755"/>
                  </a:lnTo>
                  <a:lnTo>
                    <a:pt x="4985" y="7524"/>
                  </a:lnTo>
                  <a:lnTo>
                    <a:pt x="5172" y="7317"/>
                  </a:lnTo>
                  <a:lnTo>
                    <a:pt x="5537" y="6914"/>
                  </a:lnTo>
                  <a:lnTo>
                    <a:pt x="5661" y="6782"/>
                  </a:lnTo>
                  <a:lnTo>
                    <a:pt x="5670" y="6777"/>
                  </a:lnTo>
                  <a:lnTo>
                    <a:pt x="5700" y="6770"/>
                  </a:lnTo>
                  <a:lnTo>
                    <a:pt x="5786" y="6772"/>
                  </a:lnTo>
                  <a:lnTo>
                    <a:pt x="5889" y="6782"/>
                  </a:lnTo>
                  <a:lnTo>
                    <a:pt x="5953" y="6789"/>
                  </a:lnTo>
                  <a:lnTo>
                    <a:pt x="6081" y="6794"/>
                  </a:lnTo>
                  <a:lnTo>
                    <a:pt x="6208" y="6790"/>
                  </a:lnTo>
                  <a:lnTo>
                    <a:pt x="6335" y="6777"/>
                  </a:lnTo>
                  <a:lnTo>
                    <a:pt x="6459" y="6755"/>
                  </a:lnTo>
                  <a:lnTo>
                    <a:pt x="6581" y="6725"/>
                  </a:lnTo>
                  <a:lnTo>
                    <a:pt x="6701" y="6686"/>
                  </a:lnTo>
                  <a:lnTo>
                    <a:pt x="6817" y="6640"/>
                  </a:lnTo>
                  <a:lnTo>
                    <a:pt x="6931" y="6586"/>
                  </a:lnTo>
                  <a:lnTo>
                    <a:pt x="7040" y="6523"/>
                  </a:lnTo>
                  <a:lnTo>
                    <a:pt x="7145" y="6453"/>
                  </a:lnTo>
                  <a:lnTo>
                    <a:pt x="7247" y="6376"/>
                  </a:lnTo>
                  <a:lnTo>
                    <a:pt x="7342" y="6293"/>
                  </a:lnTo>
                  <a:lnTo>
                    <a:pt x="7432" y="6202"/>
                  </a:lnTo>
                  <a:lnTo>
                    <a:pt x="7517" y="6104"/>
                  </a:lnTo>
                  <a:lnTo>
                    <a:pt x="7594" y="6000"/>
                  </a:lnTo>
                  <a:lnTo>
                    <a:pt x="7631" y="5946"/>
                  </a:lnTo>
                  <a:lnTo>
                    <a:pt x="7661" y="5899"/>
                  </a:lnTo>
                  <a:lnTo>
                    <a:pt x="7714" y="5803"/>
                  </a:lnTo>
                  <a:lnTo>
                    <a:pt x="7763" y="5707"/>
                  </a:lnTo>
                  <a:lnTo>
                    <a:pt x="7804" y="5609"/>
                  </a:lnTo>
                  <a:lnTo>
                    <a:pt x="7841" y="5510"/>
                  </a:lnTo>
                  <a:lnTo>
                    <a:pt x="7870" y="5409"/>
                  </a:lnTo>
                  <a:lnTo>
                    <a:pt x="7894" y="5307"/>
                  </a:lnTo>
                  <a:lnTo>
                    <a:pt x="7912" y="5205"/>
                  </a:lnTo>
                  <a:lnTo>
                    <a:pt x="7924" y="5104"/>
                  </a:lnTo>
                  <a:lnTo>
                    <a:pt x="7931" y="5001"/>
                  </a:lnTo>
                  <a:lnTo>
                    <a:pt x="7932" y="4899"/>
                  </a:lnTo>
                  <a:lnTo>
                    <a:pt x="7927" y="4797"/>
                  </a:lnTo>
                  <a:lnTo>
                    <a:pt x="7917" y="4696"/>
                  </a:lnTo>
                  <a:lnTo>
                    <a:pt x="7903" y="4596"/>
                  </a:lnTo>
                  <a:lnTo>
                    <a:pt x="7882" y="4497"/>
                  </a:lnTo>
                  <a:lnTo>
                    <a:pt x="7856" y="4400"/>
                  </a:lnTo>
                  <a:lnTo>
                    <a:pt x="7826" y="4304"/>
                  </a:lnTo>
                  <a:lnTo>
                    <a:pt x="7790" y="4209"/>
                  </a:lnTo>
                  <a:lnTo>
                    <a:pt x="7748" y="4116"/>
                  </a:lnTo>
                  <a:lnTo>
                    <a:pt x="7703" y="4025"/>
                  </a:lnTo>
                  <a:lnTo>
                    <a:pt x="7652" y="3938"/>
                  </a:lnTo>
                  <a:lnTo>
                    <a:pt x="7597" y="3854"/>
                  </a:lnTo>
                  <a:lnTo>
                    <a:pt x="7537" y="3771"/>
                  </a:lnTo>
                  <a:lnTo>
                    <a:pt x="7471" y="3693"/>
                  </a:lnTo>
                  <a:lnTo>
                    <a:pt x="7403" y="3617"/>
                  </a:lnTo>
                  <a:lnTo>
                    <a:pt x="7328" y="3545"/>
                  </a:lnTo>
                  <a:lnTo>
                    <a:pt x="7250" y="3477"/>
                  </a:lnTo>
                  <a:lnTo>
                    <a:pt x="7168" y="3414"/>
                  </a:lnTo>
                  <a:lnTo>
                    <a:pt x="7081" y="3354"/>
                  </a:lnTo>
                  <a:lnTo>
                    <a:pt x="6991" y="3300"/>
                  </a:lnTo>
                  <a:lnTo>
                    <a:pt x="6895" y="3249"/>
                  </a:lnTo>
                  <a:lnTo>
                    <a:pt x="6796" y="3205"/>
                  </a:lnTo>
                  <a:lnTo>
                    <a:pt x="6745" y="3185"/>
                  </a:lnTo>
                  <a:lnTo>
                    <a:pt x="6658" y="3152"/>
                  </a:lnTo>
                  <a:lnTo>
                    <a:pt x="6492" y="3105"/>
                  </a:lnTo>
                  <a:lnTo>
                    <a:pt x="6320" y="3078"/>
                  </a:lnTo>
                  <a:lnTo>
                    <a:pt x="6124" y="3069"/>
                  </a:lnTo>
                  <a:lnTo>
                    <a:pt x="6010" y="3071"/>
                  </a:lnTo>
                  <a:lnTo>
                    <a:pt x="5729" y="3078"/>
                  </a:lnTo>
                  <a:lnTo>
                    <a:pt x="5655" y="2909"/>
                  </a:lnTo>
                  <a:lnTo>
                    <a:pt x="5497" y="2549"/>
                  </a:lnTo>
                  <a:lnTo>
                    <a:pt x="5136" y="1722"/>
                  </a:lnTo>
                  <a:lnTo>
                    <a:pt x="4958" y="1313"/>
                  </a:lnTo>
                  <a:lnTo>
                    <a:pt x="4702" y="736"/>
                  </a:lnTo>
                  <a:lnTo>
                    <a:pt x="4664" y="662"/>
                  </a:lnTo>
                  <a:lnTo>
                    <a:pt x="4650" y="642"/>
                  </a:lnTo>
                  <a:lnTo>
                    <a:pt x="4602" y="600"/>
                  </a:lnTo>
                  <a:lnTo>
                    <a:pt x="4576" y="583"/>
                  </a:lnTo>
                  <a:lnTo>
                    <a:pt x="4555" y="570"/>
                  </a:lnTo>
                  <a:lnTo>
                    <a:pt x="4489" y="554"/>
                  </a:lnTo>
                  <a:lnTo>
                    <a:pt x="4242" y="545"/>
                  </a:lnTo>
                  <a:lnTo>
                    <a:pt x="3838" y="545"/>
                  </a:lnTo>
                  <a:lnTo>
                    <a:pt x="3161" y="545"/>
                  </a:lnTo>
                  <a:lnTo>
                    <a:pt x="3107" y="439"/>
                  </a:lnTo>
                  <a:lnTo>
                    <a:pt x="3090" y="407"/>
                  </a:lnTo>
                  <a:lnTo>
                    <a:pt x="3051" y="347"/>
                  </a:lnTo>
                  <a:lnTo>
                    <a:pt x="3008" y="292"/>
                  </a:lnTo>
                  <a:lnTo>
                    <a:pt x="2962" y="241"/>
                  </a:lnTo>
                  <a:lnTo>
                    <a:pt x="2912" y="195"/>
                  </a:lnTo>
                  <a:lnTo>
                    <a:pt x="2858" y="152"/>
                  </a:lnTo>
                  <a:lnTo>
                    <a:pt x="2802" y="115"/>
                  </a:lnTo>
                  <a:lnTo>
                    <a:pt x="2743" y="83"/>
                  </a:lnTo>
                  <a:lnTo>
                    <a:pt x="2681" y="56"/>
                  </a:lnTo>
                  <a:lnTo>
                    <a:pt x="2617" y="33"/>
                  </a:lnTo>
                  <a:lnTo>
                    <a:pt x="2551" y="17"/>
                  </a:lnTo>
                  <a:lnTo>
                    <a:pt x="2485" y="6"/>
                  </a:lnTo>
                  <a:lnTo>
                    <a:pt x="2416" y="0"/>
                  </a:lnTo>
                  <a:lnTo>
                    <a:pt x="2347" y="0"/>
                  </a:lnTo>
                  <a:lnTo>
                    <a:pt x="2278" y="7"/>
                  </a:lnTo>
                  <a:lnTo>
                    <a:pt x="2208" y="20"/>
                  </a:lnTo>
                  <a:lnTo>
                    <a:pt x="2173" y="29"/>
                  </a:lnTo>
                  <a:close/>
                  <a:moveTo>
                    <a:pt x="2568" y="563"/>
                  </a:moveTo>
                  <a:lnTo>
                    <a:pt x="2595" y="586"/>
                  </a:lnTo>
                  <a:lnTo>
                    <a:pt x="2648" y="655"/>
                  </a:lnTo>
                  <a:lnTo>
                    <a:pt x="2666" y="692"/>
                  </a:lnTo>
                  <a:lnTo>
                    <a:pt x="2678" y="718"/>
                  </a:lnTo>
                  <a:lnTo>
                    <a:pt x="2690" y="770"/>
                  </a:lnTo>
                  <a:lnTo>
                    <a:pt x="2695" y="821"/>
                  </a:lnTo>
                  <a:lnTo>
                    <a:pt x="2690" y="870"/>
                  </a:lnTo>
                  <a:lnTo>
                    <a:pt x="2678" y="916"/>
                  </a:lnTo>
                  <a:lnTo>
                    <a:pt x="2659" y="959"/>
                  </a:lnTo>
                  <a:lnTo>
                    <a:pt x="2633" y="999"/>
                  </a:lnTo>
                  <a:lnTo>
                    <a:pt x="2602" y="1035"/>
                  </a:lnTo>
                  <a:lnTo>
                    <a:pt x="2566" y="1064"/>
                  </a:lnTo>
                  <a:lnTo>
                    <a:pt x="2526" y="1089"/>
                  </a:lnTo>
                  <a:lnTo>
                    <a:pt x="2482" y="1107"/>
                  </a:lnTo>
                  <a:lnTo>
                    <a:pt x="2437" y="1118"/>
                  </a:lnTo>
                  <a:lnTo>
                    <a:pt x="2389" y="1123"/>
                  </a:lnTo>
                  <a:lnTo>
                    <a:pt x="2340" y="1118"/>
                  </a:lnTo>
                  <a:lnTo>
                    <a:pt x="2292" y="1106"/>
                  </a:lnTo>
                  <a:lnTo>
                    <a:pt x="2243" y="1083"/>
                  </a:lnTo>
                  <a:lnTo>
                    <a:pt x="2218" y="1069"/>
                  </a:lnTo>
                  <a:lnTo>
                    <a:pt x="2191" y="1048"/>
                  </a:lnTo>
                  <a:lnTo>
                    <a:pt x="2142" y="989"/>
                  </a:lnTo>
                  <a:lnTo>
                    <a:pt x="2103" y="919"/>
                  </a:lnTo>
                  <a:lnTo>
                    <a:pt x="2082" y="848"/>
                  </a:lnTo>
                  <a:lnTo>
                    <a:pt x="2079" y="817"/>
                  </a:lnTo>
                  <a:lnTo>
                    <a:pt x="2081" y="794"/>
                  </a:lnTo>
                  <a:lnTo>
                    <a:pt x="2090" y="750"/>
                  </a:lnTo>
                  <a:lnTo>
                    <a:pt x="2105" y="705"/>
                  </a:lnTo>
                  <a:lnTo>
                    <a:pt x="2128" y="662"/>
                  </a:lnTo>
                  <a:lnTo>
                    <a:pt x="2156" y="622"/>
                  </a:lnTo>
                  <a:lnTo>
                    <a:pt x="2189" y="585"/>
                  </a:lnTo>
                  <a:lnTo>
                    <a:pt x="2225" y="554"/>
                  </a:lnTo>
                  <a:lnTo>
                    <a:pt x="2266" y="529"/>
                  </a:lnTo>
                  <a:lnTo>
                    <a:pt x="2286" y="520"/>
                  </a:lnTo>
                  <a:lnTo>
                    <a:pt x="2298" y="516"/>
                  </a:lnTo>
                  <a:lnTo>
                    <a:pt x="2329" y="510"/>
                  </a:lnTo>
                  <a:lnTo>
                    <a:pt x="2385" y="510"/>
                  </a:lnTo>
                  <a:lnTo>
                    <a:pt x="2468" y="523"/>
                  </a:lnTo>
                  <a:lnTo>
                    <a:pt x="2542" y="548"/>
                  </a:lnTo>
                  <a:lnTo>
                    <a:pt x="2568" y="563"/>
                  </a:lnTo>
                  <a:close/>
                  <a:moveTo>
                    <a:pt x="1323" y="2405"/>
                  </a:moveTo>
                  <a:lnTo>
                    <a:pt x="1356" y="2429"/>
                  </a:lnTo>
                  <a:lnTo>
                    <a:pt x="1407" y="2487"/>
                  </a:lnTo>
                  <a:lnTo>
                    <a:pt x="1441" y="2550"/>
                  </a:lnTo>
                  <a:lnTo>
                    <a:pt x="1458" y="2622"/>
                  </a:lnTo>
                  <a:lnTo>
                    <a:pt x="1459" y="2660"/>
                  </a:lnTo>
                  <a:lnTo>
                    <a:pt x="1458" y="2689"/>
                  </a:lnTo>
                  <a:lnTo>
                    <a:pt x="1450" y="2743"/>
                  </a:lnTo>
                  <a:lnTo>
                    <a:pt x="1434" y="2791"/>
                  </a:lnTo>
                  <a:lnTo>
                    <a:pt x="1412" y="2835"/>
                  </a:lnTo>
                  <a:lnTo>
                    <a:pt x="1384" y="2873"/>
                  </a:lnTo>
                  <a:lnTo>
                    <a:pt x="1351" y="2905"/>
                  </a:lnTo>
                  <a:lnTo>
                    <a:pt x="1314" y="2931"/>
                  </a:lnTo>
                  <a:lnTo>
                    <a:pt x="1274" y="2952"/>
                  </a:lnTo>
                  <a:lnTo>
                    <a:pt x="1231" y="2965"/>
                  </a:lnTo>
                  <a:lnTo>
                    <a:pt x="1187" y="2972"/>
                  </a:lnTo>
                  <a:lnTo>
                    <a:pt x="1140" y="2972"/>
                  </a:lnTo>
                  <a:lnTo>
                    <a:pt x="1094" y="2965"/>
                  </a:lnTo>
                  <a:lnTo>
                    <a:pt x="1049" y="2951"/>
                  </a:lnTo>
                  <a:lnTo>
                    <a:pt x="1005" y="2928"/>
                  </a:lnTo>
                  <a:lnTo>
                    <a:pt x="963" y="2897"/>
                  </a:lnTo>
                  <a:lnTo>
                    <a:pt x="924" y="2859"/>
                  </a:lnTo>
                  <a:lnTo>
                    <a:pt x="906" y="2835"/>
                  </a:lnTo>
                  <a:lnTo>
                    <a:pt x="895" y="2821"/>
                  </a:lnTo>
                  <a:lnTo>
                    <a:pt x="879" y="2782"/>
                  </a:lnTo>
                  <a:lnTo>
                    <a:pt x="868" y="2738"/>
                  </a:lnTo>
                  <a:lnTo>
                    <a:pt x="864" y="2691"/>
                  </a:lnTo>
                  <a:lnTo>
                    <a:pt x="865" y="2640"/>
                  </a:lnTo>
                  <a:lnTo>
                    <a:pt x="871" y="2591"/>
                  </a:lnTo>
                  <a:lnTo>
                    <a:pt x="882" y="2546"/>
                  </a:lnTo>
                  <a:lnTo>
                    <a:pt x="899" y="2505"/>
                  </a:lnTo>
                  <a:lnTo>
                    <a:pt x="909" y="2489"/>
                  </a:lnTo>
                  <a:lnTo>
                    <a:pt x="928" y="2465"/>
                  </a:lnTo>
                  <a:lnTo>
                    <a:pt x="972" y="2424"/>
                  </a:lnTo>
                  <a:lnTo>
                    <a:pt x="1023" y="2392"/>
                  </a:lnTo>
                  <a:lnTo>
                    <a:pt x="1078" y="2371"/>
                  </a:lnTo>
                  <a:lnTo>
                    <a:pt x="1136" y="2359"/>
                  </a:lnTo>
                  <a:lnTo>
                    <a:pt x="1193" y="2357"/>
                  </a:lnTo>
                  <a:lnTo>
                    <a:pt x="1249" y="2367"/>
                  </a:lnTo>
                  <a:lnTo>
                    <a:pt x="1301" y="2389"/>
                  </a:lnTo>
                  <a:lnTo>
                    <a:pt x="1323" y="2405"/>
                  </a:lnTo>
                  <a:close/>
                  <a:moveTo>
                    <a:pt x="6216" y="4180"/>
                  </a:moveTo>
                  <a:lnTo>
                    <a:pt x="6258" y="4189"/>
                  </a:lnTo>
                  <a:lnTo>
                    <a:pt x="6340" y="4215"/>
                  </a:lnTo>
                  <a:lnTo>
                    <a:pt x="6419" y="4252"/>
                  </a:lnTo>
                  <a:lnTo>
                    <a:pt x="6495" y="4297"/>
                  </a:lnTo>
                  <a:lnTo>
                    <a:pt x="6565" y="4350"/>
                  </a:lnTo>
                  <a:lnTo>
                    <a:pt x="6629" y="4411"/>
                  </a:lnTo>
                  <a:lnTo>
                    <a:pt x="6686" y="4476"/>
                  </a:lnTo>
                  <a:lnTo>
                    <a:pt x="6733" y="4549"/>
                  </a:lnTo>
                  <a:lnTo>
                    <a:pt x="6752" y="4586"/>
                  </a:lnTo>
                  <a:lnTo>
                    <a:pt x="6773" y="4630"/>
                  </a:lnTo>
                  <a:lnTo>
                    <a:pt x="6804" y="4722"/>
                  </a:lnTo>
                  <a:lnTo>
                    <a:pt x="6825" y="4813"/>
                  </a:lnTo>
                  <a:lnTo>
                    <a:pt x="6833" y="4905"/>
                  </a:lnTo>
                  <a:lnTo>
                    <a:pt x="6829" y="4995"/>
                  </a:lnTo>
                  <a:lnTo>
                    <a:pt x="6816" y="5083"/>
                  </a:lnTo>
                  <a:lnTo>
                    <a:pt x="6793" y="5168"/>
                  </a:lnTo>
                  <a:lnTo>
                    <a:pt x="6759" y="5250"/>
                  </a:lnTo>
                  <a:lnTo>
                    <a:pt x="6717" y="5328"/>
                  </a:lnTo>
                  <a:lnTo>
                    <a:pt x="6667" y="5399"/>
                  </a:lnTo>
                  <a:lnTo>
                    <a:pt x="6608" y="5465"/>
                  </a:lnTo>
                  <a:lnTo>
                    <a:pt x="6540" y="5524"/>
                  </a:lnTo>
                  <a:lnTo>
                    <a:pt x="6467" y="5575"/>
                  </a:lnTo>
                  <a:lnTo>
                    <a:pt x="6386" y="5618"/>
                  </a:lnTo>
                  <a:lnTo>
                    <a:pt x="6299" y="5651"/>
                  </a:lnTo>
                  <a:lnTo>
                    <a:pt x="6205" y="5673"/>
                  </a:lnTo>
                  <a:lnTo>
                    <a:pt x="6156" y="5680"/>
                  </a:lnTo>
                  <a:lnTo>
                    <a:pt x="6109" y="5685"/>
                  </a:lnTo>
                  <a:lnTo>
                    <a:pt x="5996" y="5678"/>
                  </a:lnTo>
                  <a:lnTo>
                    <a:pt x="5945" y="5669"/>
                  </a:lnTo>
                  <a:lnTo>
                    <a:pt x="5904" y="5660"/>
                  </a:lnTo>
                  <a:lnTo>
                    <a:pt x="5826" y="5634"/>
                  </a:lnTo>
                  <a:lnTo>
                    <a:pt x="5751" y="5602"/>
                  </a:lnTo>
                  <a:lnTo>
                    <a:pt x="5682" y="5563"/>
                  </a:lnTo>
                  <a:lnTo>
                    <a:pt x="5618" y="5516"/>
                  </a:lnTo>
                  <a:lnTo>
                    <a:pt x="5561" y="5464"/>
                  </a:lnTo>
                  <a:lnTo>
                    <a:pt x="5507" y="5408"/>
                  </a:lnTo>
                  <a:lnTo>
                    <a:pt x="5462" y="5346"/>
                  </a:lnTo>
                  <a:lnTo>
                    <a:pt x="5423" y="5280"/>
                  </a:lnTo>
                  <a:lnTo>
                    <a:pt x="5390" y="5210"/>
                  </a:lnTo>
                  <a:lnTo>
                    <a:pt x="5365" y="5138"/>
                  </a:lnTo>
                  <a:lnTo>
                    <a:pt x="5347" y="5063"/>
                  </a:lnTo>
                  <a:lnTo>
                    <a:pt x="5337" y="4985"/>
                  </a:lnTo>
                  <a:lnTo>
                    <a:pt x="5336" y="4906"/>
                  </a:lnTo>
                  <a:lnTo>
                    <a:pt x="5343" y="4827"/>
                  </a:lnTo>
                  <a:lnTo>
                    <a:pt x="5358" y="4747"/>
                  </a:lnTo>
                  <a:lnTo>
                    <a:pt x="5370" y="4706"/>
                  </a:lnTo>
                  <a:lnTo>
                    <a:pt x="5381" y="4672"/>
                  </a:lnTo>
                  <a:lnTo>
                    <a:pt x="5408" y="4605"/>
                  </a:lnTo>
                  <a:lnTo>
                    <a:pt x="5441" y="4543"/>
                  </a:lnTo>
                  <a:lnTo>
                    <a:pt x="5479" y="4485"/>
                  </a:lnTo>
                  <a:lnTo>
                    <a:pt x="5521" y="4431"/>
                  </a:lnTo>
                  <a:lnTo>
                    <a:pt x="5567" y="4381"/>
                  </a:lnTo>
                  <a:lnTo>
                    <a:pt x="5617" y="4336"/>
                  </a:lnTo>
                  <a:lnTo>
                    <a:pt x="5670" y="4297"/>
                  </a:lnTo>
                  <a:lnTo>
                    <a:pt x="5728" y="4261"/>
                  </a:lnTo>
                  <a:lnTo>
                    <a:pt x="5786" y="4231"/>
                  </a:lnTo>
                  <a:lnTo>
                    <a:pt x="5848" y="4206"/>
                  </a:lnTo>
                  <a:lnTo>
                    <a:pt x="5913" y="4188"/>
                  </a:lnTo>
                  <a:lnTo>
                    <a:pt x="5978" y="4176"/>
                  </a:lnTo>
                  <a:lnTo>
                    <a:pt x="6045" y="4169"/>
                  </a:lnTo>
                  <a:lnTo>
                    <a:pt x="6112" y="4168"/>
                  </a:lnTo>
                  <a:lnTo>
                    <a:pt x="6181" y="4175"/>
                  </a:lnTo>
                  <a:lnTo>
                    <a:pt x="6216" y="4180"/>
                  </a:lnTo>
                  <a:close/>
                  <a:moveTo>
                    <a:pt x="2196" y="4237"/>
                  </a:moveTo>
                  <a:lnTo>
                    <a:pt x="2213" y="4242"/>
                  </a:lnTo>
                  <a:lnTo>
                    <a:pt x="2247" y="4259"/>
                  </a:lnTo>
                  <a:lnTo>
                    <a:pt x="2297" y="4298"/>
                  </a:lnTo>
                  <a:lnTo>
                    <a:pt x="2359" y="4365"/>
                  </a:lnTo>
                  <a:lnTo>
                    <a:pt x="2392" y="4420"/>
                  </a:lnTo>
                  <a:lnTo>
                    <a:pt x="2407" y="4455"/>
                  </a:lnTo>
                  <a:lnTo>
                    <a:pt x="2410" y="4473"/>
                  </a:lnTo>
                  <a:lnTo>
                    <a:pt x="2416" y="4508"/>
                  </a:lnTo>
                  <a:lnTo>
                    <a:pt x="2412" y="4578"/>
                  </a:lnTo>
                  <a:lnTo>
                    <a:pt x="2396" y="4644"/>
                  </a:lnTo>
                  <a:lnTo>
                    <a:pt x="2364" y="4703"/>
                  </a:lnTo>
                  <a:lnTo>
                    <a:pt x="2322" y="4753"/>
                  </a:lnTo>
                  <a:lnTo>
                    <a:pt x="2269" y="4794"/>
                  </a:lnTo>
                  <a:lnTo>
                    <a:pt x="2208" y="4823"/>
                  </a:lnTo>
                  <a:lnTo>
                    <a:pt x="2140" y="4838"/>
                  </a:lnTo>
                  <a:lnTo>
                    <a:pt x="2104" y="4840"/>
                  </a:lnTo>
                  <a:lnTo>
                    <a:pt x="2079" y="4839"/>
                  </a:lnTo>
                  <a:lnTo>
                    <a:pt x="2032" y="4831"/>
                  </a:lnTo>
                  <a:lnTo>
                    <a:pt x="1989" y="4818"/>
                  </a:lnTo>
                  <a:lnTo>
                    <a:pt x="1950" y="4797"/>
                  </a:lnTo>
                  <a:lnTo>
                    <a:pt x="1915" y="4771"/>
                  </a:lnTo>
                  <a:lnTo>
                    <a:pt x="1883" y="4741"/>
                  </a:lnTo>
                  <a:lnTo>
                    <a:pt x="1857" y="4706"/>
                  </a:lnTo>
                  <a:lnTo>
                    <a:pt x="1836" y="4669"/>
                  </a:lnTo>
                  <a:lnTo>
                    <a:pt x="1820" y="4628"/>
                  </a:lnTo>
                  <a:lnTo>
                    <a:pt x="1809" y="4586"/>
                  </a:lnTo>
                  <a:lnTo>
                    <a:pt x="1804" y="4543"/>
                  </a:lnTo>
                  <a:lnTo>
                    <a:pt x="1805" y="4499"/>
                  </a:lnTo>
                  <a:lnTo>
                    <a:pt x="1813" y="4455"/>
                  </a:lnTo>
                  <a:lnTo>
                    <a:pt x="1827" y="4412"/>
                  </a:lnTo>
                  <a:lnTo>
                    <a:pt x="1848" y="4371"/>
                  </a:lnTo>
                  <a:lnTo>
                    <a:pt x="1876" y="4333"/>
                  </a:lnTo>
                  <a:lnTo>
                    <a:pt x="1893" y="4315"/>
                  </a:lnTo>
                  <a:lnTo>
                    <a:pt x="1925" y="4284"/>
                  </a:lnTo>
                  <a:lnTo>
                    <a:pt x="1977" y="4253"/>
                  </a:lnTo>
                  <a:lnTo>
                    <a:pt x="2013" y="4237"/>
                  </a:lnTo>
                  <a:lnTo>
                    <a:pt x="2050" y="4228"/>
                  </a:lnTo>
                  <a:lnTo>
                    <a:pt x="2090" y="4223"/>
                  </a:lnTo>
                  <a:lnTo>
                    <a:pt x="2152" y="4227"/>
                  </a:lnTo>
                  <a:lnTo>
                    <a:pt x="2196" y="4237"/>
                  </a:lnTo>
                  <a:close/>
                  <a:moveTo>
                    <a:pt x="943" y="5528"/>
                  </a:moveTo>
                  <a:lnTo>
                    <a:pt x="960" y="5538"/>
                  </a:lnTo>
                  <a:lnTo>
                    <a:pt x="990" y="5563"/>
                  </a:lnTo>
                  <a:lnTo>
                    <a:pt x="1032" y="5608"/>
                  </a:lnTo>
                  <a:lnTo>
                    <a:pt x="1075" y="5680"/>
                  </a:lnTo>
                  <a:lnTo>
                    <a:pt x="1094" y="5738"/>
                  </a:lnTo>
                  <a:lnTo>
                    <a:pt x="1101" y="5775"/>
                  </a:lnTo>
                  <a:lnTo>
                    <a:pt x="1101" y="5793"/>
                  </a:lnTo>
                  <a:lnTo>
                    <a:pt x="1100" y="5820"/>
                  </a:lnTo>
                  <a:lnTo>
                    <a:pt x="1088" y="5873"/>
                  </a:lnTo>
                  <a:lnTo>
                    <a:pt x="1068" y="5923"/>
                  </a:lnTo>
                  <a:lnTo>
                    <a:pt x="1039" y="5970"/>
                  </a:lnTo>
                  <a:lnTo>
                    <a:pt x="1002" y="6010"/>
                  </a:lnTo>
                  <a:lnTo>
                    <a:pt x="959" y="6045"/>
                  </a:lnTo>
                  <a:lnTo>
                    <a:pt x="909" y="6072"/>
                  </a:lnTo>
                  <a:lnTo>
                    <a:pt x="856" y="6092"/>
                  </a:lnTo>
                  <a:lnTo>
                    <a:pt x="829" y="6096"/>
                  </a:lnTo>
                  <a:lnTo>
                    <a:pt x="807" y="6100"/>
                  </a:lnTo>
                  <a:lnTo>
                    <a:pt x="766" y="6100"/>
                  </a:lnTo>
                  <a:lnTo>
                    <a:pt x="725" y="6094"/>
                  </a:lnTo>
                  <a:lnTo>
                    <a:pt x="687" y="6083"/>
                  </a:lnTo>
                  <a:lnTo>
                    <a:pt x="634" y="6057"/>
                  </a:lnTo>
                  <a:lnTo>
                    <a:pt x="573" y="6005"/>
                  </a:lnTo>
                  <a:lnTo>
                    <a:pt x="525" y="5940"/>
                  </a:lnTo>
                  <a:lnTo>
                    <a:pt x="496" y="5866"/>
                  </a:lnTo>
                  <a:lnTo>
                    <a:pt x="488" y="5805"/>
                  </a:lnTo>
                  <a:lnTo>
                    <a:pt x="489" y="5764"/>
                  </a:lnTo>
                  <a:lnTo>
                    <a:pt x="496" y="5723"/>
                  </a:lnTo>
                  <a:lnTo>
                    <a:pt x="508" y="5681"/>
                  </a:lnTo>
                  <a:lnTo>
                    <a:pt x="518" y="5661"/>
                  </a:lnTo>
                  <a:lnTo>
                    <a:pt x="534" y="5630"/>
                  </a:lnTo>
                  <a:lnTo>
                    <a:pt x="574" y="5578"/>
                  </a:lnTo>
                  <a:lnTo>
                    <a:pt x="620" y="5537"/>
                  </a:lnTo>
                  <a:lnTo>
                    <a:pt x="673" y="5507"/>
                  </a:lnTo>
                  <a:lnTo>
                    <a:pt x="731" y="5489"/>
                  </a:lnTo>
                  <a:lnTo>
                    <a:pt x="790" y="5484"/>
                  </a:lnTo>
                  <a:lnTo>
                    <a:pt x="853" y="5490"/>
                  </a:lnTo>
                  <a:lnTo>
                    <a:pt x="913" y="5512"/>
                  </a:lnTo>
                  <a:lnTo>
                    <a:pt x="943" y="5528"/>
                  </a:lnTo>
                  <a:close/>
                  <a:moveTo>
                    <a:pt x="1602" y="7344"/>
                  </a:moveTo>
                  <a:lnTo>
                    <a:pt x="1623" y="7354"/>
                  </a:lnTo>
                  <a:lnTo>
                    <a:pt x="1661" y="7377"/>
                  </a:lnTo>
                  <a:lnTo>
                    <a:pt x="1692" y="7403"/>
                  </a:lnTo>
                  <a:lnTo>
                    <a:pt x="1718" y="7433"/>
                  </a:lnTo>
                  <a:lnTo>
                    <a:pt x="1739" y="7467"/>
                  </a:lnTo>
                  <a:lnTo>
                    <a:pt x="1754" y="7506"/>
                  </a:lnTo>
                  <a:lnTo>
                    <a:pt x="1763" y="7549"/>
                  </a:lnTo>
                  <a:lnTo>
                    <a:pt x="1769" y="7596"/>
                  </a:lnTo>
                  <a:lnTo>
                    <a:pt x="1769" y="7622"/>
                  </a:lnTo>
                  <a:lnTo>
                    <a:pt x="1768" y="7667"/>
                  </a:lnTo>
                  <a:lnTo>
                    <a:pt x="1756" y="7740"/>
                  </a:lnTo>
                  <a:lnTo>
                    <a:pt x="1726" y="7800"/>
                  </a:lnTo>
                  <a:lnTo>
                    <a:pt x="1677" y="7853"/>
                  </a:lnTo>
                  <a:lnTo>
                    <a:pt x="1643" y="7879"/>
                  </a:lnTo>
                  <a:lnTo>
                    <a:pt x="1630" y="7888"/>
                  </a:lnTo>
                  <a:lnTo>
                    <a:pt x="1601" y="7901"/>
                  </a:lnTo>
                  <a:lnTo>
                    <a:pt x="1548" y="7918"/>
                  </a:lnTo>
                  <a:lnTo>
                    <a:pt x="1469" y="7927"/>
                  </a:lnTo>
                  <a:lnTo>
                    <a:pt x="1394" y="7920"/>
                  </a:lnTo>
                  <a:lnTo>
                    <a:pt x="1365" y="7910"/>
                  </a:lnTo>
                  <a:lnTo>
                    <a:pt x="1336" y="7897"/>
                  </a:lnTo>
                  <a:lnTo>
                    <a:pt x="1278" y="7850"/>
                  </a:lnTo>
                  <a:lnTo>
                    <a:pt x="1227" y="7789"/>
                  </a:lnTo>
                  <a:lnTo>
                    <a:pt x="1189" y="7724"/>
                  </a:lnTo>
                  <a:lnTo>
                    <a:pt x="1179" y="7690"/>
                  </a:lnTo>
                  <a:lnTo>
                    <a:pt x="1171" y="7657"/>
                  </a:lnTo>
                  <a:lnTo>
                    <a:pt x="1171" y="7589"/>
                  </a:lnTo>
                  <a:lnTo>
                    <a:pt x="1187" y="7524"/>
                  </a:lnTo>
                  <a:lnTo>
                    <a:pt x="1216" y="7462"/>
                  </a:lnTo>
                  <a:lnTo>
                    <a:pt x="1258" y="7407"/>
                  </a:lnTo>
                  <a:lnTo>
                    <a:pt x="1309" y="7362"/>
                  </a:lnTo>
                  <a:lnTo>
                    <a:pt x="1368" y="7329"/>
                  </a:lnTo>
                  <a:lnTo>
                    <a:pt x="1434" y="7311"/>
                  </a:lnTo>
                  <a:lnTo>
                    <a:pt x="1468" y="7310"/>
                  </a:lnTo>
                  <a:lnTo>
                    <a:pt x="1496" y="7311"/>
                  </a:lnTo>
                  <a:lnTo>
                    <a:pt x="1567" y="7330"/>
                  </a:lnTo>
                  <a:lnTo>
                    <a:pt x="1602" y="73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475CC85-DBDC-406D-A826-6464066A21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1C63EBE-62DF-4211-9B0D-EB0F0D28C1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3 Steps with Detail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BF45BF-D506-431F-B356-823D363B1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77DF712-ABFC-440A-B395-DF04BCFC3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99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02">
            <a:extLst>
              <a:ext uri="{FF2B5EF4-FFF2-40B4-BE49-F238E27FC236}">
                <a16:creationId xmlns:a16="http://schemas.microsoft.com/office/drawing/2014/main" id="{8FF845F2-0332-4D5F-AB13-E8E5373146C2}"/>
              </a:ext>
            </a:extLst>
          </p:cNvPr>
          <p:cNvGrpSpPr/>
          <p:nvPr/>
        </p:nvGrpSpPr>
        <p:grpSpPr>
          <a:xfrm>
            <a:off x="561149" y="2268224"/>
            <a:ext cx="5336742" cy="3954751"/>
            <a:chOff x="736600" y="2784715"/>
            <a:chExt cx="4720456" cy="3525771"/>
          </a:xfrm>
        </p:grpSpPr>
        <p:sp>
          <p:nvSpPr>
            <p:cNvPr id="29" name="RbLeanShape Left Angle 225">
              <a:extLst>
                <a:ext uri="{FF2B5EF4-FFF2-40B4-BE49-F238E27FC236}">
                  <a16:creationId xmlns:a16="http://schemas.microsoft.com/office/drawing/2014/main" id="{97B82A22-ED65-4609-A6B6-9250F53A33BE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736600" y="2784715"/>
              <a:ext cx="4720456" cy="216001"/>
            </a:xfrm>
            <a:custGeom>
              <a:avLst/>
              <a:gdLst>
                <a:gd name="connsiteX0" fmla="*/ 0 w 1270000"/>
                <a:gd name="connsiteY0" fmla="*/ 0 h 476250"/>
                <a:gd name="connsiteX1" fmla="*/ 1270000 w 1270000"/>
                <a:gd name="connsiteY1" fmla="*/ 0 h 476250"/>
                <a:gd name="connsiteX2" fmla="*/ 1270000 w 1270000"/>
                <a:gd name="connsiteY2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0000" h="476250">
                  <a:moveTo>
                    <a:pt x="0" y="0"/>
                  </a:moveTo>
                  <a:lnTo>
                    <a:pt x="1270000" y="0"/>
                  </a:lnTo>
                  <a:lnTo>
                    <a:pt x="1270000" y="476250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vert="horz" wrap="square" lIns="0" tIns="89999" rIns="0" bIns="0" rtlCol="0" anchor="t" anchorCtr="0">
              <a:noAutofit/>
            </a:bodyPr>
            <a:lstStyle/>
            <a:p>
              <a:pPr marL="0" marR="0" lvl="0" indent="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T Std" panose="020B0504020202020204" pitchFamily="34" charset="0"/>
              </a:endParaRPr>
            </a:p>
          </p:txBody>
        </p:sp>
        <p:cxnSp>
          <p:nvCxnSpPr>
            <p:cNvPr id="30" name="Horizontal Line">
              <a:extLst>
                <a:ext uri="{FF2B5EF4-FFF2-40B4-BE49-F238E27FC236}">
                  <a16:creationId xmlns:a16="http://schemas.microsoft.com/office/drawing/2014/main" id="{D06AA081-53FC-454E-BB58-F2E37B980685}"/>
                </a:ext>
              </a:extLst>
            </p:cNvPr>
            <p:cNvCxnSpPr>
              <a:cxnSpLocks/>
            </p:cNvCxnSpPr>
            <p:nvPr>
              <p:custDataLst>
                <p:tags r:id="rId2"/>
              </p:custDataLst>
            </p:nvPr>
          </p:nvCxnSpPr>
          <p:spPr>
            <a:xfrm>
              <a:off x="5457056" y="3212676"/>
              <a:ext cx="0" cy="309781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C2C608-9690-47BC-B99D-59437A5C4A66}"/>
              </a:ext>
            </a:extLst>
          </p:cNvPr>
          <p:cNvCxnSpPr/>
          <p:nvPr/>
        </p:nvCxnSpPr>
        <p:spPr>
          <a:xfrm>
            <a:off x="5779582" y="2612619"/>
            <a:ext cx="35591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</a:ln>
          <a:effectLst/>
        </p:spPr>
      </p:cxnSp>
      <p:sp>
        <p:nvSpPr>
          <p:cNvPr id="27" name="Textframe 17">
            <a:extLst>
              <a:ext uri="{FF2B5EF4-FFF2-40B4-BE49-F238E27FC236}">
                <a16:creationId xmlns:a16="http://schemas.microsoft.com/office/drawing/2014/main" id="{4B0DC3A6-C7DB-49B1-BE3D-85F7F34B2564}"/>
              </a:ext>
            </a:extLst>
          </p:cNvPr>
          <p:cNvSpPr txBox="1"/>
          <p:nvPr/>
        </p:nvSpPr>
        <p:spPr>
          <a:xfrm>
            <a:off x="6100581" y="2285934"/>
            <a:ext cx="3131367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Comments</a:t>
            </a:r>
            <a:endParaRPr lang="en-GB" altLang="zh-CN" sz="1500" baseline="30000" dirty="0">
              <a:latin typeface="Helvetica LT Std" panose="020B050402020202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28" name="Textframe 17">
            <a:extLst>
              <a:ext uri="{FF2B5EF4-FFF2-40B4-BE49-F238E27FC236}">
                <a16:creationId xmlns:a16="http://schemas.microsoft.com/office/drawing/2014/main" id="{A626298B-3670-47FC-86F6-0529EF4642A0}"/>
              </a:ext>
            </a:extLst>
          </p:cNvPr>
          <p:cNvSpPr txBox="1"/>
          <p:nvPr/>
        </p:nvSpPr>
        <p:spPr>
          <a:xfrm>
            <a:off x="6100581" y="2893821"/>
            <a:ext cx="3131367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lnSpc>
                <a:spcPct val="93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altLang="zh-CN" b="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F32585-C449-44A1-A6C8-AEC7E2875C92}"/>
              </a:ext>
            </a:extLst>
          </p:cNvPr>
          <p:cNvSpPr/>
          <p:nvPr/>
        </p:nvSpPr>
        <p:spPr>
          <a:xfrm>
            <a:off x="682705" y="2570912"/>
            <a:ext cx="1871948" cy="491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571BB8E-9A68-45C0-87AB-F22AD5B3A63C}"/>
              </a:ext>
            </a:extLst>
          </p:cNvPr>
          <p:cNvSpPr/>
          <p:nvPr/>
        </p:nvSpPr>
        <p:spPr>
          <a:xfrm>
            <a:off x="1397773" y="3212364"/>
            <a:ext cx="1871948" cy="491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A66614-3D24-4E43-9102-94F7BC52A67D}"/>
              </a:ext>
            </a:extLst>
          </p:cNvPr>
          <p:cNvSpPr/>
          <p:nvPr/>
        </p:nvSpPr>
        <p:spPr>
          <a:xfrm>
            <a:off x="2112841" y="3853817"/>
            <a:ext cx="1871948" cy="491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2F1BC2-D4F5-4B6A-AEAC-A6BFC1AB84FE}"/>
              </a:ext>
            </a:extLst>
          </p:cNvPr>
          <p:cNvSpPr/>
          <p:nvPr/>
        </p:nvSpPr>
        <p:spPr>
          <a:xfrm>
            <a:off x="2827909" y="4495270"/>
            <a:ext cx="1871948" cy="6559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1DBBAD-CBDA-4F16-A9D0-F325A17888F3}"/>
              </a:ext>
            </a:extLst>
          </p:cNvPr>
          <p:cNvSpPr/>
          <p:nvPr/>
        </p:nvSpPr>
        <p:spPr>
          <a:xfrm>
            <a:off x="3542976" y="5300711"/>
            <a:ext cx="1871948" cy="6559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E4B7FE27-C5C0-4391-A8A1-8C06E9B26A15}"/>
              </a:ext>
            </a:extLst>
          </p:cNvPr>
          <p:cNvCxnSpPr>
            <a:cxnSpLocks/>
            <a:stCxn id="35" idx="3"/>
            <a:endCxn id="33" idx="3"/>
          </p:cNvCxnSpPr>
          <p:nvPr/>
        </p:nvCxnSpPr>
        <p:spPr>
          <a:xfrm flipH="1" flipV="1">
            <a:off x="3269721" y="3458347"/>
            <a:ext cx="1430136" cy="1364901"/>
          </a:xfrm>
          <a:prstGeom prst="bentConnector3">
            <a:avLst>
              <a:gd name="adj1" fmla="val -29471"/>
            </a:avLst>
          </a:prstGeom>
          <a:ln w="19050">
            <a:solidFill>
              <a:schemeClr val="tx1"/>
            </a:solidFill>
            <a:prstDash val="sysDash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DF3DD665-60BC-493B-8D7A-CB0FAF72CB28}"/>
              </a:ext>
            </a:extLst>
          </p:cNvPr>
          <p:cNvSpPr/>
          <p:nvPr/>
        </p:nvSpPr>
        <p:spPr>
          <a:xfrm>
            <a:off x="4195378" y="3592918"/>
            <a:ext cx="1275966" cy="653302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E4E5C49-68A3-43B2-B048-675D8FD62877}"/>
              </a:ext>
            </a:extLst>
          </p:cNvPr>
          <p:cNvSpPr/>
          <p:nvPr/>
        </p:nvSpPr>
        <p:spPr>
          <a:xfrm>
            <a:off x="769113" y="2912242"/>
            <a:ext cx="216024" cy="15063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5066D99-1DFC-428D-B354-0440E90747EC}"/>
              </a:ext>
            </a:extLst>
          </p:cNvPr>
          <p:cNvSpPr/>
          <p:nvPr/>
        </p:nvSpPr>
        <p:spPr>
          <a:xfrm>
            <a:off x="1484181" y="3553694"/>
            <a:ext cx="216024" cy="15063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D1F3ECE-3D92-4F11-BCD6-CC489F6D65E1}"/>
              </a:ext>
            </a:extLst>
          </p:cNvPr>
          <p:cNvSpPr/>
          <p:nvPr/>
        </p:nvSpPr>
        <p:spPr>
          <a:xfrm>
            <a:off x="2199249" y="4195147"/>
            <a:ext cx="216024" cy="15063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B70A4B-8369-4B9B-8936-014F974DACAE}"/>
              </a:ext>
            </a:extLst>
          </p:cNvPr>
          <p:cNvSpPr/>
          <p:nvPr/>
        </p:nvSpPr>
        <p:spPr>
          <a:xfrm>
            <a:off x="2914316" y="5000589"/>
            <a:ext cx="216024" cy="15063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50FAE515-5D5A-42EE-879E-EB22FC45FB35}"/>
              </a:ext>
            </a:extLst>
          </p:cNvPr>
          <p:cNvCxnSpPr>
            <a:cxnSpLocks/>
            <a:stCxn id="47" idx="2"/>
            <a:endCxn id="33" idx="1"/>
          </p:cNvCxnSpPr>
          <p:nvPr/>
        </p:nvCxnSpPr>
        <p:spPr>
          <a:xfrm rot="16200000" flipH="1">
            <a:off x="939715" y="3000288"/>
            <a:ext cx="395469" cy="52064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C99821D2-D633-4A74-918C-E81539131004}"/>
              </a:ext>
            </a:extLst>
          </p:cNvPr>
          <p:cNvCxnSpPr>
            <a:cxnSpLocks/>
            <a:stCxn id="56" idx="2"/>
            <a:endCxn id="34" idx="1"/>
          </p:cNvCxnSpPr>
          <p:nvPr/>
        </p:nvCxnSpPr>
        <p:spPr>
          <a:xfrm rot="16200000" flipH="1">
            <a:off x="1654782" y="3641741"/>
            <a:ext cx="395470" cy="52064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84912DE1-9C7D-4D0D-ABAF-9E11C4CAD718}"/>
              </a:ext>
            </a:extLst>
          </p:cNvPr>
          <p:cNvCxnSpPr>
            <a:cxnSpLocks/>
            <a:stCxn id="57" idx="2"/>
            <a:endCxn id="35" idx="1"/>
          </p:cNvCxnSpPr>
          <p:nvPr/>
        </p:nvCxnSpPr>
        <p:spPr>
          <a:xfrm rot="16200000" flipH="1">
            <a:off x="2328853" y="4324191"/>
            <a:ext cx="477465" cy="52064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08D05861-776B-4A53-83C7-098CC88C4CE0}"/>
              </a:ext>
            </a:extLst>
          </p:cNvPr>
          <p:cNvCxnSpPr>
            <a:cxnSpLocks/>
            <a:stCxn id="58" idx="2"/>
            <a:endCxn id="36" idx="1"/>
          </p:cNvCxnSpPr>
          <p:nvPr/>
        </p:nvCxnSpPr>
        <p:spPr>
          <a:xfrm rot="16200000" flipH="1">
            <a:off x="3043920" y="5129633"/>
            <a:ext cx="477464" cy="52064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81D8A24-7B62-4DFD-A858-F0CE2390A6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F8024-B10B-407F-982C-1A00FD424E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Illustrative Process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9E72B6-393C-445C-B981-9CB58338BC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E403404-6244-4DDF-8457-80B8753B6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E99077BE-FA06-4E30-95AE-669385D797F3}"/>
              </a:ext>
            </a:extLst>
          </p:cNvPr>
          <p:cNvSpPr txBox="1">
            <a:spLocks/>
          </p:cNvSpPr>
          <p:nvPr/>
        </p:nvSpPr>
        <p:spPr>
          <a:xfrm>
            <a:off x="569635" y="1941223"/>
            <a:ext cx="8769096" cy="2146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1900" b="0" kern="120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SG" sz="1500" b="1">
                <a:solidFill>
                  <a:schemeClr val="tx1"/>
                </a:solidFill>
              </a:rPr>
              <a:t>xxx</a:t>
            </a:r>
            <a:endParaRPr lang="en-SG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5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3137" name="Arrow: Chevron 4443136">
            <a:extLst>
              <a:ext uri="{FF2B5EF4-FFF2-40B4-BE49-F238E27FC236}">
                <a16:creationId xmlns:a16="http://schemas.microsoft.com/office/drawing/2014/main" id="{407EF88C-5C7F-48CF-8A9C-058BAACC0F6C}"/>
              </a:ext>
            </a:extLst>
          </p:cNvPr>
          <p:cNvSpPr/>
          <p:nvPr/>
        </p:nvSpPr>
        <p:spPr>
          <a:xfrm>
            <a:off x="581608" y="3814512"/>
            <a:ext cx="2988000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7" name="Arrow: Chevron 66">
            <a:extLst>
              <a:ext uri="{FF2B5EF4-FFF2-40B4-BE49-F238E27FC236}">
                <a16:creationId xmlns:a16="http://schemas.microsoft.com/office/drawing/2014/main" id="{5E17C6E7-0AF4-45B2-842B-ACDC5CAE124F}"/>
              </a:ext>
            </a:extLst>
          </p:cNvPr>
          <p:cNvSpPr/>
          <p:nvPr/>
        </p:nvSpPr>
        <p:spPr>
          <a:xfrm>
            <a:off x="3466169" y="3814512"/>
            <a:ext cx="2988000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8" name="Arrow: Chevron 67">
            <a:extLst>
              <a:ext uri="{FF2B5EF4-FFF2-40B4-BE49-F238E27FC236}">
                <a16:creationId xmlns:a16="http://schemas.microsoft.com/office/drawing/2014/main" id="{962DEBBF-5FAE-41DD-8FD9-8B869D03F5E4}"/>
              </a:ext>
            </a:extLst>
          </p:cNvPr>
          <p:cNvSpPr/>
          <p:nvPr/>
        </p:nvSpPr>
        <p:spPr>
          <a:xfrm>
            <a:off x="6350731" y="3814512"/>
            <a:ext cx="2988000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4443144" name="Straight Connector 4443143">
            <a:extLst>
              <a:ext uri="{FF2B5EF4-FFF2-40B4-BE49-F238E27FC236}">
                <a16:creationId xmlns:a16="http://schemas.microsoft.com/office/drawing/2014/main" id="{CCBE3B94-A5A0-4CFE-AD64-3A8EB87857B7}"/>
              </a:ext>
            </a:extLst>
          </p:cNvPr>
          <p:cNvCxnSpPr/>
          <p:nvPr/>
        </p:nvCxnSpPr>
        <p:spPr>
          <a:xfrm>
            <a:off x="2075608" y="3405579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3559816-F974-4D56-B9F3-6B1CE80DBB06}"/>
              </a:ext>
            </a:extLst>
          </p:cNvPr>
          <p:cNvCxnSpPr/>
          <p:nvPr/>
        </p:nvCxnSpPr>
        <p:spPr>
          <a:xfrm>
            <a:off x="7844731" y="3405579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AAEAB08-9DE4-481E-8113-69B5CD176BA0}"/>
              </a:ext>
            </a:extLst>
          </p:cNvPr>
          <p:cNvCxnSpPr/>
          <p:nvPr/>
        </p:nvCxnSpPr>
        <p:spPr>
          <a:xfrm>
            <a:off x="4960169" y="4326034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DAE19722-B772-4856-A626-F7EA669D47E4}"/>
              </a:ext>
            </a:extLst>
          </p:cNvPr>
          <p:cNvSpPr txBox="1"/>
          <p:nvPr/>
        </p:nvSpPr>
        <p:spPr>
          <a:xfrm>
            <a:off x="569635" y="4326034"/>
            <a:ext cx="302400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054899C-BD47-4755-80DE-3AC10CB9F9AA}"/>
              </a:ext>
            </a:extLst>
          </p:cNvPr>
          <p:cNvSpPr txBox="1"/>
          <p:nvPr/>
        </p:nvSpPr>
        <p:spPr>
          <a:xfrm>
            <a:off x="3466169" y="2474109"/>
            <a:ext cx="302400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676ACB0-6EF9-4CCC-990F-236EC0C12178}"/>
              </a:ext>
            </a:extLst>
          </p:cNvPr>
          <p:cNvSpPr txBox="1"/>
          <p:nvPr/>
        </p:nvSpPr>
        <p:spPr>
          <a:xfrm>
            <a:off x="6350731" y="4326034"/>
            <a:ext cx="298563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6FCA5B1-E5F0-4831-8220-140C8B937D79}"/>
              </a:ext>
            </a:extLst>
          </p:cNvPr>
          <p:cNvGrpSpPr/>
          <p:nvPr/>
        </p:nvGrpSpPr>
        <p:grpSpPr>
          <a:xfrm>
            <a:off x="1661608" y="2440768"/>
            <a:ext cx="828000" cy="828000"/>
            <a:chOff x="1535548" y="1916832"/>
            <a:chExt cx="1080120" cy="1080120"/>
          </a:xfrm>
        </p:grpSpPr>
        <p:sp>
          <p:nvSpPr>
            <p:cNvPr id="4443141" name="Oval 4443140">
              <a:extLst>
                <a:ext uri="{FF2B5EF4-FFF2-40B4-BE49-F238E27FC236}">
                  <a16:creationId xmlns:a16="http://schemas.microsoft.com/office/drawing/2014/main" id="{96F5BDD9-C4A5-4DE2-A23A-A78AAA4FCEA0}"/>
                </a:ext>
              </a:extLst>
            </p:cNvPr>
            <p:cNvSpPr/>
            <p:nvPr/>
          </p:nvSpPr>
          <p:spPr>
            <a:xfrm>
              <a:off x="1535548" y="1916832"/>
              <a:ext cx="1080120" cy="1080120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6F3D1DC3-E063-411D-8811-A29D74E74A4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16698" y="2096892"/>
              <a:ext cx="717820" cy="720000"/>
            </a:xfrm>
            <a:custGeom>
              <a:avLst/>
              <a:gdLst>
                <a:gd name="T0" fmla="*/ 6180 w 11184"/>
                <a:gd name="T1" fmla="*/ 574 h 11188"/>
                <a:gd name="T2" fmla="*/ 5517 w 11184"/>
                <a:gd name="T3" fmla="*/ 1755 h 11188"/>
                <a:gd name="T4" fmla="*/ 5135 w 11184"/>
                <a:gd name="T5" fmla="*/ 3085 h 11188"/>
                <a:gd name="T6" fmla="*/ 5085 w 11184"/>
                <a:gd name="T7" fmla="*/ 4416 h 11188"/>
                <a:gd name="T8" fmla="*/ 5001 w 11184"/>
                <a:gd name="T9" fmla="*/ 4837 h 11188"/>
                <a:gd name="T10" fmla="*/ 3609 w 11184"/>
                <a:gd name="T11" fmla="*/ 4753 h 11188"/>
                <a:gd name="T12" fmla="*/ 2398 w 11184"/>
                <a:gd name="T13" fmla="*/ 5001 h 11188"/>
                <a:gd name="T14" fmla="*/ 1169 w 11184"/>
                <a:gd name="T15" fmla="*/ 5625 h 11188"/>
                <a:gd name="T16" fmla="*/ 187 w 11184"/>
                <a:gd name="T17" fmla="*/ 6454 h 11188"/>
                <a:gd name="T18" fmla="*/ 0 w 11184"/>
                <a:gd name="T19" fmla="*/ 6818 h 11188"/>
                <a:gd name="T20" fmla="*/ 144 w 11184"/>
                <a:gd name="T21" fmla="*/ 7149 h 11188"/>
                <a:gd name="T22" fmla="*/ 432 w 11184"/>
                <a:gd name="T23" fmla="*/ 7255 h 11188"/>
                <a:gd name="T24" fmla="*/ 920 w 11184"/>
                <a:gd name="T25" fmla="*/ 6938 h 11188"/>
                <a:gd name="T26" fmla="*/ 1235 w 11184"/>
                <a:gd name="T27" fmla="*/ 6720 h 11188"/>
                <a:gd name="T28" fmla="*/ 4454 w 11184"/>
                <a:gd name="T29" fmla="*/ 9952 h 11188"/>
                <a:gd name="T30" fmla="*/ 4030 w 11184"/>
                <a:gd name="T31" fmla="*/ 10469 h 11188"/>
                <a:gd name="T32" fmla="*/ 3927 w 11184"/>
                <a:gd name="T33" fmla="*/ 10806 h 11188"/>
                <a:gd name="T34" fmla="*/ 4183 w 11184"/>
                <a:gd name="T35" fmla="*/ 11157 h 11188"/>
                <a:gd name="T36" fmla="*/ 4461 w 11184"/>
                <a:gd name="T37" fmla="*/ 11169 h 11188"/>
                <a:gd name="T38" fmla="*/ 4972 w 11184"/>
                <a:gd name="T39" fmla="*/ 10712 h 11188"/>
                <a:gd name="T40" fmla="*/ 5766 w 11184"/>
                <a:gd name="T41" fmla="*/ 9631 h 11188"/>
                <a:gd name="T42" fmla="*/ 6239 w 11184"/>
                <a:gd name="T43" fmla="*/ 8502 h 11188"/>
                <a:gd name="T44" fmla="*/ 6404 w 11184"/>
                <a:gd name="T45" fmla="*/ 7466 h 11188"/>
                <a:gd name="T46" fmla="*/ 6359 w 11184"/>
                <a:gd name="T47" fmla="*/ 6487 h 11188"/>
                <a:gd name="T48" fmla="*/ 6671 w 11184"/>
                <a:gd name="T49" fmla="*/ 6094 h 11188"/>
                <a:gd name="T50" fmla="*/ 7899 w 11184"/>
                <a:gd name="T51" fmla="*/ 6072 h 11188"/>
                <a:gd name="T52" fmla="*/ 9134 w 11184"/>
                <a:gd name="T53" fmla="*/ 5774 h 11188"/>
                <a:gd name="T54" fmla="*/ 10346 w 11184"/>
                <a:gd name="T55" fmla="*/ 5176 h 11188"/>
                <a:gd name="T56" fmla="*/ 11108 w 11184"/>
                <a:gd name="T57" fmla="*/ 4570 h 11188"/>
                <a:gd name="T58" fmla="*/ 11167 w 11184"/>
                <a:gd name="T59" fmla="*/ 4244 h 11188"/>
                <a:gd name="T60" fmla="*/ 10894 w 11184"/>
                <a:gd name="T61" fmla="*/ 3960 h 11188"/>
                <a:gd name="T62" fmla="*/ 10467 w 11184"/>
                <a:gd name="T63" fmla="*/ 4043 h 11188"/>
                <a:gd name="T64" fmla="*/ 10073 w 11184"/>
                <a:gd name="T65" fmla="*/ 4332 h 11188"/>
                <a:gd name="T66" fmla="*/ 9555 w 11184"/>
                <a:gd name="T67" fmla="*/ 3915 h 11188"/>
                <a:gd name="T68" fmla="*/ 6844 w 11184"/>
                <a:gd name="T69" fmla="*/ 1161 h 11188"/>
                <a:gd name="T70" fmla="*/ 7242 w 11184"/>
                <a:gd name="T71" fmla="*/ 546 h 11188"/>
                <a:gd name="T72" fmla="*/ 7239 w 11184"/>
                <a:gd name="T73" fmla="*/ 290 h 11188"/>
                <a:gd name="T74" fmla="*/ 6989 w 11184"/>
                <a:gd name="T75" fmla="*/ 26 h 11188"/>
                <a:gd name="T76" fmla="*/ 7791 w 11184"/>
                <a:gd name="T77" fmla="*/ 3374 h 11188"/>
                <a:gd name="T78" fmla="*/ 9133 w 11184"/>
                <a:gd name="T79" fmla="*/ 4873 h 11188"/>
                <a:gd name="T80" fmla="*/ 8645 w 11184"/>
                <a:gd name="T81" fmla="*/ 5033 h 11188"/>
                <a:gd name="T82" fmla="*/ 8163 w 11184"/>
                <a:gd name="T83" fmla="*/ 4797 h 11188"/>
                <a:gd name="T84" fmla="*/ 6144 w 11184"/>
                <a:gd name="T85" fmla="*/ 2749 h 11188"/>
                <a:gd name="T86" fmla="*/ 6247 w 11184"/>
                <a:gd name="T87" fmla="*/ 2281 h 11188"/>
                <a:gd name="T88" fmla="*/ 7791 w 11184"/>
                <a:gd name="T89" fmla="*/ 3374 h 11188"/>
                <a:gd name="T90" fmla="*/ 6459 w 11184"/>
                <a:gd name="T91" fmla="*/ 5209 h 11188"/>
                <a:gd name="T92" fmla="*/ 6064 w 11184"/>
                <a:gd name="T93" fmla="*/ 5053 h 11188"/>
                <a:gd name="T94" fmla="*/ 5918 w 11184"/>
                <a:gd name="T95" fmla="*/ 3973 h 11188"/>
                <a:gd name="T96" fmla="*/ 4980 w 11184"/>
                <a:gd name="T97" fmla="*/ 5716 h 11188"/>
                <a:gd name="T98" fmla="*/ 5420 w 11184"/>
                <a:gd name="T99" fmla="*/ 5978 h 11188"/>
                <a:gd name="T100" fmla="*/ 5573 w 11184"/>
                <a:gd name="T101" fmla="*/ 7400 h 11188"/>
                <a:gd name="T102" fmla="*/ 3803 w 11184"/>
                <a:gd name="T103" fmla="*/ 5622 h 11188"/>
                <a:gd name="T104" fmla="*/ 4406 w 11184"/>
                <a:gd name="T105" fmla="*/ 7607 h 11188"/>
                <a:gd name="T106" fmla="*/ 5315 w 11184"/>
                <a:gd name="T107" fmla="*/ 8603 h 11188"/>
                <a:gd name="T108" fmla="*/ 5027 w 11184"/>
                <a:gd name="T109" fmla="*/ 9222 h 11188"/>
                <a:gd name="T110" fmla="*/ 2877 w 11184"/>
                <a:gd name="T111" fmla="*/ 7118 h 11188"/>
                <a:gd name="T112" fmla="*/ 2083 w 11184"/>
                <a:gd name="T113" fmla="*/ 6091 h 11188"/>
                <a:gd name="T114" fmla="*/ 2647 w 11184"/>
                <a:gd name="T115" fmla="*/ 5867 h 1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184" h="11188">
                  <a:moveTo>
                    <a:pt x="6642" y="36"/>
                  </a:moveTo>
                  <a:lnTo>
                    <a:pt x="6625" y="46"/>
                  </a:lnTo>
                  <a:lnTo>
                    <a:pt x="6586" y="74"/>
                  </a:lnTo>
                  <a:lnTo>
                    <a:pt x="6517" y="140"/>
                  </a:lnTo>
                  <a:lnTo>
                    <a:pt x="6402" y="274"/>
                  </a:lnTo>
                  <a:lnTo>
                    <a:pt x="6261" y="459"/>
                  </a:lnTo>
                  <a:lnTo>
                    <a:pt x="6180" y="574"/>
                  </a:lnTo>
                  <a:lnTo>
                    <a:pt x="6118" y="664"/>
                  </a:lnTo>
                  <a:lnTo>
                    <a:pt x="6000" y="844"/>
                  </a:lnTo>
                  <a:lnTo>
                    <a:pt x="5889" y="1024"/>
                  </a:lnTo>
                  <a:lnTo>
                    <a:pt x="5786" y="1205"/>
                  </a:lnTo>
                  <a:lnTo>
                    <a:pt x="5689" y="1387"/>
                  </a:lnTo>
                  <a:lnTo>
                    <a:pt x="5600" y="1571"/>
                  </a:lnTo>
                  <a:lnTo>
                    <a:pt x="5517" y="1755"/>
                  </a:lnTo>
                  <a:lnTo>
                    <a:pt x="5442" y="1940"/>
                  </a:lnTo>
                  <a:lnTo>
                    <a:pt x="5373" y="2126"/>
                  </a:lnTo>
                  <a:lnTo>
                    <a:pt x="5312" y="2315"/>
                  </a:lnTo>
                  <a:lnTo>
                    <a:pt x="5257" y="2504"/>
                  </a:lnTo>
                  <a:lnTo>
                    <a:pt x="5210" y="2696"/>
                  </a:lnTo>
                  <a:lnTo>
                    <a:pt x="5169" y="2889"/>
                  </a:lnTo>
                  <a:lnTo>
                    <a:pt x="5135" y="3085"/>
                  </a:lnTo>
                  <a:lnTo>
                    <a:pt x="5107" y="3282"/>
                  </a:lnTo>
                  <a:lnTo>
                    <a:pt x="5085" y="3482"/>
                  </a:lnTo>
                  <a:lnTo>
                    <a:pt x="5078" y="3583"/>
                  </a:lnTo>
                  <a:lnTo>
                    <a:pt x="5071" y="3691"/>
                  </a:lnTo>
                  <a:lnTo>
                    <a:pt x="5066" y="3911"/>
                  </a:lnTo>
                  <a:lnTo>
                    <a:pt x="5070" y="4148"/>
                  </a:lnTo>
                  <a:lnTo>
                    <a:pt x="5085" y="4416"/>
                  </a:lnTo>
                  <a:lnTo>
                    <a:pt x="5099" y="4570"/>
                  </a:lnTo>
                  <a:lnTo>
                    <a:pt x="5107" y="4670"/>
                  </a:lnTo>
                  <a:lnTo>
                    <a:pt x="5110" y="4766"/>
                  </a:lnTo>
                  <a:lnTo>
                    <a:pt x="5104" y="4807"/>
                  </a:lnTo>
                  <a:lnTo>
                    <a:pt x="5088" y="4831"/>
                  </a:lnTo>
                  <a:lnTo>
                    <a:pt x="5063" y="4841"/>
                  </a:lnTo>
                  <a:lnTo>
                    <a:pt x="5001" y="4837"/>
                  </a:lnTo>
                  <a:lnTo>
                    <a:pt x="4937" y="4825"/>
                  </a:lnTo>
                  <a:lnTo>
                    <a:pt x="4828" y="4805"/>
                  </a:lnTo>
                  <a:lnTo>
                    <a:pt x="4595" y="4774"/>
                  </a:lnTo>
                  <a:lnTo>
                    <a:pt x="4352" y="4754"/>
                  </a:lnTo>
                  <a:lnTo>
                    <a:pt x="4103" y="4744"/>
                  </a:lnTo>
                  <a:lnTo>
                    <a:pt x="3854" y="4744"/>
                  </a:lnTo>
                  <a:lnTo>
                    <a:pt x="3609" y="4753"/>
                  </a:lnTo>
                  <a:lnTo>
                    <a:pt x="3375" y="4772"/>
                  </a:lnTo>
                  <a:lnTo>
                    <a:pt x="3155" y="4802"/>
                  </a:lnTo>
                  <a:lnTo>
                    <a:pt x="3054" y="4822"/>
                  </a:lnTo>
                  <a:lnTo>
                    <a:pt x="2958" y="4841"/>
                  </a:lnTo>
                  <a:lnTo>
                    <a:pt x="2769" y="4888"/>
                  </a:lnTo>
                  <a:lnTo>
                    <a:pt x="2582" y="4940"/>
                  </a:lnTo>
                  <a:lnTo>
                    <a:pt x="2398" y="5001"/>
                  </a:lnTo>
                  <a:lnTo>
                    <a:pt x="2217" y="5068"/>
                  </a:lnTo>
                  <a:lnTo>
                    <a:pt x="2037" y="5143"/>
                  </a:lnTo>
                  <a:lnTo>
                    <a:pt x="1860" y="5224"/>
                  </a:lnTo>
                  <a:lnTo>
                    <a:pt x="1684" y="5314"/>
                  </a:lnTo>
                  <a:lnTo>
                    <a:pt x="1511" y="5410"/>
                  </a:lnTo>
                  <a:lnTo>
                    <a:pt x="1339" y="5514"/>
                  </a:lnTo>
                  <a:lnTo>
                    <a:pt x="1169" y="5625"/>
                  </a:lnTo>
                  <a:lnTo>
                    <a:pt x="1002" y="5745"/>
                  </a:lnTo>
                  <a:lnTo>
                    <a:pt x="836" y="5871"/>
                  </a:lnTo>
                  <a:lnTo>
                    <a:pt x="670" y="6005"/>
                  </a:lnTo>
                  <a:lnTo>
                    <a:pt x="508" y="6147"/>
                  </a:lnTo>
                  <a:lnTo>
                    <a:pt x="345" y="6298"/>
                  </a:lnTo>
                  <a:lnTo>
                    <a:pt x="265" y="6376"/>
                  </a:lnTo>
                  <a:lnTo>
                    <a:pt x="187" y="6454"/>
                  </a:lnTo>
                  <a:lnTo>
                    <a:pt x="93" y="6560"/>
                  </a:lnTo>
                  <a:lnTo>
                    <a:pt x="53" y="6612"/>
                  </a:lnTo>
                  <a:lnTo>
                    <a:pt x="43" y="6629"/>
                  </a:lnTo>
                  <a:lnTo>
                    <a:pt x="31" y="6656"/>
                  </a:lnTo>
                  <a:lnTo>
                    <a:pt x="14" y="6709"/>
                  </a:lnTo>
                  <a:lnTo>
                    <a:pt x="4" y="6764"/>
                  </a:lnTo>
                  <a:lnTo>
                    <a:pt x="0" y="6818"/>
                  </a:lnTo>
                  <a:lnTo>
                    <a:pt x="4" y="6873"/>
                  </a:lnTo>
                  <a:lnTo>
                    <a:pt x="14" y="6925"/>
                  </a:lnTo>
                  <a:lnTo>
                    <a:pt x="29" y="6976"/>
                  </a:lnTo>
                  <a:lnTo>
                    <a:pt x="51" y="7024"/>
                  </a:lnTo>
                  <a:lnTo>
                    <a:pt x="76" y="7069"/>
                  </a:lnTo>
                  <a:lnTo>
                    <a:pt x="108" y="7112"/>
                  </a:lnTo>
                  <a:lnTo>
                    <a:pt x="144" y="7149"/>
                  </a:lnTo>
                  <a:lnTo>
                    <a:pt x="183" y="7182"/>
                  </a:lnTo>
                  <a:lnTo>
                    <a:pt x="228" y="7209"/>
                  </a:lnTo>
                  <a:lnTo>
                    <a:pt x="275" y="7231"/>
                  </a:lnTo>
                  <a:lnTo>
                    <a:pt x="325" y="7246"/>
                  </a:lnTo>
                  <a:lnTo>
                    <a:pt x="379" y="7255"/>
                  </a:lnTo>
                  <a:lnTo>
                    <a:pt x="407" y="7256"/>
                  </a:lnTo>
                  <a:lnTo>
                    <a:pt x="432" y="7255"/>
                  </a:lnTo>
                  <a:lnTo>
                    <a:pt x="483" y="7247"/>
                  </a:lnTo>
                  <a:lnTo>
                    <a:pt x="534" y="7231"/>
                  </a:lnTo>
                  <a:lnTo>
                    <a:pt x="589" y="7205"/>
                  </a:lnTo>
                  <a:lnTo>
                    <a:pt x="649" y="7168"/>
                  </a:lnTo>
                  <a:lnTo>
                    <a:pt x="714" y="7120"/>
                  </a:lnTo>
                  <a:lnTo>
                    <a:pt x="829" y="7023"/>
                  </a:lnTo>
                  <a:lnTo>
                    <a:pt x="920" y="6938"/>
                  </a:lnTo>
                  <a:lnTo>
                    <a:pt x="1005" y="6857"/>
                  </a:lnTo>
                  <a:lnTo>
                    <a:pt x="1113" y="6759"/>
                  </a:lnTo>
                  <a:lnTo>
                    <a:pt x="1158" y="6724"/>
                  </a:lnTo>
                  <a:lnTo>
                    <a:pt x="1180" y="6712"/>
                  </a:lnTo>
                  <a:lnTo>
                    <a:pt x="1205" y="6709"/>
                  </a:lnTo>
                  <a:lnTo>
                    <a:pt x="1224" y="6713"/>
                  </a:lnTo>
                  <a:lnTo>
                    <a:pt x="1235" y="6720"/>
                  </a:lnTo>
                  <a:lnTo>
                    <a:pt x="1313" y="6794"/>
                  </a:lnTo>
                  <a:lnTo>
                    <a:pt x="1535" y="7007"/>
                  </a:lnTo>
                  <a:lnTo>
                    <a:pt x="2260" y="7724"/>
                  </a:lnTo>
                  <a:lnTo>
                    <a:pt x="3463" y="8932"/>
                  </a:lnTo>
                  <a:lnTo>
                    <a:pt x="4174" y="9656"/>
                  </a:lnTo>
                  <a:lnTo>
                    <a:pt x="4384" y="9875"/>
                  </a:lnTo>
                  <a:lnTo>
                    <a:pt x="4454" y="9952"/>
                  </a:lnTo>
                  <a:lnTo>
                    <a:pt x="4461" y="9962"/>
                  </a:lnTo>
                  <a:lnTo>
                    <a:pt x="4461" y="9975"/>
                  </a:lnTo>
                  <a:lnTo>
                    <a:pt x="4449" y="10002"/>
                  </a:lnTo>
                  <a:lnTo>
                    <a:pt x="4368" y="10098"/>
                  </a:lnTo>
                  <a:lnTo>
                    <a:pt x="4211" y="10264"/>
                  </a:lnTo>
                  <a:lnTo>
                    <a:pt x="4135" y="10346"/>
                  </a:lnTo>
                  <a:lnTo>
                    <a:pt x="4030" y="10469"/>
                  </a:lnTo>
                  <a:lnTo>
                    <a:pt x="3982" y="10539"/>
                  </a:lnTo>
                  <a:lnTo>
                    <a:pt x="3959" y="10581"/>
                  </a:lnTo>
                  <a:lnTo>
                    <a:pt x="3938" y="10640"/>
                  </a:lnTo>
                  <a:lnTo>
                    <a:pt x="3930" y="10684"/>
                  </a:lnTo>
                  <a:lnTo>
                    <a:pt x="3926" y="10709"/>
                  </a:lnTo>
                  <a:lnTo>
                    <a:pt x="3924" y="10758"/>
                  </a:lnTo>
                  <a:lnTo>
                    <a:pt x="3927" y="10806"/>
                  </a:lnTo>
                  <a:lnTo>
                    <a:pt x="3935" y="10852"/>
                  </a:lnTo>
                  <a:lnTo>
                    <a:pt x="3955" y="10919"/>
                  </a:lnTo>
                  <a:lnTo>
                    <a:pt x="3996" y="11001"/>
                  </a:lnTo>
                  <a:lnTo>
                    <a:pt x="4053" y="11071"/>
                  </a:lnTo>
                  <a:lnTo>
                    <a:pt x="4104" y="11113"/>
                  </a:lnTo>
                  <a:lnTo>
                    <a:pt x="4143" y="11138"/>
                  </a:lnTo>
                  <a:lnTo>
                    <a:pt x="4183" y="11157"/>
                  </a:lnTo>
                  <a:lnTo>
                    <a:pt x="4225" y="11173"/>
                  </a:lnTo>
                  <a:lnTo>
                    <a:pt x="4270" y="11183"/>
                  </a:lnTo>
                  <a:lnTo>
                    <a:pt x="4316" y="11188"/>
                  </a:lnTo>
                  <a:lnTo>
                    <a:pt x="4340" y="11188"/>
                  </a:lnTo>
                  <a:lnTo>
                    <a:pt x="4366" y="11188"/>
                  </a:lnTo>
                  <a:lnTo>
                    <a:pt x="4414" y="11182"/>
                  </a:lnTo>
                  <a:lnTo>
                    <a:pt x="4461" y="11169"/>
                  </a:lnTo>
                  <a:lnTo>
                    <a:pt x="4506" y="11150"/>
                  </a:lnTo>
                  <a:lnTo>
                    <a:pt x="4553" y="11122"/>
                  </a:lnTo>
                  <a:lnTo>
                    <a:pt x="4604" y="11084"/>
                  </a:lnTo>
                  <a:lnTo>
                    <a:pt x="4690" y="11007"/>
                  </a:lnTo>
                  <a:lnTo>
                    <a:pt x="4760" y="10936"/>
                  </a:lnTo>
                  <a:lnTo>
                    <a:pt x="4832" y="10862"/>
                  </a:lnTo>
                  <a:lnTo>
                    <a:pt x="4972" y="10712"/>
                  </a:lnTo>
                  <a:lnTo>
                    <a:pt x="5105" y="10562"/>
                  </a:lnTo>
                  <a:lnTo>
                    <a:pt x="5231" y="10410"/>
                  </a:lnTo>
                  <a:lnTo>
                    <a:pt x="5351" y="10256"/>
                  </a:lnTo>
                  <a:lnTo>
                    <a:pt x="5465" y="10101"/>
                  </a:lnTo>
                  <a:lnTo>
                    <a:pt x="5572" y="9946"/>
                  </a:lnTo>
                  <a:lnTo>
                    <a:pt x="5673" y="9788"/>
                  </a:lnTo>
                  <a:lnTo>
                    <a:pt x="5766" y="9631"/>
                  </a:lnTo>
                  <a:lnTo>
                    <a:pt x="5854" y="9471"/>
                  </a:lnTo>
                  <a:lnTo>
                    <a:pt x="5935" y="9312"/>
                  </a:lnTo>
                  <a:lnTo>
                    <a:pt x="6009" y="9151"/>
                  </a:lnTo>
                  <a:lnTo>
                    <a:pt x="6077" y="8990"/>
                  </a:lnTo>
                  <a:lnTo>
                    <a:pt x="6138" y="8827"/>
                  </a:lnTo>
                  <a:lnTo>
                    <a:pt x="6192" y="8665"/>
                  </a:lnTo>
                  <a:lnTo>
                    <a:pt x="6239" y="8502"/>
                  </a:lnTo>
                  <a:lnTo>
                    <a:pt x="6259" y="8420"/>
                  </a:lnTo>
                  <a:lnTo>
                    <a:pt x="6279" y="8339"/>
                  </a:lnTo>
                  <a:lnTo>
                    <a:pt x="6314" y="8168"/>
                  </a:lnTo>
                  <a:lnTo>
                    <a:pt x="6345" y="7991"/>
                  </a:lnTo>
                  <a:lnTo>
                    <a:pt x="6370" y="7812"/>
                  </a:lnTo>
                  <a:lnTo>
                    <a:pt x="6390" y="7635"/>
                  </a:lnTo>
                  <a:lnTo>
                    <a:pt x="6404" y="7466"/>
                  </a:lnTo>
                  <a:lnTo>
                    <a:pt x="6411" y="7307"/>
                  </a:lnTo>
                  <a:lnTo>
                    <a:pt x="6412" y="7164"/>
                  </a:lnTo>
                  <a:lnTo>
                    <a:pt x="6409" y="7101"/>
                  </a:lnTo>
                  <a:lnTo>
                    <a:pt x="6399" y="6948"/>
                  </a:lnTo>
                  <a:lnTo>
                    <a:pt x="6388" y="6775"/>
                  </a:lnTo>
                  <a:lnTo>
                    <a:pt x="6383" y="6692"/>
                  </a:lnTo>
                  <a:lnTo>
                    <a:pt x="6359" y="6487"/>
                  </a:lnTo>
                  <a:lnTo>
                    <a:pt x="6345" y="6397"/>
                  </a:lnTo>
                  <a:lnTo>
                    <a:pt x="6333" y="6315"/>
                  </a:lnTo>
                  <a:lnTo>
                    <a:pt x="6315" y="6171"/>
                  </a:lnTo>
                  <a:lnTo>
                    <a:pt x="6313" y="6134"/>
                  </a:lnTo>
                  <a:lnTo>
                    <a:pt x="6313" y="6067"/>
                  </a:lnTo>
                  <a:lnTo>
                    <a:pt x="6447" y="6077"/>
                  </a:lnTo>
                  <a:lnTo>
                    <a:pt x="6671" y="6094"/>
                  </a:lnTo>
                  <a:lnTo>
                    <a:pt x="6974" y="6114"/>
                  </a:lnTo>
                  <a:lnTo>
                    <a:pt x="7172" y="6120"/>
                  </a:lnTo>
                  <a:lnTo>
                    <a:pt x="7352" y="6114"/>
                  </a:lnTo>
                  <a:lnTo>
                    <a:pt x="7466" y="6108"/>
                  </a:lnTo>
                  <a:lnTo>
                    <a:pt x="7603" y="6100"/>
                  </a:lnTo>
                  <a:lnTo>
                    <a:pt x="7839" y="6080"/>
                  </a:lnTo>
                  <a:lnTo>
                    <a:pt x="7899" y="6072"/>
                  </a:lnTo>
                  <a:lnTo>
                    <a:pt x="8017" y="6053"/>
                  </a:lnTo>
                  <a:lnTo>
                    <a:pt x="8174" y="6029"/>
                  </a:lnTo>
                  <a:lnTo>
                    <a:pt x="8276" y="6010"/>
                  </a:lnTo>
                  <a:lnTo>
                    <a:pt x="8541" y="5950"/>
                  </a:lnTo>
                  <a:lnTo>
                    <a:pt x="8823" y="5875"/>
                  </a:lnTo>
                  <a:lnTo>
                    <a:pt x="9059" y="5802"/>
                  </a:lnTo>
                  <a:lnTo>
                    <a:pt x="9134" y="5774"/>
                  </a:lnTo>
                  <a:lnTo>
                    <a:pt x="9198" y="5748"/>
                  </a:lnTo>
                  <a:lnTo>
                    <a:pt x="9288" y="5712"/>
                  </a:lnTo>
                  <a:lnTo>
                    <a:pt x="9344" y="5689"/>
                  </a:lnTo>
                  <a:lnTo>
                    <a:pt x="9486" y="5628"/>
                  </a:lnTo>
                  <a:lnTo>
                    <a:pt x="9741" y="5504"/>
                  </a:lnTo>
                  <a:lnTo>
                    <a:pt x="10108" y="5312"/>
                  </a:lnTo>
                  <a:lnTo>
                    <a:pt x="10346" y="5176"/>
                  </a:lnTo>
                  <a:lnTo>
                    <a:pt x="10469" y="5101"/>
                  </a:lnTo>
                  <a:lnTo>
                    <a:pt x="10512" y="5070"/>
                  </a:lnTo>
                  <a:lnTo>
                    <a:pt x="10644" y="4973"/>
                  </a:lnTo>
                  <a:lnTo>
                    <a:pt x="10865" y="4801"/>
                  </a:lnTo>
                  <a:lnTo>
                    <a:pt x="10990" y="4690"/>
                  </a:lnTo>
                  <a:lnTo>
                    <a:pt x="11057" y="4625"/>
                  </a:lnTo>
                  <a:lnTo>
                    <a:pt x="11108" y="4570"/>
                  </a:lnTo>
                  <a:lnTo>
                    <a:pt x="11142" y="4522"/>
                  </a:lnTo>
                  <a:lnTo>
                    <a:pt x="11151" y="4503"/>
                  </a:lnTo>
                  <a:lnTo>
                    <a:pt x="11163" y="4475"/>
                  </a:lnTo>
                  <a:lnTo>
                    <a:pt x="11179" y="4417"/>
                  </a:lnTo>
                  <a:lnTo>
                    <a:pt x="11184" y="4360"/>
                  </a:lnTo>
                  <a:lnTo>
                    <a:pt x="11180" y="4302"/>
                  </a:lnTo>
                  <a:lnTo>
                    <a:pt x="11167" y="4244"/>
                  </a:lnTo>
                  <a:lnTo>
                    <a:pt x="11145" y="4188"/>
                  </a:lnTo>
                  <a:lnTo>
                    <a:pt x="11113" y="4133"/>
                  </a:lnTo>
                  <a:lnTo>
                    <a:pt x="11073" y="4081"/>
                  </a:lnTo>
                  <a:lnTo>
                    <a:pt x="11048" y="4056"/>
                  </a:lnTo>
                  <a:lnTo>
                    <a:pt x="11018" y="4028"/>
                  </a:lnTo>
                  <a:lnTo>
                    <a:pt x="10958" y="3986"/>
                  </a:lnTo>
                  <a:lnTo>
                    <a:pt x="10894" y="3960"/>
                  </a:lnTo>
                  <a:lnTo>
                    <a:pt x="10816" y="3948"/>
                  </a:lnTo>
                  <a:lnTo>
                    <a:pt x="10770" y="3947"/>
                  </a:lnTo>
                  <a:lnTo>
                    <a:pt x="10729" y="3947"/>
                  </a:lnTo>
                  <a:lnTo>
                    <a:pt x="10649" y="3958"/>
                  </a:lnTo>
                  <a:lnTo>
                    <a:pt x="10573" y="3982"/>
                  </a:lnTo>
                  <a:lnTo>
                    <a:pt x="10502" y="4019"/>
                  </a:lnTo>
                  <a:lnTo>
                    <a:pt x="10467" y="4043"/>
                  </a:lnTo>
                  <a:lnTo>
                    <a:pt x="10397" y="4094"/>
                  </a:lnTo>
                  <a:lnTo>
                    <a:pt x="10309" y="4158"/>
                  </a:lnTo>
                  <a:lnTo>
                    <a:pt x="10222" y="4224"/>
                  </a:lnTo>
                  <a:lnTo>
                    <a:pt x="10150" y="4282"/>
                  </a:lnTo>
                  <a:lnTo>
                    <a:pt x="10134" y="4297"/>
                  </a:lnTo>
                  <a:lnTo>
                    <a:pt x="10103" y="4318"/>
                  </a:lnTo>
                  <a:lnTo>
                    <a:pt x="10073" y="4332"/>
                  </a:lnTo>
                  <a:lnTo>
                    <a:pt x="10045" y="4339"/>
                  </a:lnTo>
                  <a:lnTo>
                    <a:pt x="10029" y="4339"/>
                  </a:lnTo>
                  <a:lnTo>
                    <a:pt x="10020" y="4339"/>
                  </a:lnTo>
                  <a:lnTo>
                    <a:pt x="9986" y="4321"/>
                  </a:lnTo>
                  <a:lnTo>
                    <a:pt x="9923" y="4269"/>
                  </a:lnTo>
                  <a:lnTo>
                    <a:pt x="9817" y="4170"/>
                  </a:lnTo>
                  <a:lnTo>
                    <a:pt x="9555" y="3915"/>
                  </a:lnTo>
                  <a:lnTo>
                    <a:pt x="8909" y="3271"/>
                  </a:lnTo>
                  <a:lnTo>
                    <a:pt x="8410" y="2770"/>
                  </a:lnTo>
                  <a:lnTo>
                    <a:pt x="7645" y="2000"/>
                  </a:lnTo>
                  <a:lnTo>
                    <a:pt x="7030" y="1372"/>
                  </a:lnTo>
                  <a:lnTo>
                    <a:pt x="6889" y="1220"/>
                  </a:lnTo>
                  <a:lnTo>
                    <a:pt x="6848" y="1169"/>
                  </a:lnTo>
                  <a:lnTo>
                    <a:pt x="6844" y="1161"/>
                  </a:lnTo>
                  <a:lnTo>
                    <a:pt x="6847" y="1150"/>
                  </a:lnTo>
                  <a:lnTo>
                    <a:pt x="6876" y="1098"/>
                  </a:lnTo>
                  <a:lnTo>
                    <a:pt x="6956" y="977"/>
                  </a:lnTo>
                  <a:lnTo>
                    <a:pt x="7031" y="875"/>
                  </a:lnTo>
                  <a:lnTo>
                    <a:pt x="7092" y="792"/>
                  </a:lnTo>
                  <a:lnTo>
                    <a:pt x="7184" y="655"/>
                  </a:lnTo>
                  <a:lnTo>
                    <a:pt x="7242" y="546"/>
                  </a:lnTo>
                  <a:lnTo>
                    <a:pt x="7266" y="481"/>
                  </a:lnTo>
                  <a:lnTo>
                    <a:pt x="7272" y="445"/>
                  </a:lnTo>
                  <a:lnTo>
                    <a:pt x="7273" y="428"/>
                  </a:lnTo>
                  <a:lnTo>
                    <a:pt x="7272" y="413"/>
                  </a:lnTo>
                  <a:lnTo>
                    <a:pt x="7257" y="348"/>
                  </a:lnTo>
                  <a:lnTo>
                    <a:pt x="7245" y="310"/>
                  </a:lnTo>
                  <a:lnTo>
                    <a:pt x="7239" y="290"/>
                  </a:lnTo>
                  <a:lnTo>
                    <a:pt x="7222" y="249"/>
                  </a:lnTo>
                  <a:lnTo>
                    <a:pt x="7186" y="189"/>
                  </a:lnTo>
                  <a:lnTo>
                    <a:pt x="7122" y="115"/>
                  </a:lnTo>
                  <a:lnTo>
                    <a:pt x="7067" y="69"/>
                  </a:lnTo>
                  <a:lnTo>
                    <a:pt x="7028" y="44"/>
                  </a:lnTo>
                  <a:lnTo>
                    <a:pt x="7009" y="34"/>
                  </a:lnTo>
                  <a:lnTo>
                    <a:pt x="6989" y="26"/>
                  </a:lnTo>
                  <a:lnTo>
                    <a:pt x="6946" y="13"/>
                  </a:lnTo>
                  <a:lnTo>
                    <a:pt x="6875" y="0"/>
                  </a:lnTo>
                  <a:lnTo>
                    <a:pt x="6775" y="1"/>
                  </a:lnTo>
                  <a:lnTo>
                    <a:pt x="6704" y="14"/>
                  </a:lnTo>
                  <a:lnTo>
                    <a:pt x="6661" y="27"/>
                  </a:lnTo>
                  <a:lnTo>
                    <a:pt x="6642" y="36"/>
                  </a:lnTo>
                  <a:close/>
                  <a:moveTo>
                    <a:pt x="7791" y="3374"/>
                  </a:moveTo>
                  <a:lnTo>
                    <a:pt x="8353" y="3937"/>
                  </a:lnTo>
                  <a:lnTo>
                    <a:pt x="8961" y="4555"/>
                  </a:lnTo>
                  <a:lnTo>
                    <a:pt x="9175" y="4778"/>
                  </a:lnTo>
                  <a:lnTo>
                    <a:pt x="9195" y="4804"/>
                  </a:lnTo>
                  <a:lnTo>
                    <a:pt x="9193" y="4819"/>
                  </a:lnTo>
                  <a:lnTo>
                    <a:pt x="9178" y="4843"/>
                  </a:lnTo>
                  <a:lnTo>
                    <a:pt x="9133" y="4873"/>
                  </a:lnTo>
                  <a:lnTo>
                    <a:pt x="9041" y="4917"/>
                  </a:lnTo>
                  <a:lnTo>
                    <a:pt x="8971" y="4950"/>
                  </a:lnTo>
                  <a:lnTo>
                    <a:pt x="8913" y="4977"/>
                  </a:lnTo>
                  <a:lnTo>
                    <a:pt x="8829" y="5011"/>
                  </a:lnTo>
                  <a:lnTo>
                    <a:pt x="8764" y="5028"/>
                  </a:lnTo>
                  <a:lnTo>
                    <a:pt x="8693" y="5033"/>
                  </a:lnTo>
                  <a:lnTo>
                    <a:pt x="8645" y="5033"/>
                  </a:lnTo>
                  <a:lnTo>
                    <a:pt x="8605" y="5032"/>
                  </a:lnTo>
                  <a:lnTo>
                    <a:pt x="8533" y="5027"/>
                  </a:lnTo>
                  <a:lnTo>
                    <a:pt x="8468" y="5014"/>
                  </a:lnTo>
                  <a:lnTo>
                    <a:pt x="8408" y="4992"/>
                  </a:lnTo>
                  <a:lnTo>
                    <a:pt x="8347" y="4956"/>
                  </a:lnTo>
                  <a:lnTo>
                    <a:pt x="8281" y="4904"/>
                  </a:lnTo>
                  <a:lnTo>
                    <a:pt x="8163" y="4797"/>
                  </a:lnTo>
                  <a:lnTo>
                    <a:pt x="8062" y="4693"/>
                  </a:lnTo>
                  <a:lnTo>
                    <a:pt x="7695" y="4318"/>
                  </a:lnTo>
                  <a:lnTo>
                    <a:pt x="6997" y="3619"/>
                  </a:lnTo>
                  <a:lnTo>
                    <a:pt x="6663" y="3284"/>
                  </a:lnTo>
                  <a:lnTo>
                    <a:pt x="6294" y="2909"/>
                  </a:lnTo>
                  <a:lnTo>
                    <a:pt x="6160" y="2769"/>
                  </a:lnTo>
                  <a:lnTo>
                    <a:pt x="6144" y="2749"/>
                  </a:lnTo>
                  <a:lnTo>
                    <a:pt x="6135" y="2729"/>
                  </a:lnTo>
                  <a:lnTo>
                    <a:pt x="6125" y="2681"/>
                  </a:lnTo>
                  <a:lnTo>
                    <a:pt x="6127" y="2628"/>
                  </a:lnTo>
                  <a:lnTo>
                    <a:pt x="6140" y="2570"/>
                  </a:lnTo>
                  <a:lnTo>
                    <a:pt x="6151" y="2542"/>
                  </a:lnTo>
                  <a:lnTo>
                    <a:pt x="6188" y="2449"/>
                  </a:lnTo>
                  <a:lnTo>
                    <a:pt x="6247" y="2281"/>
                  </a:lnTo>
                  <a:lnTo>
                    <a:pt x="6305" y="2119"/>
                  </a:lnTo>
                  <a:lnTo>
                    <a:pt x="6351" y="2003"/>
                  </a:lnTo>
                  <a:lnTo>
                    <a:pt x="6370" y="1974"/>
                  </a:lnTo>
                  <a:lnTo>
                    <a:pt x="6376" y="1972"/>
                  </a:lnTo>
                  <a:lnTo>
                    <a:pt x="6460" y="2051"/>
                  </a:lnTo>
                  <a:lnTo>
                    <a:pt x="7230" y="2814"/>
                  </a:lnTo>
                  <a:lnTo>
                    <a:pt x="7791" y="3374"/>
                  </a:lnTo>
                  <a:close/>
                  <a:moveTo>
                    <a:pt x="6638" y="4573"/>
                  </a:moveTo>
                  <a:lnTo>
                    <a:pt x="7350" y="5286"/>
                  </a:lnTo>
                  <a:lnTo>
                    <a:pt x="7076" y="5276"/>
                  </a:lnTo>
                  <a:lnTo>
                    <a:pt x="6964" y="5271"/>
                  </a:lnTo>
                  <a:lnTo>
                    <a:pt x="6786" y="5259"/>
                  </a:lnTo>
                  <a:lnTo>
                    <a:pt x="6629" y="5241"/>
                  </a:lnTo>
                  <a:lnTo>
                    <a:pt x="6459" y="5209"/>
                  </a:lnTo>
                  <a:lnTo>
                    <a:pt x="6355" y="5187"/>
                  </a:lnTo>
                  <a:lnTo>
                    <a:pt x="6271" y="5168"/>
                  </a:lnTo>
                  <a:lnTo>
                    <a:pt x="6161" y="5139"/>
                  </a:lnTo>
                  <a:lnTo>
                    <a:pt x="6115" y="5119"/>
                  </a:lnTo>
                  <a:lnTo>
                    <a:pt x="6095" y="5105"/>
                  </a:lnTo>
                  <a:lnTo>
                    <a:pt x="6074" y="5078"/>
                  </a:lnTo>
                  <a:lnTo>
                    <a:pt x="6064" y="5053"/>
                  </a:lnTo>
                  <a:lnTo>
                    <a:pt x="6048" y="5010"/>
                  </a:lnTo>
                  <a:lnTo>
                    <a:pt x="6011" y="4855"/>
                  </a:lnTo>
                  <a:lnTo>
                    <a:pt x="5974" y="4655"/>
                  </a:lnTo>
                  <a:lnTo>
                    <a:pt x="5943" y="4454"/>
                  </a:lnTo>
                  <a:lnTo>
                    <a:pt x="5935" y="4370"/>
                  </a:lnTo>
                  <a:lnTo>
                    <a:pt x="5925" y="4219"/>
                  </a:lnTo>
                  <a:lnTo>
                    <a:pt x="5918" y="3973"/>
                  </a:lnTo>
                  <a:lnTo>
                    <a:pt x="5920" y="3870"/>
                  </a:lnTo>
                  <a:lnTo>
                    <a:pt x="5923" y="3859"/>
                  </a:lnTo>
                  <a:lnTo>
                    <a:pt x="6087" y="4020"/>
                  </a:lnTo>
                  <a:lnTo>
                    <a:pt x="6638" y="4573"/>
                  </a:lnTo>
                  <a:close/>
                  <a:moveTo>
                    <a:pt x="4594" y="5653"/>
                  </a:moveTo>
                  <a:lnTo>
                    <a:pt x="4725" y="5671"/>
                  </a:lnTo>
                  <a:lnTo>
                    <a:pt x="4980" y="5716"/>
                  </a:lnTo>
                  <a:lnTo>
                    <a:pt x="5195" y="5763"/>
                  </a:lnTo>
                  <a:lnTo>
                    <a:pt x="5306" y="5796"/>
                  </a:lnTo>
                  <a:lnTo>
                    <a:pt x="5352" y="5815"/>
                  </a:lnTo>
                  <a:lnTo>
                    <a:pt x="5362" y="5823"/>
                  </a:lnTo>
                  <a:lnTo>
                    <a:pt x="5370" y="5832"/>
                  </a:lnTo>
                  <a:lnTo>
                    <a:pt x="5388" y="5875"/>
                  </a:lnTo>
                  <a:lnTo>
                    <a:pt x="5420" y="5978"/>
                  </a:lnTo>
                  <a:lnTo>
                    <a:pt x="5468" y="6182"/>
                  </a:lnTo>
                  <a:lnTo>
                    <a:pt x="5514" y="6425"/>
                  </a:lnTo>
                  <a:lnTo>
                    <a:pt x="5534" y="6552"/>
                  </a:lnTo>
                  <a:lnTo>
                    <a:pt x="5544" y="6643"/>
                  </a:lnTo>
                  <a:lnTo>
                    <a:pt x="5563" y="6930"/>
                  </a:lnTo>
                  <a:lnTo>
                    <a:pt x="5573" y="7236"/>
                  </a:lnTo>
                  <a:lnTo>
                    <a:pt x="5573" y="7400"/>
                  </a:lnTo>
                  <a:lnTo>
                    <a:pt x="5570" y="7444"/>
                  </a:lnTo>
                  <a:lnTo>
                    <a:pt x="5567" y="7456"/>
                  </a:lnTo>
                  <a:lnTo>
                    <a:pt x="5565" y="7456"/>
                  </a:lnTo>
                  <a:lnTo>
                    <a:pt x="5350" y="7242"/>
                  </a:lnTo>
                  <a:lnTo>
                    <a:pt x="4644" y="6538"/>
                  </a:lnTo>
                  <a:lnTo>
                    <a:pt x="3740" y="5635"/>
                  </a:lnTo>
                  <a:lnTo>
                    <a:pt x="3803" y="5622"/>
                  </a:lnTo>
                  <a:lnTo>
                    <a:pt x="3851" y="5617"/>
                  </a:lnTo>
                  <a:lnTo>
                    <a:pt x="4033" y="5616"/>
                  </a:lnTo>
                  <a:lnTo>
                    <a:pt x="4269" y="5625"/>
                  </a:lnTo>
                  <a:lnTo>
                    <a:pt x="4501" y="5642"/>
                  </a:lnTo>
                  <a:lnTo>
                    <a:pt x="4594" y="5653"/>
                  </a:lnTo>
                  <a:close/>
                  <a:moveTo>
                    <a:pt x="3983" y="7184"/>
                  </a:moveTo>
                  <a:lnTo>
                    <a:pt x="4406" y="7607"/>
                  </a:lnTo>
                  <a:lnTo>
                    <a:pt x="4952" y="8157"/>
                  </a:lnTo>
                  <a:lnTo>
                    <a:pt x="5171" y="8384"/>
                  </a:lnTo>
                  <a:lnTo>
                    <a:pt x="5256" y="8476"/>
                  </a:lnTo>
                  <a:lnTo>
                    <a:pt x="5300" y="8533"/>
                  </a:lnTo>
                  <a:lnTo>
                    <a:pt x="5317" y="8564"/>
                  </a:lnTo>
                  <a:lnTo>
                    <a:pt x="5318" y="8574"/>
                  </a:lnTo>
                  <a:lnTo>
                    <a:pt x="5315" y="8603"/>
                  </a:lnTo>
                  <a:lnTo>
                    <a:pt x="5281" y="8712"/>
                  </a:lnTo>
                  <a:lnTo>
                    <a:pt x="5222" y="8861"/>
                  </a:lnTo>
                  <a:lnTo>
                    <a:pt x="5151" y="9023"/>
                  </a:lnTo>
                  <a:lnTo>
                    <a:pt x="5114" y="9099"/>
                  </a:lnTo>
                  <a:lnTo>
                    <a:pt x="5084" y="9154"/>
                  </a:lnTo>
                  <a:lnTo>
                    <a:pt x="5047" y="9205"/>
                  </a:lnTo>
                  <a:lnTo>
                    <a:pt x="5027" y="9222"/>
                  </a:lnTo>
                  <a:lnTo>
                    <a:pt x="5017" y="9224"/>
                  </a:lnTo>
                  <a:lnTo>
                    <a:pt x="5010" y="9222"/>
                  </a:lnTo>
                  <a:lnTo>
                    <a:pt x="4964" y="9184"/>
                  </a:lnTo>
                  <a:lnTo>
                    <a:pt x="4822" y="9054"/>
                  </a:lnTo>
                  <a:lnTo>
                    <a:pt x="4227" y="8470"/>
                  </a:lnTo>
                  <a:lnTo>
                    <a:pt x="3479" y="7722"/>
                  </a:lnTo>
                  <a:lnTo>
                    <a:pt x="2877" y="7118"/>
                  </a:lnTo>
                  <a:lnTo>
                    <a:pt x="2223" y="6455"/>
                  </a:lnTo>
                  <a:lnTo>
                    <a:pt x="1995" y="6216"/>
                  </a:lnTo>
                  <a:lnTo>
                    <a:pt x="1973" y="6190"/>
                  </a:lnTo>
                  <a:lnTo>
                    <a:pt x="1974" y="6176"/>
                  </a:lnTo>
                  <a:lnTo>
                    <a:pt x="1992" y="6148"/>
                  </a:lnTo>
                  <a:lnTo>
                    <a:pt x="2028" y="6120"/>
                  </a:lnTo>
                  <a:lnTo>
                    <a:pt x="2083" y="6091"/>
                  </a:lnTo>
                  <a:lnTo>
                    <a:pt x="2119" y="6075"/>
                  </a:lnTo>
                  <a:lnTo>
                    <a:pt x="2230" y="6026"/>
                  </a:lnTo>
                  <a:lnTo>
                    <a:pt x="2402" y="5945"/>
                  </a:lnTo>
                  <a:lnTo>
                    <a:pt x="2481" y="5906"/>
                  </a:lnTo>
                  <a:lnTo>
                    <a:pt x="2602" y="5854"/>
                  </a:lnTo>
                  <a:lnTo>
                    <a:pt x="2623" y="5849"/>
                  </a:lnTo>
                  <a:lnTo>
                    <a:pt x="2647" y="5867"/>
                  </a:lnTo>
                  <a:lnTo>
                    <a:pt x="2859" y="6071"/>
                  </a:lnTo>
                  <a:lnTo>
                    <a:pt x="3448" y="6649"/>
                  </a:lnTo>
                  <a:lnTo>
                    <a:pt x="3983" y="718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3E1192BD-2325-4059-A374-F65CC96FDBFC}"/>
              </a:ext>
            </a:extLst>
          </p:cNvPr>
          <p:cNvGrpSpPr/>
          <p:nvPr/>
        </p:nvGrpSpPr>
        <p:grpSpPr>
          <a:xfrm>
            <a:off x="7430731" y="2440768"/>
            <a:ext cx="828000" cy="828000"/>
            <a:chOff x="7304671" y="1916832"/>
            <a:chExt cx="1080120" cy="108012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9295CE1-FA9C-44DA-8619-B0826DB577D7}"/>
                </a:ext>
              </a:extLst>
            </p:cNvPr>
            <p:cNvSpPr/>
            <p:nvPr/>
          </p:nvSpPr>
          <p:spPr>
            <a:xfrm>
              <a:off x="7304671" y="1916832"/>
              <a:ext cx="1080120" cy="1080120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141" name="Group 30">
              <a:extLst>
                <a:ext uri="{FF2B5EF4-FFF2-40B4-BE49-F238E27FC236}">
                  <a16:creationId xmlns:a16="http://schemas.microsoft.com/office/drawing/2014/main" id="{93B330FE-64D5-4771-867A-4505B46D7D6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538803" y="2150892"/>
              <a:ext cx="611856" cy="612000"/>
              <a:chOff x="982" y="21"/>
              <a:chExt cx="4278" cy="4279"/>
            </a:xfrm>
            <a:solidFill>
              <a:schemeClr val="tx1"/>
            </a:solidFill>
          </p:grpSpPr>
          <p:sp>
            <p:nvSpPr>
              <p:cNvPr id="143" name="Freeform 31">
                <a:extLst>
                  <a:ext uri="{FF2B5EF4-FFF2-40B4-BE49-F238E27FC236}">
                    <a16:creationId xmlns:a16="http://schemas.microsoft.com/office/drawing/2014/main" id="{A2956320-CA20-403C-AA35-8CE3BDE7E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3" y="21"/>
                <a:ext cx="1882" cy="2176"/>
              </a:xfrm>
              <a:custGeom>
                <a:avLst/>
                <a:gdLst>
                  <a:gd name="T0" fmla="*/ 1684 w 11293"/>
                  <a:gd name="T1" fmla="*/ 36 h 13055"/>
                  <a:gd name="T2" fmla="*/ 542 w 11293"/>
                  <a:gd name="T3" fmla="*/ 183 h 13055"/>
                  <a:gd name="T4" fmla="*/ 69 w 11293"/>
                  <a:gd name="T5" fmla="*/ 276 h 13055"/>
                  <a:gd name="T6" fmla="*/ 12 w 11293"/>
                  <a:gd name="T7" fmla="*/ 295 h 13055"/>
                  <a:gd name="T8" fmla="*/ 9 w 11293"/>
                  <a:gd name="T9" fmla="*/ 320 h 13055"/>
                  <a:gd name="T10" fmla="*/ 109 w 11293"/>
                  <a:gd name="T11" fmla="*/ 390 h 13055"/>
                  <a:gd name="T12" fmla="*/ 752 w 11293"/>
                  <a:gd name="T13" fmla="*/ 947 h 13055"/>
                  <a:gd name="T14" fmla="*/ 1306 w 11293"/>
                  <a:gd name="T15" fmla="*/ 1462 h 13055"/>
                  <a:gd name="T16" fmla="*/ 1816 w 11293"/>
                  <a:gd name="T17" fmla="*/ 1965 h 13055"/>
                  <a:gd name="T18" fmla="*/ 2457 w 11293"/>
                  <a:gd name="T19" fmla="*/ 2665 h 13055"/>
                  <a:gd name="T20" fmla="*/ 3066 w 11293"/>
                  <a:gd name="T21" fmla="*/ 3406 h 13055"/>
                  <a:gd name="T22" fmla="*/ 3651 w 11293"/>
                  <a:gd name="T23" fmla="*/ 4198 h 13055"/>
                  <a:gd name="T24" fmla="*/ 3864 w 11293"/>
                  <a:gd name="T25" fmla="*/ 4509 h 13055"/>
                  <a:gd name="T26" fmla="*/ 4243 w 11293"/>
                  <a:gd name="T27" fmla="*/ 5109 h 13055"/>
                  <a:gd name="T28" fmla="*/ 4467 w 11293"/>
                  <a:gd name="T29" fmla="*/ 5487 h 13055"/>
                  <a:gd name="T30" fmla="*/ 4634 w 11293"/>
                  <a:gd name="T31" fmla="*/ 5786 h 13055"/>
                  <a:gd name="T32" fmla="*/ 4871 w 11293"/>
                  <a:gd name="T33" fmla="*/ 6237 h 13055"/>
                  <a:gd name="T34" fmla="*/ 5237 w 11293"/>
                  <a:gd name="T35" fmla="*/ 6972 h 13055"/>
                  <a:gd name="T36" fmla="*/ 5420 w 11293"/>
                  <a:gd name="T37" fmla="*/ 7388 h 13055"/>
                  <a:gd name="T38" fmla="*/ 5921 w 11293"/>
                  <a:gd name="T39" fmla="*/ 8654 h 13055"/>
                  <a:gd name="T40" fmla="*/ 6349 w 11293"/>
                  <a:gd name="T41" fmla="*/ 9951 h 13055"/>
                  <a:gd name="T42" fmla="*/ 6716 w 11293"/>
                  <a:gd name="T43" fmla="*/ 11315 h 13055"/>
                  <a:gd name="T44" fmla="*/ 6959 w 11293"/>
                  <a:gd name="T45" fmla="*/ 12406 h 13055"/>
                  <a:gd name="T46" fmla="*/ 7073 w 11293"/>
                  <a:gd name="T47" fmla="*/ 12940 h 13055"/>
                  <a:gd name="T48" fmla="*/ 7239 w 11293"/>
                  <a:gd name="T49" fmla="*/ 12893 h 13055"/>
                  <a:gd name="T50" fmla="*/ 7892 w 11293"/>
                  <a:gd name="T51" fmla="*/ 12077 h 13055"/>
                  <a:gd name="T52" fmla="*/ 8100 w 11293"/>
                  <a:gd name="T53" fmla="*/ 11790 h 13055"/>
                  <a:gd name="T54" fmla="*/ 8399 w 11293"/>
                  <a:gd name="T55" fmla="*/ 11370 h 13055"/>
                  <a:gd name="T56" fmla="*/ 8989 w 11293"/>
                  <a:gd name="T57" fmla="*/ 10445 h 13055"/>
                  <a:gd name="T58" fmla="*/ 9530 w 11293"/>
                  <a:gd name="T59" fmla="*/ 9458 h 13055"/>
                  <a:gd name="T60" fmla="*/ 10004 w 11293"/>
                  <a:gd name="T61" fmla="*/ 8442 h 13055"/>
                  <a:gd name="T62" fmla="*/ 10303 w 11293"/>
                  <a:gd name="T63" fmla="*/ 7680 h 13055"/>
                  <a:gd name="T64" fmla="*/ 10487 w 11293"/>
                  <a:gd name="T65" fmla="*/ 7149 h 13055"/>
                  <a:gd name="T66" fmla="*/ 10711 w 11293"/>
                  <a:gd name="T67" fmla="*/ 6413 h 13055"/>
                  <a:gd name="T68" fmla="*/ 10902 w 11293"/>
                  <a:gd name="T69" fmla="*/ 5673 h 13055"/>
                  <a:gd name="T70" fmla="*/ 11056 w 11293"/>
                  <a:gd name="T71" fmla="*/ 4957 h 13055"/>
                  <a:gd name="T72" fmla="*/ 11128 w 11293"/>
                  <a:gd name="T73" fmla="*/ 4546 h 13055"/>
                  <a:gd name="T74" fmla="*/ 11170 w 11293"/>
                  <a:gd name="T75" fmla="*/ 4312 h 13055"/>
                  <a:gd name="T76" fmla="*/ 11268 w 11293"/>
                  <a:gd name="T77" fmla="*/ 3628 h 13055"/>
                  <a:gd name="T78" fmla="*/ 11293 w 11293"/>
                  <a:gd name="T79" fmla="*/ 3404 h 13055"/>
                  <a:gd name="T80" fmla="*/ 11257 w 11293"/>
                  <a:gd name="T81" fmla="*/ 3299 h 13055"/>
                  <a:gd name="T82" fmla="*/ 11082 w 11293"/>
                  <a:gd name="T83" fmla="*/ 3136 h 13055"/>
                  <a:gd name="T84" fmla="*/ 10735 w 11293"/>
                  <a:gd name="T85" fmla="*/ 2851 h 13055"/>
                  <a:gd name="T86" fmla="*/ 9867 w 11293"/>
                  <a:gd name="T87" fmla="*/ 2203 h 13055"/>
                  <a:gd name="T88" fmla="*/ 9356 w 11293"/>
                  <a:gd name="T89" fmla="*/ 1874 h 13055"/>
                  <a:gd name="T90" fmla="*/ 8989 w 11293"/>
                  <a:gd name="T91" fmla="*/ 1660 h 13055"/>
                  <a:gd name="T92" fmla="*/ 8343 w 11293"/>
                  <a:gd name="T93" fmla="*/ 1319 h 13055"/>
                  <a:gd name="T94" fmla="*/ 7843 w 11293"/>
                  <a:gd name="T95" fmla="*/ 1085 h 13055"/>
                  <a:gd name="T96" fmla="*/ 7338 w 11293"/>
                  <a:gd name="T97" fmla="*/ 874 h 13055"/>
                  <a:gd name="T98" fmla="*/ 7007 w 11293"/>
                  <a:gd name="T99" fmla="*/ 751 h 13055"/>
                  <a:gd name="T100" fmla="*/ 6210 w 11293"/>
                  <a:gd name="T101" fmla="*/ 493 h 13055"/>
                  <a:gd name="T102" fmla="*/ 5405 w 11293"/>
                  <a:gd name="T103" fmla="*/ 289 h 13055"/>
                  <a:gd name="T104" fmla="*/ 4566 w 11293"/>
                  <a:gd name="T105" fmla="*/ 136 h 13055"/>
                  <a:gd name="T106" fmla="*/ 3899 w 11293"/>
                  <a:gd name="T107" fmla="*/ 51 h 13055"/>
                  <a:gd name="T108" fmla="*/ 3598 w 11293"/>
                  <a:gd name="T109" fmla="*/ 28 h 13055"/>
                  <a:gd name="T110" fmla="*/ 2625 w 11293"/>
                  <a:gd name="T111" fmla="*/ 0 h 13055"/>
                  <a:gd name="T112" fmla="*/ 2025 w 11293"/>
                  <a:gd name="T113" fmla="*/ 8 h 13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293" h="13055">
                    <a:moveTo>
                      <a:pt x="1945" y="14"/>
                    </a:moveTo>
                    <a:lnTo>
                      <a:pt x="1684" y="36"/>
                    </a:lnTo>
                    <a:lnTo>
                      <a:pt x="1099" y="103"/>
                    </a:lnTo>
                    <a:lnTo>
                      <a:pt x="542" y="183"/>
                    </a:lnTo>
                    <a:lnTo>
                      <a:pt x="219" y="241"/>
                    </a:lnTo>
                    <a:lnTo>
                      <a:pt x="69" y="276"/>
                    </a:lnTo>
                    <a:lnTo>
                      <a:pt x="25" y="290"/>
                    </a:lnTo>
                    <a:lnTo>
                      <a:pt x="12" y="295"/>
                    </a:lnTo>
                    <a:lnTo>
                      <a:pt x="0" y="305"/>
                    </a:lnTo>
                    <a:lnTo>
                      <a:pt x="9" y="320"/>
                    </a:lnTo>
                    <a:lnTo>
                      <a:pt x="40" y="341"/>
                    </a:lnTo>
                    <a:lnTo>
                      <a:pt x="109" y="390"/>
                    </a:lnTo>
                    <a:lnTo>
                      <a:pt x="383" y="621"/>
                    </a:lnTo>
                    <a:lnTo>
                      <a:pt x="752" y="947"/>
                    </a:lnTo>
                    <a:lnTo>
                      <a:pt x="1136" y="1300"/>
                    </a:lnTo>
                    <a:lnTo>
                      <a:pt x="1306" y="1462"/>
                    </a:lnTo>
                    <a:lnTo>
                      <a:pt x="1480" y="1628"/>
                    </a:lnTo>
                    <a:lnTo>
                      <a:pt x="1816" y="1965"/>
                    </a:lnTo>
                    <a:lnTo>
                      <a:pt x="2141" y="2311"/>
                    </a:lnTo>
                    <a:lnTo>
                      <a:pt x="2457" y="2665"/>
                    </a:lnTo>
                    <a:lnTo>
                      <a:pt x="2766" y="3030"/>
                    </a:lnTo>
                    <a:lnTo>
                      <a:pt x="3066" y="3406"/>
                    </a:lnTo>
                    <a:lnTo>
                      <a:pt x="3362" y="3794"/>
                    </a:lnTo>
                    <a:lnTo>
                      <a:pt x="3651" y="4198"/>
                    </a:lnTo>
                    <a:lnTo>
                      <a:pt x="3795" y="4406"/>
                    </a:lnTo>
                    <a:lnTo>
                      <a:pt x="3864" y="4509"/>
                    </a:lnTo>
                    <a:lnTo>
                      <a:pt x="4046" y="4792"/>
                    </a:lnTo>
                    <a:lnTo>
                      <a:pt x="4243" y="5109"/>
                    </a:lnTo>
                    <a:lnTo>
                      <a:pt x="4411" y="5389"/>
                    </a:lnTo>
                    <a:lnTo>
                      <a:pt x="4467" y="5487"/>
                    </a:lnTo>
                    <a:lnTo>
                      <a:pt x="4529" y="5597"/>
                    </a:lnTo>
                    <a:lnTo>
                      <a:pt x="4634" y="5786"/>
                    </a:lnTo>
                    <a:lnTo>
                      <a:pt x="4693" y="5893"/>
                    </a:lnTo>
                    <a:lnTo>
                      <a:pt x="4871" y="6237"/>
                    </a:lnTo>
                    <a:lnTo>
                      <a:pt x="5072" y="6636"/>
                    </a:lnTo>
                    <a:lnTo>
                      <a:pt x="5237" y="6972"/>
                    </a:lnTo>
                    <a:lnTo>
                      <a:pt x="5283" y="7072"/>
                    </a:lnTo>
                    <a:lnTo>
                      <a:pt x="5420" y="7388"/>
                    </a:lnTo>
                    <a:lnTo>
                      <a:pt x="5680" y="8019"/>
                    </a:lnTo>
                    <a:lnTo>
                      <a:pt x="5921" y="8654"/>
                    </a:lnTo>
                    <a:lnTo>
                      <a:pt x="6143" y="9296"/>
                    </a:lnTo>
                    <a:lnTo>
                      <a:pt x="6349" y="9951"/>
                    </a:lnTo>
                    <a:lnTo>
                      <a:pt x="6539" y="10622"/>
                    </a:lnTo>
                    <a:lnTo>
                      <a:pt x="6716" y="11315"/>
                    </a:lnTo>
                    <a:lnTo>
                      <a:pt x="6881" y="12034"/>
                    </a:lnTo>
                    <a:lnTo>
                      <a:pt x="6959" y="12406"/>
                    </a:lnTo>
                    <a:lnTo>
                      <a:pt x="7033" y="12756"/>
                    </a:lnTo>
                    <a:lnTo>
                      <a:pt x="7073" y="12940"/>
                    </a:lnTo>
                    <a:lnTo>
                      <a:pt x="7099" y="13055"/>
                    </a:lnTo>
                    <a:lnTo>
                      <a:pt x="7239" y="12893"/>
                    </a:lnTo>
                    <a:lnTo>
                      <a:pt x="7409" y="12687"/>
                    </a:lnTo>
                    <a:lnTo>
                      <a:pt x="7892" y="12077"/>
                    </a:lnTo>
                    <a:lnTo>
                      <a:pt x="8012" y="11915"/>
                    </a:lnTo>
                    <a:lnTo>
                      <a:pt x="8100" y="11790"/>
                    </a:lnTo>
                    <a:lnTo>
                      <a:pt x="8245" y="11586"/>
                    </a:lnTo>
                    <a:lnTo>
                      <a:pt x="8399" y="11370"/>
                    </a:lnTo>
                    <a:lnTo>
                      <a:pt x="8698" y="10917"/>
                    </a:lnTo>
                    <a:lnTo>
                      <a:pt x="8989" y="10445"/>
                    </a:lnTo>
                    <a:lnTo>
                      <a:pt x="9267" y="9958"/>
                    </a:lnTo>
                    <a:lnTo>
                      <a:pt x="9530" y="9458"/>
                    </a:lnTo>
                    <a:lnTo>
                      <a:pt x="9775" y="8952"/>
                    </a:lnTo>
                    <a:lnTo>
                      <a:pt x="10004" y="8442"/>
                    </a:lnTo>
                    <a:lnTo>
                      <a:pt x="10209" y="7933"/>
                    </a:lnTo>
                    <a:lnTo>
                      <a:pt x="10303" y="7680"/>
                    </a:lnTo>
                    <a:lnTo>
                      <a:pt x="10366" y="7505"/>
                    </a:lnTo>
                    <a:lnTo>
                      <a:pt x="10487" y="7149"/>
                    </a:lnTo>
                    <a:lnTo>
                      <a:pt x="10602" y="6783"/>
                    </a:lnTo>
                    <a:lnTo>
                      <a:pt x="10711" y="6413"/>
                    </a:lnTo>
                    <a:lnTo>
                      <a:pt x="10811" y="6042"/>
                    </a:lnTo>
                    <a:lnTo>
                      <a:pt x="10902" y="5673"/>
                    </a:lnTo>
                    <a:lnTo>
                      <a:pt x="10985" y="5310"/>
                    </a:lnTo>
                    <a:lnTo>
                      <a:pt x="11056" y="4957"/>
                    </a:lnTo>
                    <a:lnTo>
                      <a:pt x="11086" y="4785"/>
                    </a:lnTo>
                    <a:lnTo>
                      <a:pt x="11128" y="4546"/>
                    </a:lnTo>
                    <a:lnTo>
                      <a:pt x="11149" y="4440"/>
                    </a:lnTo>
                    <a:lnTo>
                      <a:pt x="11170" y="4312"/>
                    </a:lnTo>
                    <a:lnTo>
                      <a:pt x="11239" y="3846"/>
                    </a:lnTo>
                    <a:lnTo>
                      <a:pt x="11268" y="3628"/>
                    </a:lnTo>
                    <a:lnTo>
                      <a:pt x="11284" y="3514"/>
                    </a:lnTo>
                    <a:lnTo>
                      <a:pt x="11293" y="3404"/>
                    </a:lnTo>
                    <a:lnTo>
                      <a:pt x="11285" y="3349"/>
                    </a:lnTo>
                    <a:lnTo>
                      <a:pt x="11257" y="3299"/>
                    </a:lnTo>
                    <a:lnTo>
                      <a:pt x="11207" y="3244"/>
                    </a:lnTo>
                    <a:lnTo>
                      <a:pt x="11082" y="3136"/>
                    </a:lnTo>
                    <a:lnTo>
                      <a:pt x="10945" y="3024"/>
                    </a:lnTo>
                    <a:lnTo>
                      <a:pt x="10735" y="2851"/>
                    </a:lnTo>
                    <a:lnTo>
                      <a:pt x="10300" y="2514"/>
                    </a:lnTo>
                    <a:lnTo>
                      <a:pt x="9867" y="2203"/>
                    </a:lnTo>
                    <a:lnTo>
                      <a:pt x="9555" y="1998"/>
                    </a:lnTo>
                    <a:lnTo>
                      <a:pt x="9356" y="1874"/>
                    </a:lnTo>
                    <a:lnTo>
                      <a:pt x="9262" y="1818"/>
                    </a:lnTo>
                    <a:lnTo>
                      <a:pt x="8989" y="1660"/>
                    </a:lnTo>
                    <a:lnTo>
                      <a:pt x="8597" y="1450"/>
                    </a:lnTo>
                    <a:lnTo>
                      <a:pt x="8343" y="1319"/>
                    </a:lnTo>
                    <a:lnTo>
                      <a:pt x="8092" y="1198"/>
                    </a:lnTo>
                    <a:lnTo>
                      <a:pt x="7843" y="1085"/>
                    </a:lnTo>
                    <a:lnTo>
                      <a:pt x="7592" y="977"/>
                    </a:lnTo>
                    <a:lnTo>
                      <a:pt x="7338" y="874"/>
                    </a:lnTo>
                    <a:lnTo>
                      <a:pt x="7209" y="825"/>
                    </a:lnTo>
                    <a:lnTo>
                      <a:pt x="7007" y="751"/>
                    </a:lnTo>
                    <a:lnTo>
                      <a:pt x="6608" y="615"/>
                    </a:lnTo>
                    <a:lnTo>
                      <a:pt x="6210" y="493"/>
                    </a:lnTo>
                    <a:lnTo>
                      <a:pt x="5810" y="385"/>
                    </a:lnTo>
                    <a:lnTo>
                      <a:pt x="5405" y="289"/>
                    </a:lnTo>
                    <a:lnTo>
                      <a:pt x="4992" y="208"/>
                    </a:lnTo>
                    <a:lnTo>
                      <a:pt x="4566" y="136"/>
                    </a:lnTo>
                    <a:lnTo>
                      <a:pt x="4126" y="77"/>
                    </a:lnTo>
                    <a:lnTo>
                      <a:pt x="3899" y="51"/>
                    </a:lnTo>
                    <a:lnTo>
                      <a:pt x="3815" y="43"/>
                    </a:lnTo>
                    <a:lnTo>
                      <a:pt x="3598" y="28"/>
                    </a:lnTo>
                    <a:lnTo>
                      <a:pt x="3205" y="10"/>
                    </a:lnTo>
                    <a:lnTo>
                      <a:pt x="2625" y="0"/>
                    </a:lnTo>
                    <a:lnTo>
                      <a:pt x="2236" y="2"/>
                    </a:lnTo>
                    <a:lnTo>
                      <a:pt x="2025" y="8"/>
                    </a:lnTo>
                    <a:lnTo>
                      <a:pt x="194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4" name="Freeform 32">
                <a:extLst>
                  <a:ext uri="{FF2B5EF4-FFF2-40B4-BE49-F238E27FC236}">
                    <a16:creationId xmlns:a16="http://schemas.microsoft.com/office/drawing/2014/main" id="{2BD5B6E5-DC42-4260-9679-C2CF0900A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" y="130"/>
                <a:ext cx="2397" cy="1389"/>
              </a:xfrm>
              <a:custGeom>
                <a:avLst/>
                <a:gdLst>
                  <a:gd name="T0" fmla="*/ 7760 w 14386"/>
                  <a:gd name="T1" fmla="*/ 130 h 8333"/>
                  <a:gd name="T2" fmla="*/ 7115 w 14386"/>
                  <a:gd name="T3" fmla="*/ 386 h 8333"/>
                  <a:gd name="T4" fmla="*/ 6469 w 14386"/>
                  <a:gd name="T5" fmla="*/ 683 h 8333"/>
                  <a:gd name="T6" fmla="*/ 5859 w 14386"/>
                  <a:gd name="T7" fmla="*/ 1003 h 8333"/>
                  <a:gd name="T8" fmla="*/ 5452 w 14386"/>
                  <a:gd name="T9" fmla="*/ 1245 h 8333"/>
                  <a:gd name="T10" fmla="*/ 4937 w 14386"/>
                  <a:gd name="T11" fmla="*/ 1582 h 8333"/>
                  <a:gd name="T12" fmla="*/ 4331 w 14386"/>
                  <a:gd name="T13" fmla="*/ 2017 h 8333"/>
                  <a:gd name="T14" fmla="*/ 3778 w 14386"/>
                  <a:gd name="T15" fmla="*/ 2472 h 8333"/>
                  <a:gd name="T16" fmla="*/ 3231 w 14386"/>
                  <a:gd name="T17" fmla="*/ 2978 h 8333"/>
                  <a:gd name="T18" fmla="*/ 2957 w 14386"/>
                  <a:gd name="T19" fmla="*/ 3253 h 8333"/>
                  <a:gd name="T20" fmla="*/ 2460 w 14386"/>
                  <a:gd name="T21" fmla="*/ 3789 h 8333"/>
                  <a:gd name="T22" fmla="*/ 2009 w 14386"/>
                  <a:gd name="T23" fmla="*/ 4334 h 8333"/>
                  <a:gd name="T24" fmla="*/ 1592 w 14386"/>
                  <a:gd name="T25" fmla="*/ 4907 h 8333"/>
                  <a:gd name="T26" fmla="*/ 1292 w 14386"/>
                  <a:gd name="T27" fmla="*/ 5366 h 8333"/>
                  <a:gd name="T28" fmla="*/ 1059 w 14386"/>
                  <a:gd name="T29" fmla="*/ 5751 h 8333"/>
                  <a:gd name="T30" fmla="*/ 757 w 14386"/>
                  <a:gd name="T31" fmla="*/ 6310 h 8333"/>
                  <a:gd name="T32" fmla="*/ 472 w 14386"/>
                  <a:gd name="T33" fmla="*/ 6898 h 8333"/>
                  <a:gd name="T34" fmla="*/ 215 w 14386"/>
                  <a:gd name="T35" fmla="*/ 7496 h 8333"/>
                  <a:gd name="T36" fmla="*/ 100 w 14386"/>
                  <a:gd name="T37" fmla="*/ 7797 h 8333"/>
                  <a:gd name="T38" fmla="*/ 1 w 14386"/>
                  <a:gd name="T39" fmla="*/ 8098 h 8333"/>
                  <a:gd name="T40" fmla="*/ 33 w 14386"/>
                  <a:gd name="T41" fmla="*/ 8100 h 8333"/>
                  <a:gd name="T42" fmla="*/ 361 w 14386"/>
                  <a:gd name="T43" fmla="*/ 7982 h 8333"/>
                  <a:gd name="T44" fmla="*/ 1156 w 14386"/>
                  <a:gd name="T45" fmla="*/ 7714 h 8333"/>
                  <a:gd name="T46" fmla="*/ 2152 w 14386"/>
                  <a:gd name="T47" fmla="*/ 7432 h 8333"/>
                  <a:gd name="T48" fmla="*/ 2489 w 14386"/>
                  <a:gd name="T49" fmla="*/ 7352 h 8333"/>
                  <a:gd name="T50" fmla="*/ 2793 w 14386"/>
                  <a:gd name="T51" fmla="*/ 7281 h 8333"/>
                  <a:gd name="T52" fmla="*/ 3573 w 14386"/>
                  <a:gd name="T53" fmla="*/ 7133 h 8333"/>
                  <a:gd name="T54" fmla="*/ 4087 w 14386"/>
                  <a:gd name="T55" fmla="*/ 7048 h 8333"/>
                  <a:gd name="T56" fmla="*/ 4867 w 14386"/>
                  <a:gd name="T57" fmla="*/ 6956 h 8333"/>
                  <a:gd name="T58" fmla="*/ 5480 w 14386"/>
                  <a:gd name="T59" fmla="*/ 6908 h 8333"/>
                  <a:gd name="T60" fmla="*/ 6265 w 14386"/>
                  <a:gd name="T61" fmla="*/ 6878 h 8333"/>
                  <a:gd name="T62" fmla="*/ 6789 w 14386"/>
                  <a:gd name="T63" fmla="*/ 6877 h 8333"/>
                  <a:gd name="T64" fmla="*/ 7560 w 14386"/>
                  <a:gd name="T65" fmla="*/ 6899 h 8333"/>
                  <a:gd name="T66" fmla="*/ 8337 w 14386"/>
                  <a:gd name="T67" fmla="*/ 6954 h 8333"/>
                  <a:gd name="T68" fmla="*/ 9120 w 14386"/>
                  <a:gd name="T69" fmla="*/ 7042 h 8333"/>
                  <a:gd name="T70" fmla="*/ 9915 w 14386"/>
                  <a:gd name="T71" fmla="*/ 7161 h 8333"/>
                  <a:gd name="T72" fmla="*/ 10724 w 14386"/>
                  <a:gd name="T73" fmla="*/ 7316 h 8333"/>
                  <a:gd name="T74" fmla="*/ 11553 w 14386"/>
                  <a:gd name="T75" fmla="*/ 7503 h 8333"/>
                  <a:gd name="T76" fmla="*/ 12403 w 14386"/>
                  <a:gd name="T77" fmla="*/ 7726 h 8333"/>
                  <a:gd name="T78" fmla="*/ 13060 w 14386"/>
                  <a:gd name="T79" fmla="*/ 7917 h 8333"/>
                  <a:gd name="T80" fmla="*/ 13744 w 14386"/>
                  <a:gd name="T81" fmla="*/ 8130 h 8333"/>
                  <a:gd name="T82" fmla="*/ 14268 w 14386"/>
                  <a:gd name="T83" fmla="*/ 8301 h 8333"/>
                  <a:gd name="T84" fmla="*/ 14383 w 14386"/>
                  <a:gd name="T85" fmla="*/ 8331 h 8333"/>
                  <a:gd name="T86" fmla="*/ 14382 w 14386"/>
                  <a:gd name="T87" fmla="*/ 8293 h 8333"/>
                  <a:gd name="T88" fmla="*/ 14260 w 14386"/>
                  <a:gd name="T89" fmla="*/ 7935 h 8333"/>
                  <a:gd name="T90" fmla="*/ 13975 w 14386"/>
                  <a:gd name="T91" fmla="*/ 7243 h 8333"/>
                  <a:gd name="T92" fmla="*/ 13634 w 14386"/>
                  <a:gd name="T93" fmla="*/ 6487 h 8333"/>
                  <a:gd name="T94" fmla="*/ 13407 w 14386"/>
                  <a:gd name="T95" fmla="*/ 6027 h 8333"/>
                  <a:gd name="T96" fmla="*/ 13111 w 14386"/>
                  <a:gd name="T97" fmla="*/ 5485 h 8333"/>
                  <a:gd name="T98" fmla="*/ 12733 w 14386"/>
                  <a:gd name="T99" fmla="*/ 4845 h 8333"/>
                  <a:gd name="T100" fmla="*/ 12341 w 14386"/>
                  <a:gd name="T101" fmla="*/ 4246 h 8333"/>
                  <a:gd name="T102" fmla="*/ 11900 w 14386"/>
                  <a:gd name="T103" fmla="*/ 3637 h 8333"/>
                  <a:gd name="T104" fmla="*/ 11670 w 14386"/>
                  <a:gd name="T105" fmla="*/ 3335 h 8333"/>
                  <a:gd name="T106" fmla="*/ 11172 w 14386"/>
                  <a:gd name="T107" fmla="*/ 2741 h 8333"/>
                  <a:gd name="T108" fmla="*/ 10605 w 14386"/>
                  <a:gd name="T109" fmla="*/ 2125 h 8333"/>
                  <a:gd name="T110" fmla="*/ 10014 w 14386"/>
                  <a:gd name="T111" fmla="*/ 1533 h 8333"/>
                  <a:gd name="T112" fmla="*/ 9580 w 14386"/>
                  <a:gd name="T113" fmla="*/ 1132 h 8333"/>
                  <a:gd name="T114" fmla="*/ 8892 w 14386"/>
                  <a:gd name="T115" fmla="*/ 547 h 8333"/>
                  <a:gd name="T116" fmla="*/ 8647 w 14386"/>
                  <a:gd name="T117" fmla="*/ 354 h 8333"/>
                  <a:gd name="T118" fmla="*/ 8336 w 14386"/>
                  <a:gd name="T119" fmla="*/ 114 h 8333"/>
                  <a:gd name="T120" fmla="*/ 8169 w 14386"/>
                  <a:gd name="T121" fmla="*/ 1 h 8333"/>
                  <a:gd name="T122" fmla="*/ 8138 w 14386"/>
                  <a:gd name="T123" fmla="*/ 4 h 8333"/>
                  <a:gd name="T124" fmla="*/ 7916 w 14386"/>
                  <a:gd name="T125" fmla="*/ 75 h 8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86" h="8333">
                    <a:moveTo>
                      <a:pt x="7916" y="75"/>
                    </a:moveTo>
                    <a:lnTo>
                      <a:pt x="7760" y="130"/>
                    </a:lnTo>
                    <a:lnTo>
                      <a:pt x="7441" y="252"/>
                    </a:lnTo>
                    <a:lnTo>
                      <a:pt x="7115" y="386"/>
                    </a:lnTo>
                    <a:lnTo>
                      <a:pt x="6790" y="531"/>
                    </a:lnTo>
                    <a:lnTo>
                      <a:pt x="6469" y="683"/>
                    </a:lnTo>
                    <a:lnTo>
                      <a:pt x="6157" y="842"/>
                    </a:lnTo>
                    <a:lnTo>
                      <a:pt x="5859" y="1003"/>
                    </a:lnTo>
                    <a:lnTo>
                      <a:pt x="5582" y="1165"/>
                    </a:lnTo>
                    <a:lnTo>
                      <a:pt x="5452" y="1245"/>
                    </a:lnTo>
                    <a:lnTo>
                      <a:pt x="5273" y="1360"/>
                    </a:lnTo>
                    <a:lnTo>
                      <a:pt x="4937" y="1582"/>
                    </a:lnTo>
                    <a:lnTo>
                      <a:pt x="4625" y="1799"/>
                    </a:lnTo>
                    <a:lnTo>
                      <a:pt x="4331" y="2017"/>
                    </a:lnTo>
                    <a:lnTo>
                      <a:pt x="4050" y="2240"/>
                    </a:lnTo>
                    <a:lnTo>
                      <a:pt x="3778" y="2472"/>
                    </a:lnTo>
                    <a:lnTo>
                      <a:pt x="3506" y="2716"/>
                    </a:lnTo>
                    <a:lnTo>
                      <a:pt x="3231" y="2978"/>
                    </a:lnTo>
                    <a:lnTo>
                      <a:pt x="3090" y="3118"/>
                    </a:lnTo>
                    <a:lnTo>
                      <a:pt x="2957" y="3253"/>
                    </a:lnTo>
                    <a:lnTo>
                      <a:pt x="2702" y="3521"/>
                    </a:lnTo>
                    <a:lnTo>
                      <a:pt x="2460" y="3789"/>
                    </a:lnTo>
                    <a:lnTo>
                      <a:pt x="2230" y="4059"/>
                    </a:lnTo>
                    <a:lnTo>
                      <a:pt x="2009" y="4334"/>
                    </a:lnTo>
                    <a:lnTo>
                      <a:pt x="1798" y="4617"/>
                    </a:lnTo>
                    <a:lnTo>
                      <a:pt x="1592" y="4907"/>
                    </a:lnTo>
                    <a:lnTo>
                      <a:pt x="1391" y="5209"/>
                    </a:lnTo>
                    <a:lnTo>
                      <a:pt x="1292" y="5366"/>
                    </a:lnTo>
                    <a:lnTo>
                      <a:pt x="1214" y="5490"/>
                    </a:lnTo>
                    <a:lnTo>
                      <a:pt x="1059" y="5751"/>
                    </a:lnTo>
                    <a:lnTo>
                      <a:pt x="906" y="6026"/>
                    </a:lnTo>
                    <a:lnTo>
                      <a:pt x="757" y="6310"/>
                    </a:lnTo>
                    <a:lnTo>
                      <a:pt x="611" y="6601"/>
                    </a:lnTo>
                    <a:lnTo>
                      <a:pt x="472" y="6898"/>
                    </a:lnTo>
                    <a:lnTo>
                      <a:pt x="339" y="7197"/>
                    </a:lnTo>
                    <a:lnTo>
                      <a:pt x="215" y="7496"/>
                    </a:lnTo>
                    <a:lnTo>
                      <a:pt x="157" y="7645"/>
                    </a:lnTo>
                    <a:lnTo>
                      <a:pt x="100" y="7797"/>
                    </a:lnTo>
                    <a:lnTo>
                      <a:pt x="27" y="8011"/>
                    </a:lnTo>
                    <a:lnTo>
                      <a:pt x="1" y="8098"/>
                    </a:lnTo>
                    <a:lnTo>
                      <a:pt x="0" y="8109"/>
                    </a:lnTo>
                    <a:lnTo>
                      <a:pt x="33" y="8100"/>
                    </a:lnTo>
                    <a:lnTo>
                      <a:pt x="141" y="8063"/>
                    </a:lnTo>
                    <a:lnTo>
                      <a:pt x="361" y="7982"/>
                    </a:lnTo>
                    <a:lnTo>
                      <a:pt x="928" y="7787"/>
                    </a:lnTo>
                    <a:lnTo>
                      <a:pt x="1156" y="7714"/>
                    </a:lnTo>
                    <a:lnTo>
                      <a:pt x="1438" y="7630"/>
                    </a:lnTo>
                    <a:lnTo>
                      <a:pt x="2152" y="7432"/>
                    </a:lnTo>
                    <a:lnTo>
                      <a:pt x="2336" y="7385"/>
                    </a:lnTo>
                    <a:lnTo>
                      <a:pt x="2489" y="7352"/>
                    </a:lnTo>
                    <a:lnTo>
                      <a:pt x="2682" y="7305"/>
                    </a:lnTo>
                    <a:lnTo>
                      <a:pt x="2793" y="7281"/>
                    </a:lnTo>
                    <a:lnTo>
                      <a:pt x="3150" y="7210"/>
                    </a:lnTo>
                    <a:lnTo>
                      <a:pt x="3573" y="7133"/>
                    </a:lnTo>
                    <a:lnTo>
                      <a:pt x="3953" y="7068"/>
                    </a:lnTo>
                    <a:lnTo>
                      <a:pt x="4087" y="7048"/>
                    </a:lnTo>
                    <a:lnTo>
                      <a:pt x="4404" y="7006"/>
                    </a:lnTo>
                    <a:lnTo>
                      <a:pt x="4867" y="6956"/>
                    </a:lnTo>
                    <a:lnTo>
                      <a:pt x="5174" y="6928"/>
                    </a:lnTo>
                    <a:lnTo>
                      <a:pt x="5480" y="6908"/>
                    </a:lnTo>
                    <a:lnTo>
                      <a:pt x="5790" y="6892"/>
                    </a:lnTo>
                    <a:lnTo>
                      <a:pt x="6265" y="6878"/>
                    </a:lnTo>
                    <a:lnTo>
                      <a:pt x="6595" y="6877"/>
                    </a:lnTo>
                    <a:lnTo>
                      <a:pt x="6789" y="6877"/>
                    </a:lnTo>
                    <a:lnTo>
                      <a:pt x="7174" y="6885"/>
                    </a:lnTo>
                    <a:lnTo>
                      <a:pt x="7560" y="6899"/>
                    </a:lnTo>
                    <a:lnTo>
                      <a:pt x="7948" y="6923"/>
                    </a:lnTo>
                    <a:lnTo>
                      <a:pt x="8337" y="6954"/>
                    </a:lnTo>
                    <a:lnTo>
                      <a:pt x="8727" y="6994"/>
                    </a:lnTo>
                    <a:lnTo>
                      <a:pt x="9120" y="7042"/>
                    </a:lnTo>
                    <a:lnTo>
                      <a:pt x="9515" y="7097"/>
                    </a:lnTo>
                    <a:lnTo>
                      <a:pt x="9915" y="7161"/>
                    </a:lnTo>
                    <a:lnTo>
                      <a:pt x="10317" y="7234"/>
                    </a:lnTo>
                    <a:lnTo>
                      <a:pt x="10724" y="7316"/>
                    </a:lnTo>
                    <a:lnTo>
                      <a:pt x="11135" y="7405"/>
                    </a:lnTo>
                    <a:lnTo>
                      <a:pt x="11553" y="7503"/>
                    </a:lnTo>
                    <a:lnTo>
                      <a:pt x="11975" y="7610"/>
                    </a:lnTo>
                    <a:lnTo>
                      <a:pt x="12403" y="7726"/>
                    </a:lnTo>
                    <a:lnTo>
                      <a:pt x="12839" y="7852"/>
                    </a:lnTo>
                    <a:lnTo>
                      <a:pt x="13060" y="7917"/>
                    </a:lnTo>
                    <a:lnTo>
                      <a:pt x="13267" y="7981"/>
                    </a:lnTo>
                    <a:lnTo>
                      <a:pt x="13744" y="8130"/>
                    </a:lnTo>
                    <a:lnTo>
                      <a:pt x="13937" y="8195"/>
                    </a:lnTo>
                    <a:lnTo>
                      <a:pt x="14268" y="8301"/>
                    </a:lnTo>
                    <a:lnTo>
                      <a:pt x="14380" y="8333"/>
                    </a:lnTo>
                    <a:lnTo>
                      <a:pt x="14383" y="8331"/>
                    </a:lnTo>
                    <a:lnTo>
                      <a:pt x="14386" y="8322"/>
                    </a:lnTo>
                    <a:lnTo>
                      <a:pt x="14382" y="8293"/>
                    </a:lnTo>
                    <a:lnTo>
                      <a:pt x="14350" y="8181"/>
                    </a:lnTo>
                    <a:lnTo>
                      <a:pt x="14260" y="7935"/>
                    </a:lnTo>
                    <a:lnTo>
                      <a:pt x="14131" y="7612"/>
                    </a:lnTo>
                    <a:lnTo>
                      <a:pt x="13975" y="7243"/>
                    </a:lnTo>
                    <a:lnTo>
                      <a:pt x="13805" y="6857"/>
                    </a:lnTo>
                    <a:lnTo>
                      <a:pt x="13634" y="6487"/>
                    </a:lnTo>
                    <a:lnTo>
                      <a:pt x="13476" y="6160"/>
                    </a:lnTo>
                    <a:lnTo>
                      <a:pt x="13407" y="6027"/>
                    </a:lnTo>
                    <a:lnTo>
                      <a:pt x="13305" y="5838"/>
                    </a:lnTo>
                    <a:lnTo>
                      <a:pt x="13111" y="5485"/>
                    </a:lnTo>
                    <a:lnTo>
                      <a:pt x="12922" y="5156"/>
                    </a:lnTo>
                    <a:lnTo>
                      <a:pt x="12733" y="4845"/>
                    </a:lnTo>
                    <a:lnTo>
                      <a:pt x="12541" y="4544"/>
                    </a:lnTo>
                    <a:lnTo>
                      <a:pt x="12341" y="4246"/>
                    </a:lnTo>
                    <a:lnTo>
                      <a:pt x="12128" y="3946"/>
                    </a:lnTo>
                    <a:lnTo>
                      <a:pt x="11900" y="3637"/>
                    </a:lnTo>
                    <a:lnTo>
                      <a:pt x="11778" y="3475"/>
                    </a:lnTo>
                    <a:lnTo>
                      <a:pt x="11670" y="3335"/>
                    </a:lnTo>
                    <a:lnTo>
                      <a:pt x="11432" y="3044"/>
                    </a:lnTo>
                    <a:lnTo>
                      <a:pt x="11172" y="2741"/>
                    </a:lnTo>
                    <a:lnTo>
                      <a:pt x="10895" y="2432"/>
                    </a:lnTo>
                    <a:lnTo>
                      <a:pt x="10605" y="2125"/>
                    </a:lnTo>
                    <a:lnTo>
                      <a:pt x="10310" y="1822"/>
                    </a:lnTo>
                    <a:lnTo>
                      <a:pt x="10014" y="1533"/>
                    </a:lnTo>
                    <a:lnTo>
                      <a:pt x="9722" y="1260"/>
                    </a:lnTo>
                    <a:lnTo>
                      <a:pt x="9580" y="1132"/>
                    </a:lnTo>
                    <a:lnTo>
                      <a:pt x="9370" y="949"/>
                    </a:lnTo>
                    <a:lnTo>
                      <a:pt x="8892" y="547"/>
                    </a:lnTo>
                    <a:lnTo>
                      <a:pt x="8753" y="437"/>
                    </a:lnTo>
                    <a:lnTo>
                      <a:pt x="8647" y="354"/>
                    </a:lnTo>
                    <a:lnTo>
                      <a:pt x="8437" y="191"/>
                    </a:lnTo>
                    <a:lnTo>
                      <a:pt x="8336" y="114"/>
                    </a:lnTo>
                    <a:lnTo>
                      <a:pt x="8217" y="30"/>
                    </a:lnTo>
                    <a:lnTo>
                      <a:pt x="8169" y="1"/>
                    </a:lnTo>
                    <a:lnTo>
                      <a:pt x="8161" y="0"/>
                    </a:lnTo>
                    <a:lnTo>
                      <a:pt x="8138" y="4"/>
                    </a:lnTo>
                    <a:lnTo>
                      <a:pt x="8005" y="45"/>
                    </a:lnTo>
                    <a:lnTo>
                      <a:pt x="7916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5" name="Freeform 33">
                <a:extLst>
                  <a:ext uri="{FF2B5EF4-FFF2-40B4-BE49-F238E27FC236}">
                    <a16:creationId xmlns:a16="http://schemas.microsoft.com/office/drawing/2014/main" id="{7657BFF7-1DEC-4814-AE80-91E788A0D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2" y="738"/>
                <a:ext cx="1778" cy="2132"/>
              </a:xfrm>
              <a:custGeom>
                <a:avLst/>
                <a:gdLst>
                  <a:gd name="T0" fmla="*/ 7372 w 10669"/>
                  <a:gd name="T1" fmla="*/ 117 h 12797"/>
                  <a:gd name="T2" fmla="*/ 7294 w 10669"/>
                  <a:gd name="T3" fmla="*/ 580 h 12797"/>
                  <a:gd name="T4" fmla="*/ 7113 w 10669"/>
                  <a:gd name="T5" fmla="*/ 1456 h 12797"/>
                  <a:gd name="T6" fmla="*/ 6881 w 10669"/>
                  <a:gd name="T7" fmla="*/ 2352 h 12797"/>
                  <a:gd name="T8" fmla="*/ 6614 w 10669"/>
                  <a:gd name="T9" fmla="*/ 3222 h 12797"/>
                  <a:gd name="T10" fmla="*/ 6397 w 10669"/>
                  <a:gd name="T11" fmla="*/ 3829 h 12797"/>
                  <a:gd name="T12" fmla="*/ 6146 w 10669"/>
                  <a:gd name="T13" fmla="*/ 4466 h 12797"/>
                  <a:gd name="T14" fmla="*/ 5817 w 10669"/>
                  <a:gd name="T15" fmla="*/ 5187 h 12797"/>
                  <a:gd name="T16" fmla="*/ 5587 w 10669"/>
                  <a:gd name="T17" fmla="*/ 5651 h 12797"/>
                  <a:gd name="T18" fmla="*/ 5207 w 10669"/>
                  <a:gd name="T19" fmla="*/ 6370 h 12797"/>
                  <a:gd name="T20" fmla="*/ 4887 w 10669"/>
                  <a:gd name="T21" fmla="*/ 6909 h 12797"/>
                  <a:gd name="T22" fmla="*/ 4329 w 10669"/>
                  <a:gd name="T23" fmla="*/ 7759 h 12797"/>
                  <a:gd name="T24" fmla="*/ 4099 w 10669"/>
                  <a:gd name="T25" fmla="*/ 8091 h 12797"/>
                  <a:gd name="T26" fmla="*/ 3461 w 10669"/>
                  <a:gd name="T27" fmla="*/ 8922 h 12797"/>
                  <a:gd name="T28" fmla="*/ 3062 w 10669"/>
                  <a:gd name="T29" fmla="*/ 9412 h 12797"/>
                  <a:gd name="T30" fmla="*/ 2562 w 10669"/>
                  <a:gd name="T31" fmla="*/ 9971 h 12797"/>
                  <a:gd name="T32" fmla="*/ 1891 w 10669"/>
                  <a:gd name="T33" fmla="*/ 10680 h 12797"/>
                  <a:gd name="T34" fmla="*/ 1209 w 10669"/>
                  <a:gd name="T35" fmla="*/ 11356 h 12797"/>
                  <a:gd name="T36" fmla="*/ 510 w 10669"/>
                  <a:gd name="T37" fmla="*/ 12005 h 12797"/>
                  <a:gd name="T38" fmla="*/ 95 w 10669"/>
                  <a:gd name="T39" fmla="*/ 12374 h 12797"/>
                  <a:gd name="T40" fmla="*/ 0 w 10669"/>
                  <a:gd name="T41" fmla="*/ 12459 h 12797"/>
                  <a:gd name="T42" fmla="*/ 69 w 10669"/>
                  <a:gd name="T43" fmla="*/ 12493 h 12797"/>
                  <a:gd name="T44" fmla="*/ 375 w 10669"/>
                  <a:gd name="T45" fmla="*/ 12547 h 12797"/>
                  <a:gd name="T46" fmla="*/ 1440 w 10669"/>
                  <a:gd name="T47" fmla="*/ 12692 h 12797"/>
                  <a:gd name="T48" fmla="*/ 2166 w 10669"/>
                  <a:gd name="T49" fmla="*/ 12762 h 12797"/>
                  <a:gd name="T50" fmla="*/ 2638 w 10669"/>
                  <a:gd name="T51" fmla="*/ 12786 h 12797"/>
                  <a:gd name="T52" fmla="*/ 3329 w 10669"/>
                  <a:gd name="T53" fmla="*/ 12797 h 12797"/>
                  <a:gd name="T54" fmla="*/ 4031 w 10669"/>
                  <a:gd name="T55" fmla="*/ 12786 h 12797"/>
                  <a:gd name="T56" fmla="*/ 4689 w 10669"/>
                  <a:gd name="T57" fmla="*/ 12752 h 12797"/>
                  <a:gd name="T58" fmla="*/ 4971 w 10669"/>
                  <a:gd name="T59" fmla="*/ 12727 h 12797"/>
                  <a:gd name="T60" fmla="*/ 5700 w 10669"/>
                  <a:gd name="T61" fmla="*/ 12637 h 12797"/>
                  <a:gd name="T62" fmla="*/ 6949 w 10669"/>
                  <a:gd name="T63" fmla="*/ 12411 h 12797"/>
                  <a:gd name="T64" fmla="*/ 7394 w 10669"/>
                  <a:gd name="T65" fmla="*/ 12308 h 12797"/>
                  <a:gd name="T66" fmla="*/ 8031 w 10669"/>
                  <a:gd name="T67" fmla="*/ 12135 h 12797"/>
                  <a:gd name="T68" fmla="*/ 8719 w 10669"/>
                  <a:gd name="T69" fmla="*/ 11921 h 12797"/>
                  <a:gd name="T70" fmla="*/ 9407 w 10669"/>
                  <a:gd name="T71" fmla="*/ 11682 h 12797"/>
                  <a:gd name="T72" fmla="*/ 9893 w 10669"/>
                  <a:gd name="T73" fmla="*/ 11495 h 12797"/>
                  <a:gd name="T74" fmla="*/ 10199 w 10669"/>
                  <a:gd name="T75" fmla="*/ 11368 h 12797"/>
                  <a:gd name="T76" fmla="*/ 10337 w 10669"/>
                  <a:gd name="T77" fmla="*/ 11292 h 12797"/>
                  <a:gd name="T78" fmla="*/ 10354 w 10669"/>
                  <a:gd name="T79" fmla="*/ 11270 h 12797"/>
                  <a:gd name="T80" fmla="*/ 10389 w 10669"/>
                  <a:gd name="T81" fmla="*/ 11138 h 12797"/>
                  <a:gd name="T82" fmla="*/ 10499 w 10669"/>
                  <a:gd name="T83" fmla="*/ 10530 h 12797"/>
                  <a:gd name="T84" fmla="*/ 10590 w 10669"/>
                  <a:gd name="T85" fmla="*/ 9880 h 12797"/>
                  <a:gd name="T86" fmla="*/ 10645 w 10669"/>
                  <a:gd name="T87" fmla="*/ 9288 h 12797"/>
                  <a:gd name="T88" fmla="*/ 10669 w 10669"/>
                  <a:gd name="T89" fmla="*/ 8484 h 12797"/>
                  <a:gd name="T90" fmla="*/ 10638 w 10669"/>
                  <a:gd name="T91" fmla="*/ 7662 h 12797"/>
                  <a:gd name="T92" fmla="*/ 10552 w 10669"/>
                  <a:gd name="T93" fmla="*/ 6822 h 12797"/>
                  <a:gd name="T94" fmla="*/ 10489 w 10669"/>
                  <a:gd name="T95" fmla="*/ 6400 h 12797"/>
                  <a:gd name="T96" fmla="*/ 10331 w 10669"/>
                  <a:gd name="T97" fmla="*/ 5623 h 12797"/>
                  <a:gd name="T98" fmla="*/ 10232 w 10669"/>
                  <a:gd name="T99" fmla="*/ 5229 h 12797"/>
                  <a:gd name="T100" fmla="*/ 10040 w 10669"/>
                  <a:gd name="T101" fmla="*/ 4584 h 12797"/>
                  <a:gd name="T102" fmla="*/ 9928 w 10669"/>
                  <a:gd name="T103" fmla="*/ 4255 h 12797"/>
                  <a:gd name="T104" fmla="*/ 9643 w 10669"/>
                  <a:gd name="T105" fmla="*/ 3521 h 12797"/>
                  <a:gd name="T106" fmla="*/ 9322 w 10669"/>
                  <a:gd name="T107" fmla="*/ 2825 h 12797"/>
                  <a:gd name="T108" fmla="*/ 8954 w 10669"/>
                  <a:gd name="T109" fmla="*/ 2143 h 12797"/>
                  <a:gd name="T110" fmla="*/ 8638 w 10669"/>
                  <a:gd name="T111" fmla="*/ 1625 h 12797"/>
                  <a:gd name="T112" fmla="*/ 8384 w 10669"/>
                  <a:gd name="T113" fmla="*/ 1243 h 12797"/>
                  <a:gd name="T114" fmla="*/ 8022 w 10669"/>
                  <a:gd name="T115" fmla="*/ 739 h 12797"/>
                  <a:gd name="T116" fmla="*/ 7783 w 10669"/>
                  <a:gd name="T117" fmla="*/ 443 h 12797"/>
                  <a:gd name="T118" fmla="*/ 7408 w 10669"/>
                  <a:gd name="T119" fmla="*/ 0 h 12797"/>
                  <a:gd name="T120" fmla="*/ 7390 w 10669"/>
                  <a:gd name="T121" fmla="*/ 24 h 12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69" h="12797">
                    <a:moveTo>
                      <a:pt x="7390" y="24"/>
                    </a:moveTo>
                    <a:lnTo>
                      <a:pt x="7372" y="117"/>
                    </a:lnTo>
                    <a:lnTo>
                      <a:pt x="7330" y="369"/>
                    </a:lnTo>
                    <a:lnTo>
                      <a:pt x="7294" y="580"/>
                    </a:lnTo>
                    <a:lnTo>
                      <a:pt x="7211" y="1013"/>
                    </a:lnTo>
                    <a:lnTo>
                      <a:pt x="7113" y="1456"/>
                    </a:lnTo>
                    <a:lnTo>
                      <a:pt x="7001" y="1905"/>
                    </a:lnTo>
                    <a:lnTo>
                      <a:pt x="6881" y="2352"/>
                    </a:lnTo>
                    <a:lnTo>
                      <a:pt x="6751" y="2794"/>
                    </a:lnTo>
                    <a:lnTo>
                      <a:pt x="6614" y="3222"/>
                    </a:lnTo>
                    <a:lnTo>
                      <a:pt x="6470" y="3634"/>
                    </a:lnTo>
                    <a:lnTo>
                      <a:pt x="6397" y="3829"/>
                    </a:lnTo>
                    <a:lnTo>
                      <a:pt x="6300" y="4080"/>
                    </a:lnTo>
                    <a:lnTo>
                      <a:pt x="6146" y="4466"/>
                    </a:lnTo>
                    <a:lnTo>
                      <a:pt x="5999" y="4803"/>
                    </a:lnTo>
                    <a:lnTo>
                      <a:pt x="5817" y="5187"/>
                    </a:lnTo>
                    <a:lnTo>
                      <a:pt x="5695" y="5434"/>
                    </a:lnTo>
                    <a:lnTo>
                      <a:pt x="5587" y="5651"/>
                    </a:lnTo>
                    <a:lnTo>
                      <a:pt x="5393" y="6026"/>
                    </a:lnTo>
                    <a:lnTo>
                      <a:pt x="5207" y="6370"/>
                    </a:lnTo>
                    <a:lnTo>
                      <a:pt x="5003" y="6718"/>
                    </a:lnTo>
                    <a:lnTo>
                      <a:pt x="4887" y="6909"/>
                    </a:lnTo>
                    <a:lnTo>
                      <a:pt x="4780" y="7079"/>
                    </a:lnTo>
                    <a:lnTo>
                      <a:pt x="4329" y="7759"/>
                    </a:lnTo>
                    <a:lnTo>
                      <a:pt x="4196" y="7956"/>
                    </a:lnTo>
                    <a:lnTo>
                      <a:pt x="4099" y="8091"/>
                    </a:lnTo>
                    <a:lnTo>
                      <a:pt x="3802" y="8484"/>
                    </a:lnTo>
                    <a:lnTo>
                      <a:pt x="3461" y="8922"/>
                    </a:lnTo>
                    <a:lnTo>
                      <a:pt x="3161" y="9295"/>
                    </a:lnTo>
                    <a:lnTo>
                      <a:pt x="3062" y="9412"/>
                    </a:lnTo>
                    <a:lnTo>
                      <a:pt x="2894" y="9601"/>
                    </a:lnTo>
                    <a:lnTo>
                      <a:pt x="2562" y="9971"/>
                    </a:lnTo>
                    <a:lnTo>
                      <a:pt x="2227" y="10330"/>
                    </a:lnTo>
                    <a:lnTo>
                      <a:pt x="1891" y="10680"/>
                    </a:lnTo>
                    <a:lnTo>
                      <a:pt x="1552" y="11022"/>
                    </a:lnTo>
                    <a:lnTo>
                      <a:pt x="1209" y="11356"/>
                    </a:lnTo>
                    <a:lnTo>
                      <a:pt x="862" y="11684"/>
                    </a:lnTo>
                    <a:lnTo>
                      <a:pt x="510" y="12005"/>
                    </a:lnTo>
                    <a:lnTo>
                      <a:pt x="332" y="12164"/>
                    </a:lnTo>
                    <a:lnTo>
                      <a:pt x="95" y="12374"/>
                    </a:lnTo>
                    <a:lnTo>
                      <a:pt x="6" y="12452"/>
                    </a:lnTo>
                    <a:lnTo>
                      <a:pt x="0" y="12459"/>
                    </a:lnTo>
                    <a:lnTo>
                      <a:pt x="6" y="12472"/>
                    </a:lnTo>
                    <a:lnTo>
                      <a:pt x="69" y="12493"/>
                    </a:lnTo>
                    <a:lnTo>
                      <a:pt x="167" y="12511"/>
                    </a:lnTo>
                    <a:lnTo>
                      <a:pt x="375" y="12547"/>
                    </a:lnTo>
                    <a:lnTo>
                      <a:pt x="886" y="12623"/>
                    </a:lnTo>
                    <a:lnTo>
                      <a:pt x="1440" y="12692"/>
                    </a:lnTo>
                    <a:lnTo>
                      <a:pt x="1954" y="12745"/>
                    </a:lnTo>
                    <a:lnTo>
                      <a:pt x="2166" y="12762"/>
                    </a:lnTo>
                    <a:lnTo>
                      <a:pt x="2316" y="12771"/>
                    </a:lnTo>
                    <a:lnTo>
                      <a:pt x="2638" y="12786"/>
                    </a:lnTo>
                    <a:lnTo>
                      <a:pt x="2978" y="12794"/>
                    </a:lnTo>
                    <a:lnTo>
                      <a:pt x="3329" y="12797"/>
                    </a:lnTo>
                    <a:lnTo>
                      <a:pt x="3682" y="12794"/>
                    </a:lnTo>
                    <a:lnTo>
                      <a:pt x="4031" y="12786"/>
                    </a:lnTo>
                    <a:lnTo>
                      <a:pt x="4369" y="12771"/>
                    </a:lnTo>
                    <a:lnTo>
                      <a:pt x="4689" y="12752"/>
                    </a:lnTo>
                    <a:lnTo>
                      <a:pt x="4838" y="12739"/>
                    </a:lnTo>
                    <a:lnTo>
                      <a:pt x="4971" y="12727"/>
                    </a:lnTo>
                    <a:lnTo>
                      <a:pt x="5252" y="12697"/>
                    </a:lnTo>
                    <a:lnTo>
                      <a:pt x="5700" y="12637"/>
                    </a:lnTo>
                    <a:lnTo>
                      <a:pt x="6324" y="12535"/>
                    </a:lnTo>
                    <a:lnTo>
                      <a:pt x="6949" y="12411"/>
                    </a:lnTo>
                    <a:lnTo>
                      <a:pt x="7249" y="12343"/>
                    </a:lnTo>
                    <a:lnTo>
                      <a:pt x="7394" y="12308"/>
                    </a:lnTo>
                    <a:lnTo>
                      <a:pt x="7704" y="12227"/>
                    </a:lnTo>
                    <a:lnTo>
                      <a:pt x="8031" y="12135"/>
                    </a:lnTo>
                    <a:lnTo>
                      <a:pt x="8372" y="12032"/>
                    </a:lnTo>
                    <a:lnTo>
                      <a:pt x="8719" y="11921"/>
                    </a:lnTo>
                    <a:lnTo>
                      <a:pt x="9066" y="11802"/>
                    </a:lnTo>
                    <a:lnTo>
                      <a:pt x="9407" y="11682"/>
                    </a:lnTo>
                    <a:lnTo>
                      <a:pt x="9736" y="11557"/>
                    </a:lnTo>
                    <a:lnTo>
                      <a:pt x="9893" y="11495"/>
                    </a:lnTo>
                    <a:lnTo>
                      <a:pt x="10021" y="11444"/>
                    </a:lnTo>
                    <a:lnTo>
                      <a:pt x="10199" y="11368"/>
                    </a:lnTo>
                    <a:lnTo>
                      <a:pt x="10301" y="11318"/>
                    </a:lnTo>
                    <a:lnTo>
                      <a:pt x="10337" y="11292"/>
                    </a:lnTo>
                    <a:lnTo>
                      <a:pt x="10350" y="11277"/>
                    </a:lnTo>
                    <a:lnTo>
                      <a:pt x="10354" y="11270"/>
                    </a:lnTo>
                    <a:lnTo>
                      <a:pt x="10364" y="11239"/>
                    </a:lnTo>
                    <a:lnTo>
                      <a:pt x="10389" y="11138"/>
                    </a:lnTo>
                    <a:lnTo>
                      <a:pt x="10434" y="10920"/>
                    </a:lnTo>
                    <a:lnTo>
                      <a:pt x="10499" y="10530"/>
                    </a:lnTo>
                    <a:lnTo>
                      <a:pt x="10564" y="10093"/>
                    </a:lnTo>
                    <a:lnTo>
                      <a:pt x="10590" y="9880"/>
                    </a:lnTo>
                    <a:lnTo>
                      <a:pt x="10612" y="9684"/>
                    </a:lnTo>
                    <a:lnTo>
                      <a:pt x="10645" y="9288"/>
                    </a:lnTo>
                    <a:lnTo>
                      <a:pt x="10665" y="8887"/>
                    </a:lnTo>
                    <a:lnTo>
                      <a:pt x="10669" y="8484"/>
                    </a:lnTo>
                    <a:lnTo>
                      <a:pt x="10661" y="8075"/>
                    </a:lnTo>
                    <a:lnTo>
                      <a:pt x="10638" y="7662"/>
                    </a:lnTo>
                    <a:lnTo>
                      <a:pt x="10602" y="7244"/>
                    </a:lnTo>
                    <a:lnTo>
                      <a:pt x="10552" y="6822"/>
                    </a:lnTo>
                    <a:lnTo>
                      <a:pt x="10521" y="6608"/>
                    </a:lnTo>
                    <a:lnTo>
                      <a:pt x="10489" y="6400"/>
                    </a:lnTo>
                    <a:lnTo>
                      <a:pt x="10409" y="5983"/>
                    </a:lnTo>
                    <a:lnTo>
                      <a:pt x="10331" y="5623"/>
                    </a:lnTo>
                    <a:lnTo>
                      <a:pt x="10307" y="5516"/>
                    </a:lnTo>
                    <a:lnTo>
                      <a:pt x="10232" y="5229"/>
                    </a:lnTo>
                    <a:lnTo>
                      <a:pt x="10138" y="4901"/>
                    </a:lnTo>
                    <a:lnTo>
                      <a:pt x="10040" y="4584"/>
                    </a:lnTo>
                    <a:lnTo>
                      <a:pt x="9995" y="4447"/>
                    </a:lnTo>
                    <a:lnTo>
                      <a:pt x="9928" y="4255"/>
                    </a:lnTo>
                    <a:lnTo>
                      <a:pt x="9789" y="3881"/>
                    </a:lnTo>
                    <a:lnTo>
                      <a:pt x="9643" y="3521"/>
                    </a:lnTo>
                    <a:lnTo>
                      <a:pt x="9487" y="3170"/>
                    </a:lnTo>
                    <a:lnTo>
                      <a:pt x="9322" y="2825"/>
                    </a:lnTo>
                    <a:lnTo>
                      <a:pt x="9145" y="2484"/>
                    </a:lnTo>
                    <a:lnTo>
                      <a:pt x="8954" y="2143"/>
                    </a:lnTo>
                    <a:lnTo>
                      <a:pt x="8748" y="1800"/>
                    </a:lnTo>
                    <a:lnTo>
                      <a:pt x="8638" y="1625"/>
                    </a:lnTo>
                    <a:lnTo>
                      <a:pt x="8565" y="1511"/>
                    </a:lnTo>
                    <a:lnTo>
                      <a:pt x="8384" y="1243"/>
                    </a:lnTo>
                    <a:lnTo>
                      <a:pt x="8192" y="971"/>
                    </a:lnTo>
                    <a:lnTo>
                      <a:pt x="8022" y="739"/>
                    </a:lnTo>
                    <a:lnTo>
                      <a:pt x="7958" y="658"/>
                    </a:lnTo>
                    <a:lnTo>
                      <a:pt x="7783" y="443"/>
                    </a:lnTo>
                    <a:lnTo>
                      <a:pt x="7454" y="50"/>
                    </a:lnTo>
                    <a:lnTo>
                      <a:pt x="7408" y="0"/>
                    </a:lnTo>
                    <a:lnTo>
                      <a:pt x="7400" y="6"/>
                    </a:lnTo>
                    <a:lnTo>
                      <a:pt x="739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6" name="Freeform 34">
                <a:extLst>
                  <a:ext uri="{FF2B5EF4-FFF2-40B4-BE49-F238E27FC236}">
                    <a16:creationId xmlns:a16="http://schemas.microsoft.com/office/drawing/2014/main" id="{952538F4-F369-44CE-B07B-729EAE823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" y="1449"/>
                <a:ext cx="1779" cy="2131"/>
              </a:xfrm>
              <a:custGeom>
                <a:avLst/>
                <a:gdLst>
                  <a:gd name="T0" fmla="*/ 6010 w 10675"/>
                  <a:gd name="T1" fmla="*/ 44 h 12788"/>
                  <a:gd name="T2" fmla="*/ 5082 w 10675"/>
                  <a:gd name="T3" fmla="*/ 143 h 12788"/>
                  <a:gd name="T4" fmla="*/ 4139 w 10675"/>
                  <a:gd name="T5" fmla="*/ 299 h 12788"/>
                  <a:gd name="T6" fmla="*/ 3197 w 10675"/>
                  <a:gd name="T7" fmla="*/ 508 h 12788"/>
                  <a:gd name="T8" fmla="*/ 2500 w 10675"/>
                  <a:gd name="T9" fmla="*/ 700 h 12788"/>
                  <a:gd name="T10" fmla="*/ 1696 w 10675"/>
                  <a:gd name="T11" fmla="*/ 959 h 12788"/>
                  <a:gd name="T12" fmla="*/ 638 w 10675"/>
                  <a:gd name="T13" fmla="*/ 1356 h 12788"/>
                  <a:gd name="T14" fmla="*/ 308 w 10675"/>
                  <a:gd name="T15" fmla="*/ 1499 h 12788"/>
                  <a:gd name="T16" fmla="*/ 244 w 10675"/>
                  <a:gd name="T17" fmla="*/ 1796 h 12788"/>
                  <a:gd name="T18" fmla="*/ 113 w 10675"/>
                  <a:gd name="T19" fmla="*/ 2565 h 12788"/>
                  <a:gd name="T20" fmla="*/ 33 w 10675"/>
                  <a:gd name="T21" fmla="*/ 3212 h 12788"/>
                  <a:gd name="T22" fmla="*/ 12 w 10675"/>
                  <a:gd name="T23" fmla="*/ 3542 h 12788"/>
                  <a:gd name="T24" fmla="*/ 0 w 10675"/>
                  <a:gd name="T25" fmla="*/ 4608 h 12788"/>
                  <a:gd name="T26" fmla="*/ 25 w 10675"/>
                  <a:gd name="T27" fmla="*/ 5286 h 12788"/>
                  <a:gd name="T28" fmla="*/ 52 w 10675"/>
                  <a:gd name="T29" fmla="*/ 5559 h 12788"/>
                  <a:gd name="T30" fmla="*/ 147 w 10675"/>
                  <a:gd name="T31" fmla="*/ 6251 h 12788"/>
                  <a:gd name="T32" fmla="*/ 272 w 10675"/>
                  <a:gd name="T33" fmla="*/ 6923 h 12788"/>
                  <a:gd name="T34" fmla="*/ 428 w 10675"/>
                  <a:gd name="T35" fmla="*/ 7579 h 12788"/>
                  <a:gd name="T36" fmla="*/ 616 w 10675"/>
                  <a:gd name="T37" fmla="*/ 8219 h 12788"/>
                  <a:gd name="T38" fmla="*/ 836 w 10675"/>
                  <a:gd name="T39" fmla="*/ 8842 h 12788"/>
                  <a:gd name="T40" fmla="*/ 1087 w 10675"/>
                  <a:gd name="T41" fmla="*/ 9452 h 12788"/>
                  <a:gd name="T42" fmla="*/ 1372 w 10675"/>
                  <a:gd name="T43" fmla="*/ 10048 h 12788"/>
                  <a:gd name="T44" fmla="*/ 1606 w 10675"/>
                  <a:gd name="T45" fmla="*/ 10487 h 12788"/>
                  <a:gd name="T46" fmla="*/ 1877 w 10675"/>
                  <a:gd name="T47" fmla="*/ 10955 h 12788"/>
                  <a:gd name="T48" fmla="*/ 2213 w 10675"/>
                  <a:gd name="T49" fmla="*/ 11476 h 12788"/>
                  <a:gd name="T50" fmla="*/ 2445 w 10675"/>
                  <a:gd name="T51" fmla="*/ 11803 h 12788"/>
                  <a:gd name="T52" fmla="*/ 3041 w 10675"/>
                  <a:gd name="T53" fmla="*/ 12563 h 12788"/>
                  <a:gd name="T54" fmla="*/ 3237 w 10675"/>
                  <a:gd name="T55" fmla="*/ 12777 h 12788"/>
                  <a:gd name="T56" fmla="*/ 3257 w 10675"/>
                  <a:gd name="T57" fmla="*/ 12786 h 12788"/>
                  <a:gd name="T58" fmla="*/ 3309 w 10675"/>
                  <a:gd name="T59" fmla="*/ 12544 h 12788"/>
                  <a:gd name="T60" fmla="*/ 3383 w 10675"/>
                  <a:gd name="T61" fmla="*/ 12115 h 12788"/>
                  <a:gd name="T62" fmla="*/ 3625 w 10675"/>
                  <a:gd name="T63" fmla="*/ 11006 h 12788"/>
                  <a:gd name="T64" fmla="*/ 3938 w 10675"/>
                  <a:gd name="T65" fmla="*/ 9900 h 12788"/>
                  <a:gd name="T66" fmla="*/ 4322 w 10675"/>
                  <a:gd name="T67" fmla="*/ 8807 h 12788"/>
                  <a:gd name="T68" fmla="*/ 4653 w 10675"/>
                  <a:gd name="T69" fmla="*/ 8005 h 12788"/>
                  <a:gd name="T70" fmla="*/ 4958 w 10675"/>
                  <a:gd name="T71" fmla="*/ 7361 h 12788"/>
                  <a:gd name="T72" fmla="*/ 5457 w 10675"/>
                  <a:gd name="T73" fmla="*/ 6418 h 12788"/>
                  <a:gd name="T74" fmla="*/ 5710 w 10675"/>
                  <a:gd name="T75" fmla="*/ 5990 h 12788"/>
                  <a:gd name="T76" fmla="*/ 6307 w 10675"/>
                  <a:gd name="T77" fmla="*/ 5068 h 12788"/>
                  <a:gd name="T78" fmla="*/ 6955 w 10675"/>
                  <a:gd name="T79" fmla="*/ 4180 h 12788"/>
                  <a:gd name="T80" fmla="*/ 7678 w 10675"/>
                  <a:gd name="T81" fmla="*/ 3297 h 12788"/>
                  <a:gd name="T82" fmla="*/ 8282 w 10675"/>
                  <a:gd name="T83" fmla="*/ 2620 h 12788"/>
                  <a:gd name="T84" fmla="*/ 8616 w 10675"/>
                  <a:gd name="T85" fmla="*/ 2272 h 12788"/>
                  <a:gd name="T86" fmla="*/ 9689 w 10675"/>
                  <a:gd name="T87" fmla="*/ 1221 h 12788"/>
                  <a:gd name="T88" fmla="*/ 10387 w 10675"/>
                  <a:gd name="T89" fmla="*/ 578 h 12788"/>
                  <a:gd name="T90" fmla="*/ 10633 w 10675"/>
                  <a:gd name="T91" fmla="*/ 366 h 12788"/>
                  <a:gd name="T92" fmla="*/ 10649 w 10675"/>
                  <a:gd name="T93" fmla="*/ 317 h 12788"/>
                  <a:gd name="T94" fmla="*/ 10001 w 10675"/>
                  <a:gd name="T95" fmla="*/ 209 h 12788"/>
                  <a:gd name="T96" fmla="*/ 9349 w 10675"/>
                  <a:gd name="T97" fmla="*/ 119 h 12788"/>
                  <a:gd name="T98" fmla="*/ 8811 w 10675"/>
                  <a:gd name="T99" fmla="*/ 63 h 12788"/>
                  <a:gd name="T100" fmla="*/ 8026 w 10675"/>
                  <a:gd name="T101" fmla="*/ 15 h 12788"/>
                  <a:gd name="T102" fmla="*/ 7214 w 10675"/>
                  <a:gd name="T103" fmla="*/ 0 h 12788"/>
                  <a:gd name="T104" fmla="*/ 6425 w 10675"/>
                  <a:gd name="T105" fmla="*/ 19 h 12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675" h="12788">
                    <a:moveTo>
                      <a:pt x="6239" y="30"/>
                    </a:moveTo>
                    <a:lnTo>
                      <a:pt x="6010" y="44"/>
                    </a:lnTo>
                    <a:lnTo>
                      <a:pt x="5548" y="87"/>
                    </a:lnTo>
                    <a:lnTo>
                      <a:pt x="5082" y="143"/>
                    </a:lnTo>
                    <a:lnTo>
                      <a:pt x="4612" y="215"/>
                    </a:lnTo>
                    <a:lnTo>
                      <a:pt x="4139" y="299"/>
                    </a:lnTo>
                    <a:lnTo>
                      <a:pt x="3668" y="397"/>
                    </a:lnTo>
                    <a:lnTo>
                      <a:pt x="3197" y="508"/>
                    </a:lnTo>
                    <a:lnTo>
                      <a:pt x="2731" y="633"/>
                    </a:lnTo>
                    <a:lnTo>
                      <a:pt x="2500" y="700"/>
                    </a:lnTo>
                    <a:lnTo>
                      <a:pt x="2251" y="775"/>
                    </a:lnTo>
                    <a:lnTo>
                      <a:pt x="1696" y="959"/>
                    </a:lnTo>
                    <a:lnTo>
                      <a:pt x="1135" y="1161"/>
                    </a:lnTo>
                    <a:lnTo>
                      <a:pt x="638" y="1356"/>
                    </a:lnTo>
                    <a:lnTo>
                      <a:pt x="442" y="1441"/>
                    </a:lnTo>
                    <a:lnTo>
                      <a:pt x="308" y="1499"/>
                    </a:lnTo>
                    <a:lnTo>
                      <a:pt x="278" y="1633"/>
                    </a:lnTo>
                    <a:lnTo>
                      <a:pt x="244" y="1796"/>
                    </a:lnTo>
                    <a:lnTo>
                      <a:pt x="175" y="2162"/>
                    </a:lnTo>
                    <a:lnTo>
                      <a:pt x="113" y="2565"/>
                    </a:lnTo>
                    <a:lnTo>
                      <a:pt x="57" y="2992"/>
                    </a:lnTo>
                    <a:lnTo>
                      <a:pt x="33" y="3212"/>
                    </a:lnTo>
                    <a:lnTo>
                      <a:pt x="25" y="3305"/>
                    </a:lnTo>
                    <a:lnTo>
                      <a:pt x="12" y="3542"/>
                    </a:lnTo>
                    <a:lnTo>
                      <a:pt x="0" y="3973"/>
                    </a:lnTo>
                    <a:lnTo>
                      <a:pt x="0" y="4608"/>
                    </a:lnTo>
                    <a:lnTo>
                      <a:pt x="12" y="5044"/>
                    </a:lnTo>
                    <a:lnTo>
                      <a:pt x="25" y="5286"/>
                    </a:lnTo>
                    <a:lnTo>
                      <a:pt x="33" y="5383"/>
                    </a:lnTo>
                    <a:lnTo>
                      <a:pt x="52" y="5559"/>
                    </a:lnTo>
                    <a:lnTo>
                      <a:pt x="95" y="5907"/>
                    </a:lnTo>
                    <a:lnTo>
                      <a:pt x="147" y="6251"/>
                    </a:lnTo>
                    <a:lnTo>
                      <a:pt x="205" y="6589"/>
                    </a:lnTo>
                    <a:lnTo>
                      <a:pt x="272" y="6923"/>
                    </a:lnTo>
                    <a:lnTo>
                      <a:pt x="347" y="7253"/>
                    </a:lnTo>
                    <a:lnTo>
                      <a:pt x="428" y="7579"/>
                    </a:lnTo>
                    <a:lnTo>
                      <a:pt x="519" y="7900"/>
                    </a:lnTo>
                    <a:lnTo>
                      <a:pt x="616" y="8219"/>
                    </a:lnTo>
                    <a:lnTo>
                      <a:pt x="722" y="8532"/>
                    </a:lnTo>
                    <a:lnTo>
                      <a:pt x="836" y="8842"/>
                    </a:lnTo>
                    <a:lnTo>
                      <a:pt x="958" y="9149"/>
                    </a:lnTo>
                    <a:lnTo>
                      <a:pt x="1087" y="9452"/>
                    </a:lnTo>
                    <a:lnTo>
                      <a:pt x="1226" y="9752"/>
                    </a:lnTo>
                    <a:lnTo>
                      <a:pt x="1372" y="10048"/>
                    </a:lnTo>
                    <a:lnTo>
                      <a:pt x="1526" y="10342"/>
                    </a:lnTo>
                    <a:lnTo>
                      <a:pt x="1606" y="10487"/>
                    </a:lnTo>
                    <a:lnTo>
                      <a:pt x="1703" y="10659"/>
                    </a:lnTo>
                    <a:lnTo>
                      <a:pt x="1877" y="10955"/>
                    </a:lnTo>
                    <a:lnTo>
                      <a:pt x="2041" y="11217"/>
                    </a:lnTo>
                    <a:lnTo>
                      <a:pt x="2213" y="11476"/>
                    </a:lnTo>
                    <a:lnTo>
                      <a:pt x="2309" y="11614"/>
                    </a:lnTo>
                    <a:lnTo>
                      <a:pt x="2445" y="11803"/>
                    </a:lnTo>
                    <a:lnTo>
                      <a:pt x="2755" y="12209"/>
                    </a:lnTo>
                    <a:lnTo>
                      <a:pt x="3041" y="12563"/>
                    </a:lnTo>
                    <a:lnTo>
                      <a:pt x="3191" y="12734"/>
                    </a:lnTo>
                    <a:lnTo>
                      <a:pt x="3237" y="12777"/>
                    </a:lnTo>
                    <a:lnTo>
                      <a:pt x="3254" y="12788"/>
                    </a:lnTo>
                    <a:lnTo>
                      <a:pt x="3257" y="12786"/>
                    </a:lnTo>
                    <a:lnTo>
                      <a:pt x="3267" y="12758"/>
                    </a:lnTo>
                    <a:lnTo>
                      <a:pt x="3309" y="12544"/>
                    </a:lnTo>
                    <a:lnTo>
                      <a:pt x="3335" y="12392"/>
                    </a:lnTo>
                    <a:lnTo>
                      <a:pt x="3383" y="12115"/>
                    </a:lnTo>
                    <a:lnTo>
                      <a:pt x="3494" y="11561"/>
                    </a:lnTo>
                    <a:lnTo>
                      <a:pt x="3625" y="11006"/>
                    </a:lnTo>
                    <a:lnTo>
                      <a:pt x="3773" y="10451"/>
                    </a:lnTo>
                    <a:lnTo>
                      <a:pt x="3938" y="9900"/>
                    </a:lnTo>
                    <a:lnTo>
                      <a:pt x="4122" y="9350"/>
                    </a:lnTo>
                    <a:lnTo>
                      <a:pt x="4322" y="8807"/>
                    </a:lnTo>
                    <a:lnTo>
                      <a:pt x="4539" y="8270"/>
                    </a:lnTo>
                    <a:lnTo>
                      <a:pt x="4653" y="8005"/>
                    </a:lnTo>
                    <a:lnTo>
                      <a:pt x="4738" y="7816"/>
                    </a:lnTo>
                    <a:lnTo>
                      <a:pt x="4958" y="7361"/>
                    </a:lnTo>
                    <a:lnTo>
                      <a:pt x="5210" y="6873"/>
                    </a:lnTo>
                    <a:lnTo>
                      <a:pt x="5457" y="6418"/>
                    </a:lnTo>
                    <a:lnTo>
                      <a:pt x="5566" y="6230"/>
                    </a:lnTo>
                    <a:lnTo>
                      <a:pt x="5710" y="5990"/>
                    </a:lnTo>
                    <a:lnTo>
                      <a:pt x="6003" y="5523"/>
                    </a:lnTo>
                    <a:lnTo>
                      <a:pt x="6307" y="5068"/>
                    </a:lnTo>
                    <a:lnTo>
                      <a:pt x="6623" y="4621"/>
                    </a:lnTo>
                    <a:lnTo>
                      <a:pt x="6955" y="4180"/>
                    </a:lnTo>
                    <a:lnTo>
                      <a:pt x="7306" y="3740"/>
                    </a:lnTo>
                    <a:lnTo>
                      <a:pt x="7678" y="3297"/>
                    </a:lnTo>
                    <a:lnTo>
                      <a:pt x="8074" y="2847"/>
                    </a:lnTo>
                    <a:lnTo>
                      <a:pt x="8282" y="2620"/>
                    </a:lnTo>
                    <a:lnTo>
                      <a:pt x="8378" y="2518"/>
                    </a:lnTo>
                    <a:lnTo>
                      <a:pt x="8616" y="2272"/>
                    </a:lnTo>
                    <a:lnTo>
                      <a:pt x="9048" y="1840"/>
                    </a:lnTo>
                    <a:lnTo>
                      <a:pt x="9689" y="1221"/>
                    </a:lnTo>
                    <a:lnTo>
                      <a:pt x="10135" y="806"/>
                    </a:lnTo>
                    <a:lnTo>
                      <a:pt x="10387" y="578"/>
                    </a:lnTo>
                    <a:lnTo>
                      <a:pt x="10492" y="488"/>
                    </a:lnTo>
                    <a:lnTo>
                      <a:pt x="10633" y="366"/>
                    </a:lnTo>
                    <a:lnTo>
                      <a:pt x="10675" y="326"/>
                    </a:lnTo>
                    <a:lnTo>
                      <a:pt x="10649" y="317"/>
                    </a:lnTo>
                    <a:lnTo>
                      <a:pt x="10399" y="271"/>
                    </a:lnTo>
                    <a:lnTo>
                      <a:pt x="10001" y="209"/>
                    </a:lnTo>
                    <a:lnTo>
                      <a:pt x="9555" y="146"/>
                    </a:lnTo>
                    <a:lnTo>
                      <a:pt x="9349" y="119"/>
                    </a:lnTo>
                    <a:lnTo>
                      <a:pt x="9177" y="98"/>
                    </a:lnTo>
                    <a:lnTo>
                      <a:pt x="8811" y="63"/>
                    </a:lnTo>
                    <a:lnTo>
                      <a:pt x="8424" y="36"/>
                    </a:lnTo>
                    <a:lnTo>
                      <a:pt x="8026" y="15"/>
                    </a:lnTo>
                    <a:lnTo>
                      <a:pt x="7620" y="3"/>
                    </a:lnTo>
                    <a:lnTo>
                      <a:pt x="7214" y="0"/>
                    </a:lnTo>
                    <a:lnTo>
                      <a:pt x="6813" y="6"/>
                    </a:lnTo>
                    <a:lnTo>
                      <a:pt x="6425" y="19"/>
                    </a:lnTo>
                    <a:lnTo>
                      <a:pt x="6239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7" name="Freeform 35">
                <a:extLst>
                  <a:ext uri="{FF2B5EF4-FFF2-40B4-BE49-F238E27FC236}">
                    <a16:creationId xmlns:a16="http://schemas.microsoft.com/office/drawing/2014/main" id="{423EA51A-5044-4DAA-8721-6C0BA89B8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" y="2126"/>
                <a:ext cx="1883" cy="2174"/>
              </a:xfrm>
              <a:custGeom>
                <a:avLst/>
                <a:gdLst>
                  <a:gd name="T0" fmla="*/ 3993 w 11299"/>
                  <a:gd name="T1" fmla="*/ 226 h 13045"/>
                  <a:gd name="T2" fmla="*/ 3539 w 11299"/>
                  <a:gd name="T3" fmla="*/ 791 h 13045"/>
                  <a:gd name="T4" fmla="*/ 3213 w 11299"/>
                  <a:gd name="T5" fmla="*/ 1229 h 13045"/>
                  <a:gd name="T6" fmla="*/ 2991 w 11299"/>
                  <a:gd name="T7" fmla="*/ 1534 h 13045"/>
                  <a:gd name="T8" fmla="*/ 2544 w 11299"/>
                  <a:gd name="T9" fmla="*/ 2207 h 13045"/>
                  <a:gd name="T10" fmla="*/ 2477 w 11299"/>
                  <a:gd name="T11" fmla="*/ 2327 h 13045"/>
                  <a:gd name="T12" fmla="*/ 2346 w 11299"/>
                  <a:gd name="T13" fmla="*/ 2527 h 13045"/>
                  <a:gd name="T14" fmla="*/ 1949 w 11299"/>
                  <a:gd name="T15" fmla="*/ 3231 h 13045"/>
                  <a:gd name="T16" fmla="*/ 1639 w 11299"/>
                  <a:gd name="T17" fmla="*/ 3837 h 13045"/>
                  <a:gd name="T18" fmla="*/ 1419 w 11299"/>
                  <a:gd name="T19" fmla="*/ 4310 h 13045"/>
                  <a:gd name="T20" fmla="*/ 1148 w 11299"/>
                  <a:gd name="T21" fmla="*/ 4955 h 13045"/>
                  <a:gd name="T22" fmla="*/ 902 w 11299"/>
                  <a:gd name="T23" fmla="*/ 5614 h 13045"/>
                  <a:gd name="T24" fmla="*/ 682 w 11299"/>
                  <a:gd name="T25" fmla="*/ 6290 h 13045"/>
                  <a:gd name="T26" fmla="*/ 490 w 11299"/>
                  <a:gd name="T27" fmla="*/ 6980 h 13045"/>
                  <a:gd name="T28" fmla="*/ 322 w 11299"/>
                  <a:gd name="T29" fmla="*/ 7684 h 13045"/>
                  <a:gd name="T30" fmla="*/ 181 w 11299"/>
                  <a:gd name="T31" fmla="*/ 8402 h 13045"/>
                  <a:gd name="T32" fmla="*/ 65 w 11299"/>
                  <a:gd name="T33" fmla="*/ 9134 h 13045"/>
                  <a:gd name="T34" fmla="*/ 10 w 11299"/>
                  <a:gd name="T35" fmla="*/ 9568 h 13045"/>
                  <a:gd name="T36" fmla="*/ 3 w 11299"/>
                  <a:gd name="T37" fmla="*/ 9683 h 13045"/>
                  <a:gd name="T38" fmla="*/ 83 w 11299"/>
                  <a:gd name="T39" fmla="*/ 9784 h 13045"/>
                  <a:gd name="T40" fmla="*/ 413 w 11299"/>
                  <a:gd name="T41" fmla="*/ 10076 h 13045"/>
                  <a:gd name="T42" fmla="*/ 899 w 11299"/>
                  <a:gd name="T43" fmla="*/ 10455 h 13045"/>
                  <a:gd name="T44" fmla="*/ 1443 w 11299"/>
                  <a:gd name="T45" fmla="*/ 10844 h 13045"/>
                  <a:gd name="T46" fmla="*/ 1871 w 11299"/>
                  <a:gd name="T47" fmla="*/ 11124 h 13045"/>
                  <a:gd name="T48" fmla="*/ 2169 w 11299"/>
                  <a:gd name="T49" fmla="*/ 11302 h 13045"/>
                  <a:gd name="T50" fmla="*/ 2468 w 11299"/>
                  <a:gd name="T51" fmla="*/ 11472 h 13045"/>
                  <a:gd name="T52" fmla="*/ 3126 w 11299"/>
                  <a:gd name="T53" fmla="*/ 11804 h 13045"/>
                  <a:gd name="T54" fmla="*/ 3580 w 11299"/>
                  <a:gd name="T55" fmla="*/ 12014 h 13045"/>
                  <a:gd name="T56" fmla="*/ 3991 w 11299"/>
                  <a:gd name="T57" fmla="*/ 12180 h 13045"/>
                  <a:gd name="T58" fmla="*/ 4562 w 11299"/>
                  <a:gd name="T59" fmla="*/ 12383 h 13045"/>
                  <a:gd name="T60" fmla="*/ 5140 w 11299"/>
                  <a:gd name="T61" fmla="*/ 12562 h 13045"/>
                  <a:gd name="T62" fmla="*/ 5706 w 11299"/>
                  <a:gd name="T63" fmla="*/ 12706 h 13045"/>
                  <a:gd name="T64" fmla="*/ 6118 w 11299"/>
                  <a:gd name="T65" fmla="*/ 12799 h 13045"/>
                  <a:gd name="T66" fmla="*/ 6335 w 11299"/>
                  <a:gd name="T67" fmla="*/ 12844 h 13045"/>
                  <a:gd name="T68" fmla="*/ 7087 w 11299"/>
                  <a:gd name="T69" fmla="*/ 12954 h 13045"/>
                  <a:gd name="T70" fmla="*/ 7547 w 11299"/>
                  <a:gd name="T71" fmla="*/ 13004 h 13045"/>
                  <a:gd name="T72" fmla="*/ 8163 w 11299"/>
                  <a:gd name="T73" fmla="*/ 13039 h 13045"/>
                  <a:gd name="T74" fmla="*/ 8823 w 11299"/>
                  <a:gd name="T75" fmla="*/ 13043 h 13045"/>
                  <a:gd name="T76" fmla="*/ 9477 w 11299"/>
                  <a:gd name="T77" fmla="*/ 13016 h 13045"/>
                  <a:gd name="T78" fmla="*/ 9930 w 11299"/>
                  <a:gd name="T79" fmla="*/ 12977 h 13045"/>
                  <a:gd name="T80" fmla="*/ 10547 w 11299"/>
                  <a:gd name="T81" fmla="*/ 12895 h 13045"/>
                  <a:gd name="T82" fmla="*/ 11217 w 11299"/>
                  <a:gd name="T83" fmla="*/ 12777 h 13045"/>
                  <a:gd name="T84" fmla="*/ 11294 w 11299"/>
                  <a:gd name="T85" fmla="*/ 12754 h 13045"/>
                  <a:gd name="T86" fmla="*/ 11285 w 11299"/>
                  <a:gd name="T87" fmla="*/ 12724 h 13045"/>
                  <a:gd name="T88" fmla="*/ 11107 w 11299"/>
                  <a:gd name="T89" fmla="*/ 12582 h 13045"/>
                  <a:gd name="T90" fmla="*/ 10300 w 11299"/>
                  <a:gd name="T91" fmla="*/ 11876 h 13045"/>
                  <a:gd name="T92" fmla="*/ 9746 w 11299"/>
                  <a:gd name="T93" fmla="*/ 11339 h 13045"/>
                  <a:gd name="T94" fmla="*/ 9105 w 11299"/>
                  <a:gd name="T95" fmla="*/ 10671 h 13045"/>
                  <a:gd name="T96" fmla="*/ 8536 w 11299"/>
                  <a:gd name="T97" fmla="*/ 10018 h 13045"/>
                  <a:gd name="T98" fmla="*/ 7999 w 11299"/>
                  <a:gd name="T99" fmla="*/ 9333 h 13045"/>
                  <a:gd name="T100" fmla="*/ 7726 w 11299"/>
                  <a:gd name="T101" fmla="*/ 8959 h 13045"/>
                  <a:gd name="T102" fmla="*/ 7199 w 11299"/>
                  <a:gd name="T103" fmla="*/ 8169 h 13045"/>
                  <a:gd name="T104" fmla="*/ 6708 w 11299"/>
                  <a:gd name="T105" fmla="*/ 7340 h 13045"/>
                  <a:gd name="T106" fmla="*/ 6255 w 11299"/>
                  <a:gd name="T107" fmla="*/ 6472 h 13045"/>
                  <a:gd name="T108" fmla="*/ 5837 w 11299"/>
                  <a:gd name="T109" fmla="*/ 5567 h 13045"/>
                  <a:gd name="T110" fmla="*/ 5458 w 11299"/>
                  <a:gd name="T111" fmla="*/ 4622 h 13045"/>
                  <a:gd name="T112" fmla="*/ 5115 w 11299"/>
                  <a:gd name="T113" fmla="*/ 3637 h 13045"/>
                  <a:gd name="T114" fmla="*/ 4810 w 11299"/>
                  <a:gd name="T115" fmla="*/ 2615 h 13045"/>
                  <a:gd name="T116" fmla="*/ 4605 w 11299"/>
                  <a:gd name="T117" fmla="*/ 1822 h 13045"/>
                  <a:gd name="T118" fmla="*/ 4377 w 11299"/>
                  <a:gd name="T119" fmla="*/ 839 h 13045"/>
                  <a:gd name="T120" fmla="*/ 4228 w 11299"/>
                  <a:gd name="T121" fmla="*/ 123 h 13045"/>
                  <a:gd name="T122" fmla="*/ 4199 w 11299"/>
                  <a:gd name="T123" fmla="*/ 0 h 13045"/>
                  <a:gd name="T124" fmla="*/ 4143 w 11299"/>
                  <a:gd name="T125" fmla="*/ 50 h 13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99" h="13045">
                    <a:moveTo>
                      <a:pt x="4106" y="92"/>
                    </a:moveTo>
                    <a:lnTo>
                      <a:pt x="3993" y="226"/>
                    </a:lnTo>
                    <a:lnTo>
                      <a:pt x="3764" y="505"/>
                    </a:lnTo>
                    <a:lnTo>
                      <a:pt x="3539" y="791"/>
                    </a:lnTo>
                    <a:lnTo>
                      <a:pt x="3319" y="1083"/>
                    </a:lnTo>
                    <a:lnTo>
                      <a:pt x="3213" y="1229"/>
                    </a:lnTo>
                    <a:lnTo>
                      <a:pt x="3081" y="1409"/>
                    </a:lnTo>
                    <a:lnTo>
                      <a:pt x="2991" y="1534"/>
                    </a:lnTo>
                    <a:lnTo>
                      <a:pt x="2881" y="1693"/>
                    </a:lnTo>
                    <a:lnTo>
                      <a:pt x="2544" y="2207"/>
                    </a:lnTo>
                    <a:lnTo>
                      <a:pt x="2494" y="2293"/>
                    </a:lnTo>
                    <a:lnTo>
                      <a:pt x="2477" y="2327"/>
                    </a:lnTo>
                    <a:lnTo>
                      <a:pt x="2417" y="2417"/>
                    </a:lnTo>
                    <a:lnTo>
                      <a:pt x="2346" y="2527"/>
                    </a:lnTo>
                    <a:lnTo>
                      <a:pt x="2161" y="2843"/>
                    </a:lnTo>
                    <a:lnTo>
                      <a:pt x="1949" y="3231"/>
                    </a:lnTo>
                    <a:lnTo>
                      <a:pt x="1736" y="3642"/>
                    </a:lnTo>
                    <a:lnTo>
                      <a:pt x="1639" y="3837"/>
                    </a:lnTo>
                    <a:lnTo>
                      <a:pt x="1564" y="3993"/>
                    </a:lnTo>
                    <a:lnTo>
                      <a:pt x="1419" y="4310"/>
                    </a:lnTo>
                    <a:lnTo>
                      <a:pt x="1280" y="4631"/>
                    </a:lnTo>
                    <a:lnTo>
                      <a:pt x="1148" y="4955"/>
                    </a:lnTo>
                    <a:lnTo>
                      <a:pt x="1022" y="5283"/>
                    </a:lnTo>
                    <a:lnTo>
                      <a:pt x="902" y="5614"/>
                    </a:lnTo>
                    <a:lnTo>
                      <a:pt x="790" y="5951"/>
                    </a:lnTo>
                    <a:lnTo>
                      <a:pt x="682" y="6290"/>
                    </a:lnTo>
                    <a:lnTo>
                      <a:pt x="583" y="6633"/>
                    </a:lnTo>
                    <a:lnTo>
                      <a:pt x="490" y="6980"/>
                    </a:lnTo>
                    <a:lnTo>
                      <a:pt x="402" y="7330"/>
                    </a:lnTo>
                    <a:lnTo>
                      <a:pt x="322" y="7684"/>
                    </a:lnTo>
                    <a:lnTo>
                      <a:pt x="248" y="8041"/>
                    </a:lnTo>
                    <a:lnTo>
                      <a:pt x="181" y="8402"/>
                    </a:lnTo>
                    <a:lnTo>
                      <a:pt x="120" y="8767"/>
                    </a:lnTo>
                    <a:lnTo>
                      <a:pt x="65" y="9134"/>
                    </a:lnTo>
                    <a:lnTo>
                      <a:pt x="41" y="9320"/>
                    </a:lnTo>
                    <a:lnTo>
                      <a:pt x="10" y="9568"/>
                    </a:lnTo>
                    <a:lnTo>
                      <a:pt x="0" y="9672"/>
                    </a:lnTo>
                    <a:lnTo>
                      <a:pt x="3" y="9683"/>
                    </a:lnTo>
                    <a:lnTo>
                      <a:pt x="22" y="9714"/>
                    </a:lnTo>
                    <a:lnTo>
                      <a:pt x="83" y="9784"/>
                    </a:lnTo>
                    <a:lnTo>
                      <a:pt x="223" y="9914"/>
                    </a:lnTo>
                    <a:lnTo>
                      <a:pt x="413" y="10076"/>
                    </a:lnTo>
                    <a:lnTo>
                      <a:pt x="643" y="10259"/>
                    </a:lnTo>
                    <a:lnTo>
                      <a:pt x="899" y="10455"/>
                    </a:lnTo>
                    <a:lnTo>
                      <a:pt x="1170" y="10653"/>
                    </a:lnTo>
                    <a:lnTo>
                      <a:pt x="1443" y="10844"/>
                    </a:lnTo>
                    <a:lnTo>
                      <a:pt x="1576" y="10932"/>
                    </a:lnTo>
                    <a:lnTo>
                      <a:pt x="1871" y="11124"/>
                    </a:lnTo>
                    <a:lnTo>
                      <a:pt x="2034" y="11224"/>
                    </a:lnTo>
                    <a:lnTo>
                      <a:pt x="2169" y="11302"/>
                    </a:lnTo>
                    <a:lnTo>
                      <a:pt x="2363" y="11413"/>
                    </a:lnTo>
                    <a:lnTo>
                      <a:pt x="2468" y="11472"/>
                    </a:lnTo>
                    <a:lnTo>
                      <a:pt x="2773" y="11631"/>
                    </a:lnTo>
                    <a:lnTo>
                      <a:pt x="3126" y="11804"/>
                    </a:lnTo>
                    <a:lnTo>
                      <a:pt x="3454" y="11959"/>
                    </a:lnTo>
                    <a:lnTo>
                      <a:pt x="3580" y="12014"/>
                    </a:lnTo>
                    <a:lnTo>
                      <a:pt x="3715" y="12070"/>
                    </a:lnTo>
                    <a:lnTo>
                      <a:pt x="3991" y="12180"/>
                    </a:lnTo>
                    <a:lnTo>
                      <a:pt x="4275" y="12285"/>
                    </a:lnTo>
                    <a:lnTo>
                      <a:pt x="4562" y="12383"/>
                    </a:lnTo>
                    <a:lnTo>
                      <a:pt x="4851" y="12477"/>
                    </a:lnTo>
                    <a:lnTo>
                      <a:pt x="5140" y="12562"/>
                    </a:lnTo>
                    <a:lnTo>
                      <a:pt x="5426" y="12638"/>
                    </a:lnTo>
                    <a:lnTo>
                      <a:pt x="5706" y="12706"/>
                    </a:lnTo>
                    <a:lnTo>
                      <a:pt x="5843" y="12738"/>
                    </a:lnTo>
                    <a:lnTo>
                      <a:pt x="6118" y="12799"/>
                    </a:lnTo>
                    <a:lnTo>
                      <a:pt x="6262" y="12828"/>
                    </a:lnTo>
                    <a:lnTo>
                      <a:pt x="6335" y="12844"/>
                    </a:lnTo>
                    <a:lnTo>
                      <a:pt x="6587" y="12885"/>
                    </a:lnTo>
                    <a:lnTo>
                      <a:pt x="7087" y="12954"/>
                    </a:lnTo>
                    <a:lnTo>
                      <a:pt x="7406" y="12990"/>
                    </a:lnTo>
                    <a:lnTo>
                      <a:pt x="7547" y="13004"/>
                    </a:lnTo>
                    <a:lnTo>
                      <a:pt x="7846" y="13026"/>
                    </a:lnTo>
                    <a:lnTo>
                      <a:pt x="8163" y="13039"/>
                    </a:lnTo>
                    <a:lnTo>
                      <a:pt x="8491" y="13045"/>
                    </a:lnTo>
                    <a:lnTo>
                      <a:pt x="8823" y="13043"/>
                    </a:lnTo>
                    <a:lnTo>
                      <a:pt x="9154" y="13033"/>
                    </a:lnTo>
                    <a:lnTo>
                      <a:pt x="9477" y="13016"/>
                    </a:lnTo>
                    <a:lnTo>
                      <a:pt x="9784" y="12992"/>
                    </a:lnTo>
                    <a:lnTo>
                      <a:pt x="9930" y="12977"/>
                    </a:lnTo>
                    <a:lnTo>
                      <a:pt x="10126" y="12954"/>
                    </a:lnTo>
                    <a:lnTo>
                      <a:pt x="10547" y="12895"/>
                    </a:lnTo>
                    <a:lnTo>
                      <a:pt x="10935" y="12832"/>
                    </a:lnTo>
                    <a:lnTo>
                      <a:pt x="11217" y="12777"/>
                    </a:lnTo>
                    <a:lnTo>
                      <a:pt x="11287" y="12757"/>
                    </a:lnTo>
                    <a:lnTo>
                      <a:pt x="11294" y="12754"/>
                    </a:lnTo>
                    <a:lnTo>
                      <a:pt x="11299" y="12745"/>
                    </a:lnTo>
                    <a:lnTo>
                      <a:pt x="11285" y="12724"/>
                    </a:lnTo>
                    <a:lnTo>
                      <a:pt x="11257" y="12703"/>
                    </a:lnTo>
                    <a:lnTo>
                      <a:pt x="11107" y="12582"/>
                    </a:lnTo>
                    <a:lnTo>
                      <a:pt x="10490" y="12048"/>
                    </a:lnTo>
                    <a:lnTo>
                      <a:pt x="10300" y="11876"/>
                    </a:lnTo>
                    <a:lnTo>
                      <a:pt x="10106" y="11691"/>
                    </a:lnTo>
                    <a:lnTo>
                      <a:pt x="9746" y="11339"/>
                    </a:lnTo>
                    <a:lnTo>
                      <a:pt x="9413" y="11000"/>
                    </a:lnTo>
                    <a:lnTo>
                      <a:pt x="9105" y="10671"/>
                    </a:lnTo>
                    <a:lnTo>
                      <a:pt x="8814" y="10346"/>
                    </a:lnTo>
                    <a:lnTo>
                      <a:pt x="8536" y="10018"/>
                    </a:lnTo>
                    <a:lnTo>
                      <a:pt x="8266" y="9683"/>
                    </a:lnTo>
                    <a:lnTo>
                      <a:pt x="7999" y="9333"/>
                    </a:lnTo>
                    <a:lnTo>
                      <a:pt x="7865" y="9150"/>
                    </a:lnTo>
                    <a:lnTo>
                      <a:pt x="7726" y="8959"/>
                    </a:lnTo>
                    <a:lnTo>
                      <a:pt x="7458" y="8568"/>
                    </a:lnTo>
                    <a:lnTo>
                      <a:pt x="7199" y="8169"/>
                    </a:lnTo>
                    <a:lnTo>
                      <a:pt x="6949" y="7760"/>
                    </a:lnTo>
                    <a:lnTo>
                      <a:pt x="6708" y="7340"/>
                    </a:lnTo>
                    <a:lnTo>
                      <a:pt x="6476" y="6911"/>
                    </a:lnTo>
                    <a:lnTo>
                      <a:pt x="6255" y="6472"/>
                    </a:lnTo>
                    <a:lnTo>
                      <a:pt x="6041" y="6024"/>
                    </a:lnTo>
                    <a:lnTo>
                      <a:pt x="5837" y="5567"/>
                    </a:lnTo>
                    <a:lnTo>
                      <a:pt x="5643" y="5099"/>
                    </a:lnTo>
                    <a:lnTo>
                      <a:pt x="5458" y="4622"/>
                    </a:lnTo>
                    <a:lnTo>
                      <a:pt x="5282" y="4135"/>
                    </a:lnTo>
                    <a:lnTo>
                      <a:pt x="5115" y="3637"/>
                    </a:lnTo>
                    <a:lnTo>
                      <a:pt x="4958" y="3131"/>
                    </a:lnTo>
                    <a:lnTo>
                      <a:pt x="4810" y="2615"/>
                    </a:lnTo>
                    <a:lnTo>
                      <a:pt x="4671" y="2089"/>
                    </a:lnTo>
                    <a:lnTo>
                      <a:pt x="4605" y="1822"/>
                    </a:lnTo>
                    <a:lnTo>
                      <a:pt x="4507" y="1412"/>
                    </a:lnTo>
                    <a:lnTo>
                      <a:pt x="4377" y="839"/>
                    </a:lnTo>
                    <a:lnTo>
                      <a:pt x="4307" y="506"/>
                    </a:lnTo>
                    <a:lnTo>
                      <a:pt x="4228" y="123"/>
                    </a:lnTo>
                    <a:lnTo>
                      <a:pt x="4202" y="2"/>
                    </a:lnTo>
                    <a:lnTo>
                      <a:pt x="4199" y="0"/>
                    </a:lnTo>
                    <a:lnTo>
                      <a:pt x="4184" y="11"/>
                    </a:lnTo>
                    <a:lnTo>
                      <a:pt x="4143" y="50"/>
                    </a:lnTo>
                    <a:lnTo>
                      <a:pt x="4106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8" name="Freeform 36">
                <a:extLst>
                  <a:ext uri="{FF2B5EF4-FFF2-40B4-BE49-F238E27FC236}">
                    <a16:creationId xmlns:a16="http://schemas.microsoft.com/office/drawing/2014/main" id="{5D1B1D2A-7C9B-4A6B-AE78-11A1E0106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2798"/>
                <a:ext cx="2400" cy="1394"/>
              </a:xfrm>
              <a:custGeom>
                <a:avLst/>
                <a:gdLst>
                  <a:gd name="T0" fmla="*/ 10 w 14403"/>
                  <a:gd name="T1" fmla="*/ 40 h 8359"/>
                  <a:gd name="T2" fmla="*/ 241 w 14403"/>
                  <a:gd name="T3" fmla="*/ 647 h 8359"/>
                  <a:gd name="T4" fmla="*/ 451 w 14403"/>
                  <a:gd name="T5" fmla="*/ 1160 h 8359"/>
                  <a:gd name="T6" fmla="*/ 779 w 14403"/>
                  <a:gd name="T7" fmla="*/ 1878 h 8359"/>
                  <a:gd name="T8" fmla="*/ 1261 w 14403"/>
                  <a:gd name="T9" fmla="*/ 2805 h 8359"/>
                  <a:gd name="T10" fmla="*/ 1780 w 14403"/>
                  <a:gd name="T11" fmla="*/ 3680 h 8359"/>
                  <a:gd name="T12" fmla="*/ 2325 w 14403"/>
                  <a:gd name="T13" fmla="*/ 4476 h 8359"/>
                  <a:gd name="T14" fmla="*/ 2766 w 14403"/>
                  <a:gd name="T15" fmla="*/ 5051 h 8359"/>
                  <a:gd name="T16" fmla="*/ 2984 w 14403"/>
                  <a:gd name="T17" fmla="*/ 5319 h 8359"/>
                  <a:gd name="T18" fmla="*/ 3201 w 14403"/>
                  <a:gd name="T19" fmla="*/ 5573 h 8359"/>
                  <a:gd name="T20" fmla="*/ 3772 w 14403"/>
                  <a:gd name="T21" fmla="*/ 6198 h 8359"/>
                  <a:gd name="T22" fmla="*/ 4398 w 14403"/>
                  <a:gd name="T23" fmla="*/ 6820 h 8359"/>
                  <a:gd name="T24" fmla="*/ 5048 w 14403"/>
                  <a:gd name="T25" fmla="*/ 7412 h 8359"/>
                  <a:gd name="T26" fmla="*/ 5536 w 14403"/>
                  <a:gd name="T27" fmla="*/ 7820 h 8359"/>
                  <a:gd name="T28" fmla="*/ 6050 w 14403"/>
                  <a:gd name="T29" fmla="*/ 8225 h 8359"/>
                  <a:gd name="T30" fmla="*/ 6242 w 14403"/>
                  <a:gd name="T31" fmla="*/ 8359 h 8359"/>
                  <a:gd name="T32" fmla="*/ 6457 w 14403"/>
                  <a:gd name="T33" fmla="*/ 8294 h 8359"/>
                  <a:gd name="T34" fmla="*/ 6945 w 14403"/>
                  <a:gd name="T35" fmla="*/ 8112 h 8359"/>
                  <a:gd name="T36" fmla="*/ 7523 w 14403"/>
                  <a:gd name="T37" fmla="*/ 7864 h 8359"/>
                  <a:gd name="T38" fmla="*/ 8084 w 14403"/>
                  <a:gd name="T39" fmla="*/ 7599 h 8359"/>
                  <a:gd name="T40" fmla="*/ 8425 w 14403"/>
                  <a:gd name="T41" fmla="*/ 7419 h 8359"/>
                  <a:gd name="T42" fmla="*/ 9152 w 14403"/>
                  <a:gd name="T43" fmla="*/ 6984 h 8359"/>
                  <a:gd name="T44" fmla="*/ 9536 w 14403"/>
                  <a:gd name="T45" fmla="*/ 6728 h 8359"/>
                  <a:gd name="T46" fmla="*/ 10209 w 14403"/>
                  <a:gd name="T47" fmla="*/ 6230 h 8359"/>
                  <a:gd name="T48" fmla="*/ 10846 w 14403"/>
                  <a:gd name="T49" fmla="*/ 5690 h 8359"/>
                  <a:gd name="T50" fmla="*/ 11447 w 14403"/>
                  <a:gd name="T51" fmla="*/ 5110 h 8359"/>
                  <a:gd name="T52" fmla="*/ 12008 w 14403"/>
                  <a:gd name="T53" fmla="*/ 4494 h 8359"/>
                  <a:gd name="T54" fmla="*/ 12527 w 14403"/>
                  <a:gd name="T55" fmla="*/ 3845 h 8359"/>
                  <a:gd name="T56" fmla="*/ 13002 w 14403"/>
                  <a:gd name="T57" fmla="*/ 3165 h 8359"/>
                  <a:gd name="T58" fmla="*/ 13429 w 14403"/>
                  <a:gd name="T59" fmla="*/ 2458 h 8359"/>
                  <a:gd name="T60" fmla="*/ 13716 w 14403"/>
                  <a:gd name="T61" fmla="*/ 1911 h 8359"/>
                  <a:gd name="T62" fmla="*/ 13896 w 14403"/>
                  <a:gd name="T63" fmla="*/ 1551 h 8359"/>
                  <a:gd name="T64" fmla="*/ 13988 w 14403"/>
                  <a:gd name="T65" fmla="*/ 1354 h 8359"/>
                  <a:gd name="T66" fmla="*/ 14288 w 14403"/>
                  <a:gd name="T67" fmla="*/ 592 h 8359"/>
                  <a:gd name="T68" fmla="*/ 14398 w 14403"/>
                  <a:gd name="T69" fmla="*/ 264 h 8359"/>
                  <a:gd name="T70" fmla="*/ 14401 w 14403"/>
                  <a:gd name="T71" fmla="*/ 237 h 8359"/>
                  <a:gd name="T72" fmla="*/ 14276 w 14403"/>
                  <a:gd name="T73" fmla="*/ 278 h 8359"/>
                  <a:gd name="T74" fmla="*/ 13491 w 14403"/>
                  <a:gd name="T75" fmla="*/ 560 h 8359"/>
                  <a:gd name="T76" fmla="*/ 12374 w 14403"/>
                  <a:gd name="T77" fmla="*/ 885 h 8359"/>
                  <a:gd name="T78" fmla="*/ 11222 w 14403"/>
                  <a:gd name="T79" fmla="*/ 1146 h 8359"/>
                  <a:gd name="T80" fmla="*/ 10088 w 14403"/>
                  <a:gd name="T81" fmla="*/ 1330 h 8359"/>
                  <a:gd name="T82" fmla="*/ 9522 w 14403"/>
                  <a:gd name="T83" fmla="*/ 1393 h 8359"/>
                  <a:gd name="T84" fmla="*/ 8644 w 14403"/>
                  <a:gd name="T85" fmla="*/ 1456 h 8359"/>
                  <a:gd name="T86" fmla="*/ 7786 w 14403"/>
                  <a:gd name="T87" fmla="*/ 1463 h 8359"/>
                  <a:gd name="T88" fmla="*/ 6956 w 14403"/>
                  <a:gd name="T89" fmla="*/ 1456 h 8359"/>
                  <a:gd name="T90" fmla="*/ 6115 w 14403"/>
                  <a:gd name="T91" fmla="*/ 1401 h 8359"/>
                  <a:gd name="T92" fmla="*/ 5584 w 14403"/>
                  <a:gd name="T93" fmla="*/ 1346 h 8359"/>
                  <a:gd name="T94" fmla="*/ 4521 w 14403"/>
                  <a:gd name="T95" fmla="*/ 1192 h 8359"/>
                  <a:gd name="T96" fmla="*/ 3419 w 14403"/>
                  <a:gd name="T97" fmla="*/ 977 h 8359"/>
                  <a:gd name="T98" fmla="*/ 2284 w 14403"/>
                  <a:gd name="T99" fmla="*/ 701 h 8359"/>
                  <a:gd name="T100" fmla="*/ 1416 w 14403"/>
                  <a:gd name="T101" fmla="*/ 454 h 8359"/>
                  <a:gd name="T102" fmla="*/ 168 w 14403"/>
                  <a:gd name="T103" fmla="*/ 56 h 8359"/>
                  <a:gd name="T104" fmla="*/ 10 w 14403"/>
                  <a:gd name="T105" fmla="*/ 1 h 8359"/>
                  <a:gd name="T106" fmla="*/ 0 w 14403"/>
                  <a:gd name="T107" fmla="*/ 3 h 8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403" h="8359">
                    <a:moveTo>
                      <a:pt x="0" y="3"/>
                    </a:moveTo>
                    <a:lnTo>
                      <a:pt x="10" y="40"/>
                    </a:lnTo>
                    <a:lnTo>
                      <a:pt x="101" y="288"/>
                    </a:lnTo>
                    <a:lnTo>
                      <a:pt x="241" y="647"/>
                    </a:lnTo>
                    <a:lnTo>
                      <a:pt x="389" y="1014"/>
                    </a:lnTo>
                    <a:lnTo>
                      <a:pt x="451" y="1160"/>
                    </a:lnTo>
                    <a:lnTo>
                      <a:pt x="557" y="1401"/>
                    </a:lnTo>
                    <a:lnTo>
                      <a:pt x="779" y="1878"/>
                    </a:lnTo>
                    <a:lnTo>
                      <a:pt x="1015" y="2347"/>
                    </a:lnTo>
                    <a:lnTo>
                      <a:pt x="1261" y="2805"/>
                    </a:lnTo>
                    <a:lnTo>
                      <a:pt x="1517" y="3251"/>
                    </a:lnTo>
                    <a:lnTo>
                      <a:pt x="1780" y="3680"/>
                    </a:lnTo>
                    <a:lnTo>
                      <a:pt x="2051" y="4089"/>
                    </a:lnTo>
                    <a:lnTo>
                      <a:pt x="2325" y="4476"/>
                    </a:lnTo>
                    <a:lnTo>
                      <a:pt x="2462" y="4659"/>
                    </a:lnTo>
                    <a:lnTo>
                      <a:pt x="2766" y="5051"/>
                    </a:lnTo>
                    <a:lnTo>
                      <a:pt x="2952" y="5282"/>
                    </a:lnTo>
                    <a:lnTo>
                      <a:pt x="2984" y="5319"/>
                    </a:lnTo>
                    <a:lnTo>
                      <a:pt x="3071" y="5422"/>
                    </a:lnTo>
                    <a:lnTo>
                      <a:pt x="3201" y="5573"/>
                    </a:lnTo>
                    <a:lnTo>
                      <a:pt x="3478" y="5885"/>
                    </a:lnTo>
                    <a:lnTo>
                      <a:pt x="3772" y="6198"/>
                    </a:lnTo>
                    <a:lnTo>
                      <a:pt x="4080" y="6511"/>
                    </a:lnTo>
                    <a:lnTo>
                      <a:pt x="4398" y="6820"/>
                    </a:lnTo>
                    <a:lnTo>
                      <a:pt x="4721" y="7122"/>
                    </a:lnTo>
                    <a:lnTo>
                      <a:pt x="5048" y="7412"/>
                    </a:lnTo>
                    <a:lnTo>
                      <a:pt x="5374" y="7689"/>
                    </a:lnTo>
                    <a:lnTo>
                      <a:pt x="5536" y="7820"/>
                    </a:lnTo>
                    <a:lnTo>
                      <a:pt x="5748" y="7989"/>
                    </a:lnTo>
                    <a:lnTo>
                      <a:pt x="6050" y="8225"/>
                    </a:lnTo>
                    <a:lnTo>
                      <a:pt x="6135" y="8287"/>
                    </a:lnTo>
                    <a:lnTo>
                      <a:pt x="6242" y="8359"/>
                    </a:lnTo>
                    <a:lnTo>
                      <a:pt x="6365" y="8323"/>
                    </a:lnTo>
                    <a:lnTo>
                      <a:pt x="6457" y="8294"/>
                    </a:lnTo>
                    <a:lnTo>
                      <a:pt x="6683" y="8214"/>
                    </a:lnTo>
                    <a:lnTo>
                      <a:pt x="6945" y="8112"/>
                    </a:lnTo>
                    <a:lnTo>
                      <a:pt x="7230" y="7992"/>
                    </a:lnTo>
                    <a:lnTo>
                      <a:pt x="7523" y="7864"/>
                    </a:lnTo>
                    <a:lnTo>
                      <a:pt x="7812" y="7730"/>
                    </a:lnTo>
                    <a:lnTo>
                      <a:pt x="8084" y="7599"/>
                    </a:lnTo>
                    <a:lnTo>
                      <a:pt x="8323" y="7476"/>
                    </a:lnTo>
                    <a:lnTo>
                      <a:pt x="8425" y="7419"/>
                    </a:lnTo>
                    <a:lnTo>
                      <a:pt x="8700" y="7260"/>
                    </a:lnTo>
                    <a:lnTo>
                      <a:pt x="9152" y="6984"/>
                    </a:lnTo>
                    <a:lnTo>
                      <a:pt x="9364" y="6845"/>
                    </a:lnTo>
                    <a:lnTo>
                      <a:pt x="9536" y="6728"/>
                    </a:lnTo>
                    <a:lnTo>
                      <a:pt x="9877" y="6484"/>
                    </a:lnTo>
                    <a:lnTo>
                      <a:pt x="10209" y="6230"/>
                    </a:lnTo>
                    <a:lnTo>
                      <a:pt x="10532" y="5965"/>
                    </a:lnTo>
                    <a:lnTo>
                      <a:pt x="10846" y="5690"/>
                    </a:lnTo>
                    <a:lnTo>
                      <a:pt x="11151" y="5405"/>
                    </a:lnTo>
                    <a:lnTo>
                      <a:pt x="11447" y="5110"/>
                    </a:lnTo>
                    <a:lnTo>
                      <a:pt x="11733" y="4807"/>
                    </a:lnTo>
                    <a:lnTo>
                      <a:pt x="12008" y="4494"/>
                    </a:lnTo>
                    <a:lnTo>
                      <a:pt x="12274" y="4174"/>
                    </a:lnTo>
                    <a:lnTo>
                      <a:pt x="12527" y="3845"/>
                    </a:lnTo>
                    <a:lnTo>
                      <a:pt x="12770" y="3509"/>
                    </a:lnTo>
                    <a:lnTo>
                      <a:pt x="13002" y="3165"/>
                    </a:lnTo>
                    <a:lnTo>
                      <a:pt x="13222" y="2816"/>
                    </a:lnTo>
                    <a:lnTo>
                      <a:pt x="13429" y="2458"/>
                    </a:lnTo>
                    <a:lnTo>
                      <a:pt x="13624" y="2096"/>
                    </a:lnTo>
                    <a:lnTo>
                      <a:pt x="13716" y="1911"/>
                    </a:lnTo>
                    <a:lnTo>
                      <a:pt x="13847" y="1649"/>
                    </a:lnTo>
                    <a:lnTo>
                      <a:pt x="13896" y="1551"/>
                    </a:lnTo>
                    <a:lnTo>
                      <a:pt x="13920" y="1505"/>
                    </a:lnTo>
                    <a:lnTo>
                      <a:pt x="13988" y="1354"/>
                    </a:lnTo>
                    <a:lnTo>
                      <a:pt x="14115" y="1045"/>
                    </a:lnTo>
                    <a:lnTo>
                      <a:pt x="14288" y="592"/>
                    </a:lnTo>
                    <a:lnTo>
                      <a:pt x="14378" y="337"/>
                    </a:lnTo>
                    <a:lnTo>
                      <a:pt x="14398" y="264"/>
                    </a:lnTo>
                    <a:lnTo>
                      <a:pt x="14403" y="239"/>
                    </a:lnTo>
                    <a:lnTo>
                      <a:pt x="14401" y="237"/>
                    </a:lnTo>
                    <a:lnTo>
                      <a:pt x="14365" y="247"/>
                    </a:lnTo>
                    <a:lnTo>
                      <a:pt x="14276" y="278"/>
                    </a:lnTo>
                    <a:lnTo>
                      <a:pt x="14023" y="375"/>
                    </a:lnTo>
                    <a:lnTo>
                      <a:pt x="13491" y="560"/>
                    </a:lnTo>
                    <a:lnTo>
                      <a:pt x="12940" y="729"/>
                    </a:lnTo>
                    <a:lnTo>
                      <a:pt x="12374" y="885"/>
                    </a:lnTo>
                    <a:lnTo>
                      <a:pt x="11799" y="1025"/>
                    </a:lnTo>
                    <a:lnTo>
                      <a:pt x="11222" y="1146"/>
                    </a:lnTo>
                    <a:lnTo>
                      <a:pt x="10650" y="1249"/>
                    </a:lnTo>
                    <a:lnTo>
                      <a:pt x="10088" y="1330"/>
                    </a:lnTo>
                    <a:lnTo>
                      <a:pt x="9814" y="1361"/>
                    </a:lnTo>
                    <a:lnTo>
                      <a:pt x="9522" y="1393"/>
                    </a:lnTo>
                    <a:lnTo>
                      <a:pt x="9065" y="1435"/>
                    </a:lnTo>
                    <a:lnTo>
                      <a:pt x="8644" y="1456"/>
                    </a:lnTo>
                    <a:lnTo>
                      <a:pt x="8129" y="1463"/>
                    </a:lnTo>
                    <a:lnTo>
                      <a:pt x="7786" y="1463"/>
                    </a:lnTo>
                    <a:lnTo>
                      <a:pt x="7455" y="1463"/>
                    </a:lnTo>
                    <a:lnTo>
                      <a:pt x="6956" y="1456"/>
                    </a:lnTo>
                    <a:lnTo>
                      <a:pt x="6549" y="1437"/>
                    </a:lnTo>
                    <a:lnTo>
                      <a:pt x="6115" y="1401"/>
                    </a:lnTo>
                    <a:lnTo>
                      <a:pt x="5842" y="1373"/>
                    </a:lnTo>
                    <a:lnTo>
                      <a:pt x="5584" y="1346"/>
                    </a:lnTo>
                    <a:lnTo>
                      <a:pt x="5057" y="1276"/>
                    </a:lnTo>
                    <a:lnTo>
                      <a:pt x="4521" y="1192"/>
                    </a:lnTo>
                    <a:lnTo>
                      <a:pt x="3975" y="1092"/>
                    </a:lnTo>
                    <a:lnTo>
                      <a:pt x="3419" y="977"/>
                    </a:lnTo>
                    <a:lnTo>
                      <a:pt x="2856" y="847"/>
                    </a:lnTo>
                    <a:lnTo>
                      <a:pt x="2284" y="701"/>
                    </a:lnTo>
                    <a:lnTo>
                      <a:pt x="1707" y="540"/>
                    </a:lnTo>
                    <a:lnTo>
                      <a:pt x="1416" y="454"/>
                    </a:lnTo>
                    <a:lnTo>
                      <a:pt x="1101" y="357"/>
                    </a:lnTo>
                    <a:lnTo>
                      <a:pt x="168" y="56"/>
                    </a:lnTo>
                    <a:lnTo>
                      <a:pt x="16" y="3"/>
                    </a:lnTo>
                    <a:lnTo>
                      <a:pt x="10" y="1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B151F7B2-B5B7-4EA7-93B3-942D98A228BC}"/>
              </a:ext>
            </a:extLst>
          </p:cNvPr>
          <p:cNvGrpSpPr/>
          <p:nvPr/>
        </p:nvGrpSpPr>
        <p:grpSpPr>
          <a:xfrm>
            <a:off x="4546169" y="4724806"/>
            <a:ext cx="828000" cy="828000"/>
            <a:chOff x="4420109" y="4725144"/>
            <a:chExt cx="1080120" cy="108012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4A21C60-4D19-40B4-A044-7287D46F1AB7}"/>
                </a:ext>
              </a:extLst>
            </p:cNvPr>
            <p:cNvSpPr/>
            <p:nvPr/>
          </p:nvSpPr>
          <p:spPr>
            <a:xfrm>
              <a:off x="4420109" y="4725144"/>
              <a:ext cx="1080120" cy="1080120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79602D6-064E-452B-8787-B793AA26BC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36133" y="4941573"/>
              <a:ext cx="648072" cy="647262"/>
              <a:chOff x="1712640" y="2433086"/>
              <a:chExt cx="572862" cy="572146"/>
            </a:xfrm>
            <a:solidFill>
              <a:schemeClr val="tx1"/>
            </a:solidFill>
          </p:grpSpPr>
          <p:sp>
            <p:nvSpPr>
              <p:cNvPr id="160" name="Freeform 56">
                <a:extLst>
                  <a:ext uri="{FF2B5EF4-FFF2-40B4-BE49-F238E27FC236}">
                    <a16:creationId xmlns:a16="http://schemas.microsoft.com/office/drawing/2014/main" id="{3858CCB1-20C6-4594-9E7E-E1B387C740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12640" y="2433086"/>
                <a:ext cx="572862" cy="572146"/>
              </a:xfrm>
              <a:custGeom>
                <a:avLst/>
                <a:gdLst>
                  <a:gd name="T0" fmla="*/ 1875 w 4000"/>
                  <a:gd name="T1" fmla="*/ 207 h 3996"/>
                  <a:gd name="T2" fmla="*/ 1446 w 4000"/>
                  <a:gd name="T3" fmla="*/ 359 h 3996"/>
                  <a:gd name="T4" fmla="*/ 693 w 4000"/>
                  <a:gd name="T5" fmla="*/ 878 h 3996"/>
                  <a:gd name="T6" fmla="*/ 320 w 4000"/>
                  <a:gd name="T7" fmla="*/ 1722 h 3996"/>
                  <a:gd name="T8" fmla="*/ 167 w 4000"/>
                  <a:gd name="T9" fmla="*/ 1871 h 3996"/>
                  <a:gd name="T10" fmla="*/ 0 w 4000"/>
                  <a:gd name="T11" fmla="*/ 2018 h 3996"/>
                  <a:gd name="T12" fmla="*/ 312 w 4000"/>
                  <a:gd name="T13" fmla="*/ 2147 h 3996"/>
                  <a:gd name="T14" fmla="*/ 527 w 4000"/>
                  <a:gd name="T15" fmla="*/ 2807 h 3996"/>
                  <a:gd name="T16" fmla="*/ 1114 w 4000"/>
                  <a:gd name="T17" fmla="*/ 3410 h 3996"/>
                  <a:gd name="T18" fmla="*/ 1876 w 4000"/>
                  <a:gd name="T19" fmla="*/ 3660 h 3996"/>
                  <a:gd name="T20" fmla="*/ 1953 w 4000"/>
                  <a:gd name="T21" fmla="*/ 3990 h 3996"/>
                  <a:gd name="T22" fmla="*/ 2104 w 4000"/>
                  <a:gd name="T23" fmla="*/ 3940 h 3996"/>
                  <a:gd name="T24" fmla="*/ 2352 w 4000"/>
                  <a:gd name="T25" fmla="*/ 3628 h 3996"/>
                  <a:gd name="T26" fmla="*/ 3131 w 4000"/>
                  <a:gd name="T27" fmla="*/ 3234 h 3996"/>
                  <a:gd name="T28" fmla="*/ 3603 w 4000"/>
                  <a:gd name="T29" fmla="*/ 2541 h 3996"/>
                  <a:gd name="T30" fmla="*/ 3928 w 4000"/>
                  <a:gd name="T31" fmla="*/ 2109 h 3996"/>
                  <a:gd name="T32" fmla="*/ 3993 w 4000"/>
                  <a:gd name="T33" fmla="*/ 1959 h 3996"/>
                  <a:gd name="T34" fmla="*/ 3702 w 4000"/>
                  <a:gd name="T35" fmla="*/ 1871 h 3996"/>
                  <a:gd name="T36" fmla="*/ 3522 w 4000"/>
                  <a:gd name="T37" fmla="*/ 1202 h 3996"/>
                  <a:gd name="T38" fmla="*/ 2950 w 4000"/>
                  <a:gd name="T39" fmla="*/ 546 h 3996"/>
                  <a:gd name="T40" fmla="*/ 2170 w 4000"/>
                  <a:gd name="T41" fmla="*/ 265 h 3996"/>
                  <a:gd name="T42" fmla="*/ 2101 w 4000"/>
                  <a:gd name="T43" fmla="*/ 51 h 3996"/>
                  <a:gd name="T44" fmla="*/ 1876 w 4000"/>
                  <a:gd name="T45" fmla="*/ 782 h 3996"/>
                  <a:gd name="T46" fmla="*/ 1135 w 4000"/>
                  <a:gd name="T47" fmla="*/ 1168 h 3996"/>
                  <a:gd name="T48" fmla="*/ 835 w 4000"/>
                  <a:gd name="T49" fmla="*/ 1792 h 3996"/>
                  <a:gd name="T50" fmla="*/ 568 w 4000"/>
                  <a:gd name="T51" fmla="*/ 1871 h 3996"/>
                  <a:gd name="T52" fmla="*/ 762 w 4000"/>
                  <a:gd name="T53" fmla="*/ 1230 h 3996"/>
                  <a:gd name="T54" fmla="*/ 1349 w 4000"/>
                  <a:gd name="T55" fmla="*/ 670 h 3996"/>
                  <a:gd name="T56" fmla="*/ 1842 w 4000"/>
                  <a:gd name="T57" fmla="*/ 526 h 3996"/>
                  <a:gd name="T58" fmla="*/ 2602 w 4000"/>
                  <a:gd name="T59" fmla="*/ 646 h 3996"/>
                  <a:gd name="T60" fmla="*/ 3129 w 4000"/>
                  <a:gd name="T61" fmla="*/ 1061 h 3996"/>
                  <a:gd name="T62" fmla="*/ 3431 w 4000"/>
                  <a:gd name="T63" fmla="*/ 1714 h 3996"/>
                  <a:gd name="T64" fmla="*/ 3146 w 4000"/>
                  <a:gd name="T65" fmla="*/ 1666 h 3996"/>
                  <a:gd name="T66" fmla="*/ 2849 w 4000"/>
                  <a:gd name="T67" fmla="*/ 1139 h 3996"/>
                  <a:gd name="T68" fmla="*/ 2338 w 4000"/>
                  <a:gd name="T69" fmla="*/ 834 h 3996"/>
                  <a:gd name="T70" fmla="*/ 2361 w 4000"/>
                  <a:gd name="T71" fmla="*/ 557 h 3996"/>
                  <a:gd name="T72" fmla="*/ 2615 w 4000"/>
                  <a:gd name="T73" fmla="*/ 1560 h 3996"/>
                  <a:gd name="T74" fmla="*/ 2720 w 4000"/>
                  <a:gd name="T75" fmla="*/ 2134 h 3996"/>
                  <a:gd name="T76" fmla="*/ 2338 w 4000"/>
                  <a:gd name="T77" fmla="*/ 2615 h 3996"/>
                  <a:gd name="T78" fmla="*/ 1760 w 4000"/>
                  <a:gd name="T79" fmla="*/ 2654 h 3996"/>
                  <a:gd name="T80" fmla="*/ 1341 w 4000"/>
                  <a:gd name="T81" fmla="*/ 2273 h 3996"/>
                  <a:gd name="T82" fmla="*/ 1283 w 4000"/>
                  <a:gd name="T83" fmla="*/ 1812 h 3996"/>
                  <a:gd name="T84" fmla="*/ 1506 w 4000"/>
                  <a:gd name="T85" fmla="*/ 1425 h 3996"/>
                  <a:gd name="T86" fmla="*/ 1974 w 4000"/>
                  <a:gd name="T87" fmla="*/ 1233 h 3996"/>
                  <a:gd name="T88" fmla="*/ 833 w 4000"/>
                  <a:gd name="T89" fmla="*/ 2150 h 3996"/>
                  <a:gd name="T90" fmla="*/ 1117 w 4000"/>
                  <a:gd name="T91" fmla="*/ 2740 h 3996"/>
                  <a:gd name="T92" fmla="*/ 1745 w 4000"/>
                  <a:gd name="T93" fmla="*/ 3112 h 3996"/>
                  <a:gd name="T94" fmla="*/ 1709 w 4000"/>
                  <a:gd name="T95" fmla="*/ 3377 h 3996"/>
                  <a:gd name="T96" fmla="*/ 1145 w 4000"/>
                  <a:gd name="T97" fmla="*/ 3125 h 3996"/>
                  <a:gd name="T98" fmla="*/ 715 w 4000"/>
                  <a:gd name="T99" fmla="*/ 2613 h 3996"/>
                  <a:gd name="T100" fmla="*/ 575 w 4000"/>
                  <a:gd name="T101" fmla="*/ 2157 h 3996"/>
                  <a:gd name="T102" fmla="*/ 820 w 4000"/>
                  <a:gd name="T103" fmla="*/ 2139 h 3996"/>
                  <a:gd name="T104" fmla="*/ 3109 w 4000"/>
                  <a:gd name="T105" fmla="*/ 2894 h 3996"/>
                  <a:gd name="T106" fmla="*/ 2259 w 4000"/>
                  <a:gd name="T107" fmla="*/ 3387 h 3996"/>
                  <a:gd name="T108" fmla="*/ 2156 w 4000"/>
                  <a:gd name="T109" fmla="*/ 3137 h 3996"/>
                  <a:gd name="T110" fmla="*/ 2701 w 4000"/>
                  <a:gd name="T111" fmla="*/ 2913 h 3996"/>
                  <a:gd name="T112" fmla="*/ 3158 w 4000"/>
                  <a:gd name="T113" fmla="*/ 2209 h 3996"/>
                  <a:gd name="T114" fmla="*/ 3427 w 4000"/>
                  <a:gd name="T115" fmla="*/ 2181 h 3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00" h="3996">
                    <a:moveTo>
                      <a:pt x="1958" y="13"/>
                    </a:moveTo>
                    <a:lnTo>
                      <a:pt x="1937" y="22"/>
                    </a:lnTo>
                    <a:lnTo>
                      <a:pt x="1907" y="51"/>
                    </a:lnTo>
                    <a:lnTo>
                      <a:pt x="1887" y="93"/>
                    </a:lnTo>
                    <a:lnTo>
                      <a:pt x="1877" y="146"/>
                    </a:lnTo>
                    <a:lnTo>
                      <a:pt x="1876" y="179"/>
                    </a:lnTo>
                    <a:lnTo>
                      <a:pt x="1875" y="207"/>
                    </a:lnTo>
                    <a:lnTo>
                      <a:pt x="1864" y="245"/>
                    </a:lnTo>
                    <a:lnTo>
                      <a:pt x="1835" y="268"/>
                    </a:lnTo>
                    <a:lnTo>
                      <a:pt x="1786" y="277"/>
                    </a:lnTo>
                    <a:lnTo>
                      <a:pt x="1751" y="278"/>
                    </a:lnTo>
                    <a:lnTo>
                      <a:pt x="1716" y="282"/>
                    </a:lnTo>
                    <a:lnTo>
                      <a:pt x="1595" y="310"/>
                    </a:lnTo>
                    <a:lnTo>
                      <a:pt x="1446" y="359"/>
                    </a:lnTo>
                    <a:lnTo>
                      <a:pt x="1300" y="415"/>
                    </a:lnTo>
                    <a:lnTo>
                      <a:pt x="1242" y="441"/>
                    </a:lnTo>
                    <a:lnTo>
                      <a:pt x="1172" y="478"/>
                    </a:lnTo>
                    <a:lnTo>
                      <a:pt x="1023" y="575"/>
                    </a:lnTo>
                    <a:lnTo>
                      <a:pt x="876" y="691"/>
                    </a:lnTo>
                    <a:lnTo>
                      <a:pt x="746" y="817"/>
                    </a:lnTo>
                    <a:lnTo>
                      <a:pt x="693" y="878"/>
                    </a:lnTo>
                    <a:lnTo>
                      <a:pt x="649" y="935"/>
                    </a:lnTo>
                    <a:lnTo>
                      <a:pt x="558" y="1074"/>
                    </a:lnTo>
                    <a:lnTo>
                      <a:pt x="475" y="1227"/>
                    </a:lnTo>
                    <a:lnTo>
                      <a:pt x="405" y="1382"/>
                    </a:lnTo>
                    <a:lnTo>
                      <a:pt x="380" y="1454"/>
                    </a:lnTo>
                    <a:lnTo>
                      <a:pt x="355" y="1545"/>
                    </a:lnTo>
                    <a:lnTo>
                      <a:pt x="320" y="1722"/>
                    </a:lnTo>
                    <a:lnTo>
                      <a:pt x="304" y="1824"/>
                    </a:lnTo>
                    <a:lnTo>
                      <a:pt x="303" y="1857"/>
                    </a:lnTo>
                    <a:lnTo>
                      <a:pt x="300" y="1860"/>
                    </a:lnTo>
                    <a:lnTo>
                      <a:pt x="285" y="1866"/>
                    </a:lnTo>
                    <a:lnTo>
                      <a:pt x="239" y="1870"/>
                    </a:lnTo>
                    <a:lnTo>
                      <a:pt x="198" y="1871"/>
                    </a:lnTo>
                    <a:lnTo>
                      <a:pt x="167" y="1871"/>
                    </a:lnTo>
                    <a:lnTo>
                      <a:pt x="121" y="1876"/>
                    </a:lnTo>
                    <a:lnTo>
                      <a:pt x="88" y="1886"/>
                    </a:lnTo>
                    <a:lnTo>
                      <a:pt x="60" y="1904"/>
                    </a:lnTo>
                    <a:lnTo>
                      <a:pt x="47" y="1919"/>
                    </a:lnTo>
                    <a:lnTo>
                      <a:pt x="26" y="1940"/>
                    </a:lnTo>
                    <a:lnTo>
                      <a:pt x="4" y="1980"/>
                    </a:lnTo>
                    <a:lnTo>
                      <a:pt x="0" y="2018"/>
                    </a:lnTo>
                    <a:lnTo>
                      <a:pt x="17" y="2059"/>
                    </a:lnTo>
                    <a:lnTo>
                      <a:pt x="33" y="2080"/>
                    </a:lnTo>
                    <a:lnTo>
                      <a:pt x="43" y="2092"/>
                    </a:lnTo>
                    <a:lnTo>
                      <a:pt x="70" y="2110"/>
                    </a:lnTo>
                    <a:lnTo>
                      <a:pt x="126" y="2127"/>
                    </a:lnTo>
                    <a:lnTo>
                      <a:pt x="190" y="2135"/>
                    </a:lnTo>
                    <a:lnTo>
                      <a:pt x="312" y="2147"/>
                    </a:lnTo>
                    <a:lnTo>
                      <a:pt x="325" y="2238"/>
                    </a:lnTo>
                    <a:lnTo>
                      <a:pt x="335" y="2298"/>
                    </a:lnTo>
                    <a:lnTo>
                      <a:pt x="368" y="2429"/>
                    </a:lnTo>
                    <a:lnTo>
                      <a:pt x="414" y="2566"/>
                    </a:lnTo>
                    <a:lnTo>
                      <a:pt x="473" y="2703"/>
                    </a:lnTo>
                    <a:lnTo>
                      <a:pt x="508" y="2770"/>
                    </a:lnTo>
                    <a:lnTo>
                      <a:pt x="527" y="2807"/>
                    </a:lnTo>
                    <a:lnTo>
                      <a:pt x="577" y="2885"/>
                    </a:lnTo>
                    <a:lnTo>
                      <a:pt x="668" y="3008"/>
                    </a:lnTo>
                    <a:lnTo>
                      <a:pt x="809" y="3168"/>
                    </a:lnTo>
                    <a:lnTo>
                      <a:pt x="919" y="3271"/>
                    </a:lnTo>
                    <a:lnTo>
                      <a:pt x="991" y="3329"/>
                    </a:lnTo>
                    <a:lnTo>
                      <a:pt x="1025" y="3353"/>
                    </a:lnTo>
                    <a:lnTo>
                      <a:pt x="1114" y="3410"/>
                    </a:lnTo>
                    <a:lnTo>
                      <a:pt x="1300" y="3509"/>
                    </a:lnTo>
                    <a:lnTo>
                      <a:pt x="1441" y="3567"/>
                    </a:lnTo>
                    <a:lnTo>
                      <a:pt x="1536" y="3599"/>
                    </a:lnTo>
                    <a:lnTo>
                      <a:pt x="1628" y="3624"/>
                    </a:lnTo>
                    <a:lnTo>
                      <a:pt x="1718" y="3641"/>
                    </a:lnTo>
                    <a:lnTo>
                      <a:pt x="1760" y="3647"/>
                    </a:lnTo>
                    <a:lnTo>
                      <a:pt x="1876" y="3660"/>
                    </a:lnTo>
                    <a:lnTo>
                      <a:pt x="1876" y="3785"/>
                    </a:lnTo>
                    <a:lnTo>
                      <a:pt x="1877" y="3840"/>
                    </a:lnTo>
                    <a:lnTo>
                      <a:pt x="1886" y="3903"/>
                    </a:lnTo>
                    <a:lnTo>
                      <a:pt x="1897" y="3936"/>
                    </a:lnTo>
                    <a:lnTo>
                      <a:pt x="1911" y="3961"/>
                    </a:lnTo>
                    <a:lnTo>
                      <a:pt x="1929" y="3979"/>
                    </a:lnTo>
                    <a:lnTo>
                      <a:pt x="1953" y="3990"/>
                    </a:lnTo>
                    <a:lnTo>
                      <a:pt x="1981" y="3995"/>
                    </a:lnTo>
                    <a:lnTo>
                      <a:pt x="1998" y="3996"/>
                    </a:lnTo>
                    <a:lnTo>
                      <a:pt x="2015" y="3995"/>
                    </a:lnTo>
                    <a:lnTo>
                      <a:pt x="2046" y="3990"/>
                    </a:lnTo>
                    <a:lnTo>
                      <a:pt x="2069" y="3980"/>
                    </a:lnTo>
                    <a:lnTo>
                      <a:pt x="2089" y="3964"/>
                    </a:lnTo>
                    <a:lnTo>
                      <a:pt x="2104" y="3940"/>
                    </a:lnTo>
                    <a:lnTo>
                      <a:pt x="2113" y="3909"/>
                    </a:lnTo>
                    <a:lnTo>
                      <a:pt x="2122" y="3847"/>
                    </a:lnTo>
                    <a:lnTo>
                      <a:pt x="2123" y="3791"/>
                    </a:lnTo>
                    <a:lnTo>
                      <a:pt x="2123" y="3655"/>
                    </a:lnTo>
                    <a:lnTo>
                      <a:pt x="2185" y="3655"/>
                    </a:lnTo>
                    <a:lnTo>
                      <a:pt x="2228" y="3652"/>
                    </a:lnTo>
                    <a:lnTo>
                      <a:pt x="2352" y="3628"/>
                    </a:lnTo>
                    <a:lnTo>
                      <a:pt x="2499" y="3587"/>
                    </a:lnTo>
                    <a:lnTo>
                      <a:pt x="2643" y="3537"/>
                    </a:lnTo>
                    <a:lnTo>
                      <a:pt x="2703" y="3512"/>
                    </a:lnTo>
                    <a:lnTo>
                      <a:pt x="2769" y="3480"/>
                    </a:lnTo>
                    <a:lnTo>
                      <a:pt x="2896" y="3408"/>
                    </a:lnTo>
                    <a:lnTo>
                      <a:pt x="3017" y="3326"/>
                    </a:lnTo>
                    <a:lnTo>
                      <a:pt x="3131" y="3234"/>
                    </a:lnTo>
                    <a:lnTo>
                      <a:pt x="3237" y="3131"/>
                    </a:lnTo>
                    <a:lnTo>
                      <a:pt x="3333" y="3022"/>
                    </a:lnTo>
                    <a:lnTo>
                      <a:pt x="3420" y="2904"/>
                    </a:lnTo>
                    <a:lnTo>
                      <a:pt x="3497" y="2778"/>
                    </a:lnTo>
                    <a:lnTo>
                      <a:pt x="3531" y="2714"/>
                    </a:lnTo>
                    <a:lnTo>
                      <a:pt x="3554" y="2666"/>
                    </a:lnTo>
                    <a:lnTo>
                      <a:pt x="3603" y="2541"/>
                    </a:lnTo>
                    <a:lnTo>
                      <a:pt x="3647" y="2403"/>
                    </a:lnTo>
                    <a:lnTo>
                      <a:pt x="3679" y="2278"/>
                    </a:lnTo>
                    <a:lnTo>
                      <a:pt x="3687" y="2230"/>
                    </a:lnTo>
                    <a:lnTo>
                      <a:pt x="3700" y="2141"/>
                    </a:lnTo>
                    <a:lnTo>
                      <a:pt x="3812" y="2133"/>
                    </a:lnTo>
                    <a:lnTo>
                      <a:pt x="3858" y="2129"/>
                    </a:lnTo>
                    <a:lnTo>
                      <a:pt x="3928" y="2109"/>
                    </a:lnTo>
                    <a:lnTo>
                      <a:pt x="3965" y="2087"/>
                    </a:lnTo>
                    <a:lnTo>
                      <a:pt x="3982" y="2067"/>
                    </a:lnTo>
                    <a:lnTo>
                      <a:pt x="3993" y="2046"/>
                    </a:lnTo>
                    <a:lnTo>
                      <a:pt x="3999" y="2021"/>
                    </a:lnTo>
                    <a:lnTo>
                      <a:pt x="4000" y="2006"/>
                    </a:lnTo>
                    <a:lnTo>
                      <a:pt x="3999" y="1989"/>
                    </a:lnTo>
                    <a:lnTo>
                      <a:pt x="3993" y="1959"/>
                    </a:lnTo>
                    <a:lnTo>
                      <a:pt x="3981" y="1934"/>
                    </a:lnTo>
                    <a:lnTo>
                      <a:pt x="3962" y="1912"/>
                    </a:lnTo>
                    <a:lnTo>
                      <a:pt x="3936" y="1896"/>
                    </a:lnTo>
                    <a:lnTo>
                      <a:pt x="3904" y="1884"/>
                    </a:lnTo>
                    <a:lnTo>
                      <a:pt x="3845" y="1873"/>
                    </a:lnTo>
                    <a:lnTo>
                      <a:pt x="3795" y="1871"/>
                    </a:lnTo>
                    <a:lnTo>
                      <a:pt x="3702" y="1871"/>
                    </a:lnTo>
                    <a:lnTo>
                      <a:pt x="3690" y="1741"/>
                    </a:lnTo>
                    <a:lnTo>
                      <a:pt x="3686" y="1696"/>
                    </a:lnTo>
                    <a:lnTo>
                      <a:pt x="3668" y="1602"/>
                    </a:lnTo>
                    <a:lnTo>
                      <a:pt x="3643" y="1504"/>
                    </a:lnTo>
                    <a:lnTo>
                      <a:pt x="3609" y="1404"/>
                    </a:lnTo>
                    <a:lnTo>
                      <a:pt x="3569" y="1303"/>
                    </a:lnTo>
                    <a:lnTo>
                      <a:pt x="3522" y="1202"/>
                    </a:lnTo>
                    <a:lnTo>
                      <a:pt x="3470" y="1106"/>
                    </a:lnTo>
                    <a:lnTo>
                      <a:pt x="3412" y="1012"/>
                    </a:lnTo>
                    <a:lnTo>
                      <a:pt x="3381" y="969"/>
                    </a:lnTo>
                    <a:lnTo>
                      <a:pt x="3339" y="912"/>
                    </a:lnTo>
                    <a:lnTo>
                      <a:pt x="3221" y="784"/>
                    </a:lnTo>
                    <a:lnTo>
                      <a:pt x="3083" y="654"/>
                    </a:lnTo>
                    <a:lnTo>
                      <a:pt x="2950" y="546"/>
                    </a:lnTo>
                    <a:lnTo>
                      <a:pt x="2894" y="509"/>
                    </a:lnTo>
                    <a:lnTo>
                      <a:pt x="2821" y="467"/>
                    </a:lnTo>
                    <a:lnTo>
                      <a:pt x="2660" y="393"/>
                    </a:lnTo>
                    <a:lnTo>
                      <a:pt x="2482" y="332"/>
                    </a:lnTo>
                    <a:lnTo>
                      <a:pt x="2292" y="286"/>
                    </a:lnTo>
                    <a:lnTo>
                      <a:pt x="2195" y="269"/>
                    </a:lnTo>
                    <a:lnTo>
                      <a:pt x="2170" y="265"/>
                    </a:lnTo>
                    <a:lnTo>
                      <a:pt x="2140" y="256"/>
                    </a:lnTo>
                    <a:lnTo>
                      <a:pt x="2126" y="237"/>
                    </a:lnTo>
                    <a:lnTo>
                      <a:pt x="2123" y="199"/>
                    </a:lnTo>
                    <a:lnTo>
                      <a:pt x="2123" y="168"/>
                    </a:lnTo>
                    <a:lnTo>
                      <a:pt x="2122" y="133"/>
                    </a:lnTo>
                    <a:lnTo>
                      <a:pt x="2117" y="84"/>
                    </a:lnTo>
                    <a:lnTo>
                      <a:pt x="2101" y="51"/>
                    </a:lnTo>
                    <a:lnTo>
                      <a:pt x="2074" y="27"/>
                    </a:lnTo>
                    <a:lnTo>
                      <a:pt x="2052" y="14"/>
                    </a:lnTo>
                    <a:lnTo>
                      <a:pt x="2024" y="0"/>
                    </a:lnTo>
                    <a:lnTo>
                      <a:pt x="1991" y="0"/>
                    </a:lnTo>
                    <a:lnTo>
                      <a:pt x="1958" y="13"/>
                    </a:lnTo>
                    <a:close/>
                    <a:moveTo>
                      <a:pt x="1876" y="654"/>
                    </a:moveTo>
                    <a:lnTo>
                      <a:pt x="1876" y="782"/>
                    </a:lnTo>
                    <a:lnTo>
                      <a:pt x="1759" y="808"/>
                    </a:lnTo>
                    <a:lnTo>
                      <a:pt x="1719" y="817"/>
                    </a:lnTo>
                    <a:lnTo>
                      <a:pt x="1642" y="839"/>
                    </a:lnTo>
                    <a:lnTo>
                      <a:pt x="1528" y="883"/>
                    </a:lnTo>
                    <a:lnTo>
                      <a:pt x="1386" y="960"/>
                    </a:lnTo>
                    <a:lnTo>
                      <a:pt x="1254" y="1056"/>
                    </a:lnTo>
                    <a:lnTo>
                      <a:pt x="1135" y="1168"/>
                    </a:lnTo>
                    <a:lnTo>
                      <a:pt x="1033" y="1296"/>
                    </a:lnTo>
                    <a:lnTo>
                      <a:pt x="949" y="1435"/>
                    </a:lnTo>
                    <a:lnTo>
                      <a:pt x="899" y="1546"/>
                    </a:lnTo>
                    <a:lnTo>
                      <a:pt x="873" y="1623"/>
                    </a:lnTo>
                    <a:lnTo>
                      <a:pt x="861" y="1663"/>
                    </a:lnTo>
                    <a:lnTo>
                      <a:pt x="851" y="1708"/>
                    </a:lnTo>
                    <a:lnTo>
                      <a:pt x="835" y="1792"/>
                    </a:lnTo>
                    <a:lnTo>
                      <a:pt x="833" y="1818"/>
                    </a:lnTo>
                    <a:lnTo>
                      <a:pt x="833" y="1836"/>
                    </a:lnTo>
                    <a:lnTo>
                      <a:pt x="827" y="1859"/>
                    </a:lnTo>
                    <a:lnTo>
                      <a:pt x="802" y="1869"/>
                    </a:lnTo>
                    <a:lnTo>
                      <a:pt x="746" y="1871"/>
                    </a:lnTo>
                    <a:lnTo>
                      <a:pt x="701" y="1871"/>
                    </a:lnTo>
                    <a:lnTo>
                      <a:pt x="568" y="1871"/>
                    </a:lnTo>
                    <a:lnTo>
                      <a:pt x="568" y="1800"/>
                    </a:lnTo>
                    <a:lnTo>
                      <a:pt x="569" y="1759"/>
                    </a:lnTo>
                    <a:lnTo>
                      <a:pt x="585" y="1666"/>
                    </a:lnTo>
                    <a:lnTo>
                      <a:pt x="613" y="1562"/>
                    </a:lnTo>
                    <a:lnTo>
                      <a:pt x="654" y="1452"/>
                    </a:lnTo>
                    <a:lnTo>
                      <a:pt x="704" y="1340"/>
                    </a:lnTo>
                    <a:lnTo>
                      <a:pt x="762" y="1230"/>
                    </a:lnTo>
                    <a:lnTo>
                      <a:pt x="826" y="1127"/>
                    </a:lnTo>
                    <a:lnTo>
                      <a:pt x="893" y="1035"/>
                    </a:lnTo>
                    <a:lnTo>
                      <a:pt x="928" y="995"/>
                    </a:lnTo>
                    <a:lnTo>
                      <a:pt x="975" y="946"/>
                    </a:lnTo>
                    <a:lnTo>
                      <a:pt x="1090" y="845"/>
                    </a:lnTo>
                    <a:lnTo>
                      <a:pt x="1220" y="749"/>
                    </a:lnTo>
                    <a:lnTo>
                      <a:pt x="1349" y="670"/>
                    </a:lnTo>
                    <a:lnTo>
                      <a:pt x="1410" y="640"/>
                    </a:lnTo>
                    <a:lnTo>
                      <a:pt x="1454" y="622"/>
                    </a:lnTo>
                    <a:lnTo>
                      <a:pt x="1568" y="582"/>
                    </a:lnTo>
                    <a:lnTo>
                      <a:pt x="1688" y="549"/>
                    </a:lnTo>
                    <a:lnTo>
                      <a:pt x="1791" y="529"/>
                    </a:lnTo>
                    <a:lnTo>
                      <a:pt x="1825" y="526"/>
                    </a:lnTo>
                    <a:lnTo>
                      <a:pt x="1842" y="526"/>
                    </a:lnTo>
                    <a:lnTo>
                      <a:pt x="1864" y="531"/>
                    </a:lnTo>
                    <a:lnTo>
                      <a:pt x="1874" y="555"/>
                    </a:lnTo>
                    <a:lnTo>
                      <a:pt x="1876" y="610"/>
                    </a:lnTo>
                    <a:lnTo>
                      <a:pt x="1876" y="654"/>
                    </a:lnTo>
                    <a:close/>
                    <a:moveTo>
                      <a:pt x="2407" y="569"/>
                    </a:moveTo>
                    <a:lnTo>
                      <a:pt x="2457" y="586"/>
                    </a:lnTo>
                    <a:lnTo>
                      <a:pt x="2602" y="646"/>
                    </a:lnTo>
                    <a:lnTo>
                      <a:pt x="2672" y="680"/>
                    </a:lnTo>
                    <a:lnTo>
                      <a:pt x="2714" y="703"/>
                    </a:lnTo>
                    <a:lnTo>
                      <a:pt x="2801" y="756"/>
                    </a:lnTo>
                    <a:lnTo>
                      <a:pt x="2887" y="822"/>
                    </a:lnTo>
                    <a:lnTo>
                      <a:pt x="2973" y="896"/>
                    </a:lnTo>
                    <a:lnTo>
                      <a:pt x="3053" y="977"/>
                    </a:lnTo>
                    <a:lnTo>
                      <a:pt x="3129" y="1061"/>
                    </a:lnTo>
                    <a:lnTo>
                      <a:pt x="3196" y="1147"/>
                    </a:lnTo>
                    <a:lnTo>
                      <a:pt x="3251" y="1232"/>
                    </a:lnTo>
                    <a:lnTo>
                      <a:pt x="3273" y="1274"/>
                    </a:lnTo>
                    <a:lnTo>
                      <a:pt x="3305" y="1338"/>
                    </a:lnTo>
                    <a:lnTo>
                      <a:pt x="3358" y="1466"/>
                    </a:lnTo>
                    <a:lnTo>
                      <a:pt x="3402" y="1593"/>
                    </a:lnTo>
                    <a:lnTo>
                      <a:pt x="3431" y="1714"/>
                    </a:lnTo>
                    <a:lnTo>
                      <a:pt x="3440" y="1771"/>
                    </a:lnTo>
                    <a:lnTo>
                      <a:pt x="3454" y="1871"/>
                    </a:lnTo>
                    <a:lnTo>
                      <a:pt x="3318" y="1871"/>
                    </a:lnTo>
                    <a:lnTo>
                      <a:pt x="3187" y="1871"/>
                    </a:lnTo>
                    <a:lnTo>
                      <a:pt x="3175" y="1800"/>
                    </a:lnTo>
                    <a:lnTo>
                      <a:pt x="3167" y="1754"/>
                    </a:lnTo>
                    <a:lnTo>
                      <a:pt x="3146" y="1666"/>
                    </a:lnTo>
                    <a:lnTo>
                      <a:pt x="3118" y="1579"/>
                    </a:lnTo>
                    <a:lnTo>
                      <a:pt x="3086" y="1497"/>
                    </a:lnTo>
                    <a:lnTo>
                      <a:pt x="3049" y="1417"/>
                    </a:lnTo>
                    <a:lnTo>
                      <a:pt x="3006" y="1342"/>
                    </a:lnTo>
                    <a:lnTo>
                      <a:pt x="2958" y="1271"/>
                    </a:lnTo>
                    <a:lnTo>
                      <a:pt x="2906" y="1202"/>
                    </a:lnTo>
                    <a:lnTo>
                      <a:pt x="2849" y="1139"/>
                    </a:lnTo>
                    <a:lnTo>
                      <a:pt x="2787" y="1079"/>
                    </a:lnTo>
                    <a:lnTo>
                      <a:pt x="2721" y="1026"/>
                    </a:lnTo>
                    <a:lnTo>
                      <a:pt x="2652" y="976"/>
                    </a:lnTo>
                    <a:lnTo>
                      <a:pt x="2578" y="933"/>
                    </a:lnTo>
                    <a:lnTo>
                      <a:pt x="2502" y="894"/>
                    </a:lnTo>
                    <a:lnTo>
                      <a:pt x="2421" y="861"/>
                    </a:lnTo>
                    <a:lnTo>
                      <a:pt x="2338" y="834"/>
                    </a:lnTo>
                    <a:lnTo>
                      <a:pt x="2295" y="822"/>
                    </a:lnTo>
                    <a:lnTo>
                      <a:pt x="2123" y="781"/>
                    </a:lnTo>
                    <a:lnTo>
                      <a:pt x="2123" y="652"/>
                    </a:lnTo>
                    <a:lnTo>
                      <a:pt x="2123" y="521"/>
                    </a:lnTo>
                    <a:lnTo>
                      <a:pt x="2214" y="531"/>
                    </a:lnTo>
                    <a:lnTo>
                      <a:pt x="2255" y="536"/>
                    </a:lnTo>
                    <a:lnTo>
                      <a:pt x="2361" y="557"/>
                    </a:lnTo>
                    <a:lnTo>
                      <a:pt x="2407" y="569"/>
                    </a:lnTo>
                    <a:close/>
                    <a:moveTo>
                      <a:pt x="2305" y="1291"/>
                    </a:moveTo>
                    <a:lnTo>
                      <a:pt x="2331" y="1304"/>
                    </a:lnTo>
                    <a:lnTo>
                      <a:pt x="2383" y="1334"/>
                    </a:lnTo>
                    <a:lnTo>
                      <a:pt x="2461" y="1390"/>
                    </a:lnTo>
                    <a:lnTo>
                      <a:pt x="2556" y="1482"/>
                    </a:lnTo>
                    <a:lnTo>
                      <a:pt x="2615" y="1560"/>
                    </a:lnTo>
                    <a:lnTo>
                      <a:pt x="2650" y="1612"/>
                    </a:lnTo>
                    <a:lnTo>
                      <a:pt x="2663" y="1638"/>
                    </a:lnTo>
                    <a:lnTo>
                      <a:pt x="2688" y="1692"/>
                    </a:lnTo>
                    <a:lnTo>
                      <a:pt x="2722" y="1802"/>
                    </a:lnTo>
                    <a:lnTo>
                      <a:pt x="2739" y="1914"/>
                    </a:lnTo>
                    <a:lnTo>
                      <a:pt x="2739" y="2025"/>
                    </a:lnTo>
                    <a:lnTo>
                      <a:pt x="2720" y="2134"/>
                    </a:lnTo>
                    <a:lnTo>
                      <a:pt x="2685" y="2240"/>
                    </a:lnTo>
                    <a:lnTo>
                      <a:pt x="2631" y="2341"/>
                    </a:lnTo>
                    <a:lnTo>
                      <a:pt x="2562" y="2435"/>
                    </a:lnTo>
                    <a:lnTo>
                      <a:pt x="2521" y="2478"/>
                    </a:lnTo>
                    <a:lnTo>
                      <a:pt x="2487" y="2511"/>
                    </a:lnTo>
                    <a:lnTo>
                      <a:pt x="2414" y="2569"/>
                    </a:lnTo>
                    <a:lnTo>
                      <a:pt x="2338" y="2615"/>
                    </a:lnTo>
                    <a:lnTo>
                      <a:pt x="2257" y="2651"/>
                    </a:lnTo>
                    <a:lnTo>
                      <a:pt x="2175" y="2676"/>
                    </a:lnTo>
                    <a:lnTo>
                      <a:pt x="2092" y="2692"/>
                    </a:lnTo>
                    <a:lnTo>
                      <a:pt x="2008" y="2698"/>
                    </a:lnTo>
                    <a:lnTo>
                      <a:pt x="1924" y="2692"/>
                    </a:lnTo>
                    <a:lnTo>
                      <a:pt x="1841" y="2678"/>
                    </a:lnTo>
                    <a:lnTo>
                      <a:pt x="1760" y="2654"/>
                    </a:lnTo>
                    <a:lnTo>
                      <a:pt x="1681" y="2620"/>
                    </a:lnTo>
                    <a:lnTo>
                      <a:pt x="1608" y="2578"/>
                    </a:lnTo>
                    <a:lnTo>
                      <a:pt x="1537" y="2526"/>
                    </a:lnTo>
                    <a:lnTo>
                      <a:pt x="1473" y="2464"/>
                    </a:lnTo>
                    <a:lnTo>
                      <a:pt x="1414" y="2395"/>
                    </a:lnTo>
                    <a:lnTo>
                      <a:pt x="1364" y="2316"/>
                    </a:lnTo>
                    <a:lnTo>
                      <a:pt x="1341" y="2273"/>
                    </a:lnTo>
                    <a:lnTo>
                      <a:pt x="1321" y="2232"/>
                    </a:lnTo>
                    <a:lnTo>
                      <a:pt x="1295" y="2168"/>
                    </a:lnTo>
                    <a:lnTo>
                      <a:pt x="1282" y="2105"/>
                    </a:lnTo>
                    <a:lnTo>
                      <a:pt x="1279" y="2018"/>
                    </a:lnTo>
                    <a:lnTo>
                      <a:pt x="1279" y="1957"/>
                    </a:lnTo>
                    <a:lnTo>
                      <a:pt x="1279" y="1898"/>
                    </a:lnTo>
                    <a:lnTo>
                      <a:pt x="1283" y="1812"/>
                    </a:lnTo>
                    <a:lnTo>
                      <a:pt x="1294" y="1750"/>
                    </a:lnTo>
                    <a:lnTo>
                      <a:pt x="1315" y="1692"/>
                    </a:lnTo>
                    <a:lnTo>
                      <a:pt x="1332" y="1658"/>
                    </a:lnTo>
                    <a:lnTo>
                      <a:pt x="1352" y="1620"/>
                    </a:lnTo>
                    <a:lnTo>
                      <a:pt x="1396" y="1549"/>
                    </a:lnTo>
                    <a:lnTo>
                      <a:pt x="1448" y="1485"/>
                    </a:lnTo>
                    <a:lnTo>
                      <a:pt x="1506" y="1425"/>
                    </a:lnTo>
                    <a:lnTo>
                      <a:pt x="1571" y="1372"/>
                    </a:lnTo>
                    <a:lnTo>
                      <a:pt x="1639" y="1325"/>
                    </a:lnTo>
                    <a:lnTo>
                      <a:pt x="1713" y="1287"/>
                    </a:lnTo>
                    <a:lnTo>
                      <a:pt x="1790" y="1256"/>
                    </a:lnTo>
                    <a:lnTo>
                      <a:pt x="1828" y="1243"/>
                    </a:lnTo>
                    <a:lnTo>
                      <a:pt x="1860" y="1239"/>
                    </a:lnTo>
                    <a:lnTo>
                      <a:pt x="1974" y="1233"/>
                    </a:lnTo>
                    <a:lnTo>
                      <a:pt x="2038" y="1234"/>
                    </a:lnTo>
                    <a:lnTo>
                      <a:pt x="2080" y="1237"/>
                    </a:lnTo>
                    <a:lnTo>
                      <a:pt x="2150" y="1243"/>
                    </a:lnTo>
                    <a:lnTo>
                      <a:pt x="2212" y="1256"/>
                    </a:lnTo>
                    <a:lnTo>
                      <a:pt x="2272" y="1277"/>
                    </a:lnTo>
                    <a:lnTo>
                      <a:pt x="2305" y="1291"/>
                    </a:lnTo>
                    <a:close/>
                    <a:moveTo>
                      <a:pt x="833" y="2150"/>
                    </a:moveTo>
                    <a:lnTo>
                      <a:pt x="837" y="2181"/>
                    </a:lnTo>
                    <a:lnTo>
                      <a:pt x="873" y="2295"/>
                    </a:lnTo>
                    <a:lnTo>
                      <a:pt x="927" y="2435"/>
                    </a:lnTo>
                    <a:lnTo>
                      <a:pt x="984" y="2559"/>
                    </a:lnTo>
                    <a:lnTo>
                      <a:pt x="1008" y="2597"/>
                    </a:lnTo>
                    <a:lnTo>
                      <a:pt x="1042" y="2648"/>
                    </a:lnTo>
                    <a:lnTo>
                      <a:pt x="1117" y="2740"/>
                    </a:lnTo>
                    <a:lnTo>
                      <a:pt x="1199" y="2824"/>
                    </a:lnTo>
                    <a:lnTo>
                      <a:pt x="1288" y="2899"/>
                    </a:lnTo>
                    <a:lnTo>
                      <a:pt x="1382" y="2964"/>
                    </a:lnTo>
                    <a:lnTo>
                      <a:pt x="1481" y="3020"/>
                    </a:lnTo>
                    <a:lnTo>
                      <a:pt x="1585" y="3065"/>
                    </a:lnTo>
                    <a:lnTo>
                      <a:pt x="1691" y="3099"/>
                    </a:lnTo>
                    <a:lnTo>
                      <a:pt x="1745" y="3112"/>
                    </a:lnTo>
                    <a:lnTo>
                      <a:pt x="1867" y="3137"/>
                    </a:lnTo>
                    <a:lnTo>
                      <a:pt x="1873" y="3271"/>
                    </a:lnTo>
                    <a:lnTo>
                      <a:pt x="1874" y="3326"/>
                    </a:lnTo>
                    <a:lnTo>
                      <a:pt x="1870" y="3400"/>
                    </a:lnTo>
                    <a:lnTo>
                      <a:pt x="1867" y="3408"/>
                    </a:lnTo>
                    <a:lnTo>
                      <a:pt x="1825" y="3401"/>
                    </a:lnTo>
                    <a:lnTo>
                      <a:pt x="1709" y="3377"/>
                    </a:lnTo>
                    <a:lnTo>
                      <a:pt x="1661" y="3367"/>
                    </a:lnTo>
                    <a:lnTo>
                      <a:pt x="1567" y="3341"/>
                    </a:lnTo>
                    <a:lnTo>
                      <a:pt x="1476" y="3309"/>
                    </a:lnTo>
                    <a:lnTo>
                      <a:pt x="1388" y="3271"/>
                    </a:lnTo>
                    <a:lnTo>
                      <a:pt x="1304" y="3228"/>
                    </a:lnTo>
                    <a:lnTo>
                      <a:pt x="1222" y="3180"/>
                    </a:lnTo>
                    <a:lnTo>
                      <a:pt x="1145" y="3125"/>
                    </a:lnTo>
                    <a:lnTo>
                      <a:pt x="1071" y="3066"/>
                    </a:lnTo>
                    <a:lnTo>
                      <a:pt x="1000" y="3003"/>
                    </a:lnTo>
                    <a:lnTo>
                      <a:pt x="934" y="2934"/>
                    </a:lnTo>
                    <a:lnTo>
                      <a:pt x="873" y="2860"/>
                    </a:lnTo>
                    <a:lnTo>
                      <a:pt x="816" y="2782"/>
                    </a:lnTo>
                    <a:lnTo>
                      <a:pt x="762" y="2700"/>
                    </a:lnTo>
                    <a:lnTo>
                      <a:pt x="715" y="2613"/>
                    </a:lnTo>
                    <a:lnTo>
                      <a:pt x="671" y="2523"/>
                    </a:lnTo>
                    <a:lnTo>
                      <a:pt x="634" y="2429"/>
                    </a:lnTo>
                    <a:lnTo>
                      <a:pt x="617" y="2380"/>
                    </a:lnTo>
                    <a:lnTo>
                      <a:pt x="595" y="2315"/>
                    </a:lnTo>
                    <a:lnTo>
                      <a:pt x="572" y="2222"/>
                    </a:lnTo>
                    <a:lnTo>
                      <a:pt x="570" y="2178"/>
                    </a:lnTo>
                    <a:lnTo>
                      <a:pt x="575" y="2157"/>
                    </a:lnTo>
                    <a:lnTo>
                      <a:pt x="585" y="2142"/>
                    </a:lnTo>
                    <a:lnTo>
                      <a:pt x="601" y="2133"/>
                    </a:lnTo>
                    <a:lnTo>
                      <a:pt x="611" y="2131"/>
                    </a:lnTo>
                    <a:lnTo>
                      <a:pt x="646" y="2126"/>
                    </a:lnTo>
                    <a:lnTo>
                      <a:pt x="721" y="2124"/>
                    </a:lnTo>
                    <a:lnTo>
                      <a:pt x="787" y="2130"/>
                    </a:lnTo>
                    <a:lnTo>
                      <a:pt x="820" y="2139"/>
                    </a:lnTo>
                    <a:lnTo>
                      <a:pt x="832" y="2146"/>
                    </a:lnTo>
                    <a:lnTo>
                      <a:pt x="833" y="2150"/>
                    </a:lnTo>
                    <a:close/>
                    <a:moveTo>
                      <a:pt x="3403" y="2341"/>
                    </a:moveTo>
                    <a:lnTo>
                      <a:pt x="3375" y="2430"/>
                    </a:lnTo>
                    <a:lnTo>
                      <a:pt x="3305" y="2597"/>
                    </a:lnTo>
                    <a:lnTo>
                      <a:pt x="3216" y="2752"/>
                    </a:lnTo>
                    <a:lnTo>
                      <a:pt x="3109" y="2894"/>
                    </a:lnTo>
                    <a:lnTo>
                      <a:pt x="2986" y="3022"/>
                    </a:lnTo>
                    <a:lnTo>
                      <a:pt x="2849" y="3133"/>
                    </a:lnTo>
                    <a:lnTo>
                      <a:pt x="2696" y="3229"/>
                    </a:lnTo>
                    <a:lnTo>
                      <a:pt x="2532" y="3306"/>
                    </a:lnTo>
                    <a:lnTo>
                      <a:pt x="2445" y="3337"/>
                    </a:lnTo>
                    <a:lnTo>
                      <a:pt x="2383" y="3358"/>
                    </a:lnTo>
                    <a:lnTo>
                      <a:pt x="2259" y="3387"/>
                    </a:lnTo>
                    <a:lnTo>
                      <a:pt x="2217" y="3393"/>
                    </a:lnTo>
                    <a:lnTo>
                      <a:pt x="2132" y="3399"/>
                    </a:lnTo>
                    <a:lnTo>
                      <a:pt x="2126" y="3271"/>
                    </a:lnTo>
                    <a:lnTo>
                      <a:pt x="2124" y="3228"/>
                    </a:lnTo>
                    <a:lnTo>
                      <a:pt x="2124" y="3173"/>
                    </a:lnTo>
                    <a:lnTo>
                      <a:pt x="2133" y="3147"/>
                    </a:lnTo>
                    <a:lnTo>
                      <a:pt x="2156" y="3137"/>
                    </a:lnTo>
                    <a:lnTo>
                      <a:pt x="2174" y="3132"/>
                    </a:lnTo>
                    <a:lnTo>
                      <a:pt x="2296" y="3106"/>
                    </a:lnTo>
                    <a:lnTo>
                      <a:pt x="2414" y="3069"/>
                    </a:lnTo>
                    <a:lnTo>
                      <a:pt x="2490" y="3037"/>
                    </a:lnTo>
                    <a:lnTo>
                      <a:pt x="2534" y="3015"/>
                    </a:lnTo>
                    <a:lnTo>
                      <a:pt x="2590" y="2985"/>
                    </a:lnTo>
                    <a:lnTo>
                      <a:pt x="2701" y="2913"/>
                    </a:lnTo>
                    <a:lnTo>
                      <a:pt x="2804" y="2825"/>
                    </a:lnTo>
                    <a:lnTo>
                      <a:pt x="2899" y="2725"/>
                    </a:lnTo>
                    <a:lnTo>
                      <a:pt x="2983" y="2617"/>
                    </a:lnTo>
                    <a:lnTo>
                      <a:pt x="3053" y="2503"/>
                    </a:lnTo>
                    <a:lnTo>
                      <a:pt x="3109" y="2386"/>
                    </a:lnTo>
                    <a:lnTo>
                      <a:pt x="3147" y="2267"/>
                    </a:lnTo>
                    <a:lnTo>
                      <a:pt x="3158" y="2209"/>
                    </a:lnTo>
                    <a:lnTo>
                      <a:pt x="3169" y="2139"/>
                    </a:lnTo>
                    <a:lnTo>
                      <a:pt x="3296" y="2133"/>
                    </a:lnTo>
                    <a:lnTo>
                      <a:pt x="3339" y="2131"/>
                    </a:lnTo>
                    <a:lnTo>
                      <a:pt x="3392" y="2131"/>
                    </a:lnTo>
                    <a:lnTo>
                      <a:pt x="3416" y="2140"/>
                    </a:lnTo>
                    <a:lnTo>
                      <a:pt x="3425" y="2163"/>
                    </a:lnTo>
                    <a:lnTo>
                      <a:pt x="3427" y="2181"/>
                    </a:lnTo>
                    <a:lnTo>
                      <a:pt x="3428" y="2207"/>
                    </a:lnTo>
                    <a:lnTo>
                      <a:pt x="3414" y="2295"/>
                    </a:lnTo>
                    <a:lnTo>
                      <a:pt x="3403" y="23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57">
                <a:extLst>
                  <a:ext uri="{FF2B5EF4-FFF2-40B4-BE49-F238E27FC236}">
                    <a16:creationId xmlns:a16="http://schemas.microsoft.com/office/drawing/2014/main" id="{53C7A126-A21D-4CC9-9DA0-8E4743BDD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044" y="2645045"/>
                <a:ext cx="137487" cy="137487"/>
              </a:xfrm>
              <a:custGeom>
                <a:avLst/>
                <a:gdLst>
                  <a:gd name="T0" fmla="*/ 365 w 957"/>
                  <a:gd name="T1" fmla="*/ 13 h 959"/>
                  <a:gd name="T2" fmla="*/ 325 w 957"/>
                  <a:gd name="T3" fmla="*/ 23 h 959"/>
                  <a:gd name="T4" fmla="*/ 257 w 957"/>
                  <a:gd name="T5" fmla="*/ 50 h 959"/>
                  <a:gd name="T6" fmla="*/ 197 w 957"/>
                  <a:gd name="T7" fmla="*/ 87 h 959"/>
                  <a:gd name="T8" fmla="*/ 143 w 957"/>
                  <a:gd name="T9" fmla="*/ 136 h 959"/>
                  <a:gd name="T10" fmla="*/ 116 w 957"/>
                  <a:gd name="T11" fmla="*/ 166 h 959"/>
                  <a:gd name="T12" fmla="*/ 92 w 957"/>
                  <a:gd name="T13" fmla="*/ 196 h 959"/>
                  <a:gd name="T14" fmla="*/ 53 w 957"/>
                  <a:gd name="T15" fmla="*/ 257 h 959"/>
                  <a:gd name="T16" fmla="*/ 26 w 957"/>
                  <a:gd name="T17" fmla="*/ 322 h 959"/>
                  <a:gd name="T18" fmla="*/ 7 w 957"/>
                  <a:gd name="T19" fmla="*/ 388 h 959"/>
                  <a:gd name="T20" fmla="*/ 0 w 957"/>
                  <a:gd name="T21" fmla="*/ 454 h 959"/>
                  <a:gd name="T22" fmla="*/ 1 w 957"/>
                  <a:gd name="T23" fmla="*/ 520 h 959"/>
                  <a:gd name="T24" fmla="*/ 11 w 957"/>
                  <a:gd name="T25" fmla="*/ 586 h 959"/>
                  <a:gd name="T26" fmla="*/ 30 w 957"/>
                  <a:gd name="T27" fmla="*/ 649 h 959"/>
                  <a:gd name="T28" fmla="*/ 56 w 957"/>
                  <a:gd name="T29" fmla="*/ 709 h 959"/>
                  <a:gd name="T30" fmla="*/ 91 w 957"/>
                  <a:gd name="T31" fmla="*/ 765 h 959"/>
                  <a:gd name="T32" fmla="*/ 133 w 957"/>
                  <a:gd name="T33" fmla="*/ 815 h 959"/>
                  <a:gd name="T34" fmla="*/ 182 w 957"/>
                  <a:gd name="T35" fmla="*/ 859 h 959"/>
                  <a:gd name="T36" fmla="*/ 236 w 957"/>
                  <a:gd name="T37" fmla="*/ 897 h 959"/>
                  <a:gd name="T38" fmla="*/ 296 w 957"/>
                  <a:gd name="T39" fmla="*/ 926 h 959"/>
                  <a:gd name="T40" fmla="*/ 364 w 957"/>
                  <a:gd name="T41" fmla="*/ 948 h 959"/>
                  <a:gd name="T42" fmla="*/ 435 w 957"/>
                  <a:gd name="T43" fmla="*/ 958 h 959"/>
                  <a:gd name="T44" fmla="*/ 473 w 957"/>
                  <a:gd name="T45" fmla="*/ 959 h 959"/>
                  <a:gd name="T46" fmla="*/ 522 w 957"/>
                  <a:gd name="T47" fmla="*/ 958 h 959"/>
                  <a:gd name="T48" fmla="*/ 617 w 957"/>
                  <a:gd name="T49" fmla="*/ 939 h 959"/>
                  <a:gd name="T50" fmla="*/ 704 w 957"/>
                  <a:gd name="T51" fmla="*/ 903 h 959"/>
                  <a:gd name="T52" fmla="*/ 781 w 957"/>
                  <a:gd name="T53" fmla="*/ 851 h 959"/>
                  <a:gd name="T54" fmla="*/ 847 w 957"/>
                  <a:gd name="T55" fmla="*/ 788 h 959"/>
                  <a:gd name="T56" fmla="*/ 899 w 957"/>
                  <a:gd name="T57" fmla="*/ 712 h 959"/>
                  <a:gd name="T58" fmla="*/ 937 w 957"/>
                  <a:gd name="T59" fmla="*/ 627 h 959"/>
                  <a:gd name="T60" fmla="*/ 956 w 957"/>
                  <a:gd name="T61" fmla="*/ 535 h 959"/>
                  <a:gd name="T62" fmla="*/ 957 w 957"/>
                  <a:gd name="T63" fmla="*/ 487 h 959"/>
                  <a:gd name="T64" fmla="*/ 956 w 957"/>
                  <a:gd name="T65" fmla="*/ 438 h 959"/>
                  <a:gd name="T66" fmla="*/ 944 w 957"/>
                  <a:gd name="T67" fmla="*/ 353 h 959"/>
                  <a:gd name="T68" fmla="*/ 914 w 957"/>
                  <a:gd name="T69" fmla="*/ 277 h 959"/>
                  <a:gd name="T70" fmla="*/ 866 w 957"/>
                  <a:gd name="T71" fmla="*/ 205 h 959"/>
                  <a:gd name="T72" fmla="*/ 835 w 957"/>
                  <a:gd name="T73" fmla="*/ 166 h 959"/>
                  <a:gd name="T74" fmla="*/ 812 w 957"/>
                  <a:gd name="T75" fmla="*/ 141 h 959"/>
                  <a:gd name="T76" fmla="*/ 761 w 957"/>
                  <a:gd name="T77" fmla="*/ 98 h 959"/>
                  <a:gd name="T78" fmla="*/ 706 w 957"/>
                  <a:gd name="T79" fmla="*/ 62 h 959"/>
                  <a:gd name="T80" fmla="*/ 647 w 957"/>
                  <a:gd name="T81" fmla="*/ 33 h 959"/>
                  <a:gd name="T82" fmla="*/ 585 w 957"/>
                  <a:gd name="T83" fmla="*/ 14 h 959"/>
                  <a:gd name="T84" fmla="*/ 523 w 957"/>
                  <a:gd name="T85" fmla="*/ 2 h 959"/>
                  <a:gd name="T86" fmla="*/ 459 w 957"/>
                  <a:gd name="T87" fmla="*/ 0 h 959"/>
                  <a:gd name="T88" fmla="*/ 395 w 957"/>
                  <a:gd name="T89" fmla="*/ 6 h 959"/>
                  <a:gd name="T90" fmla="*/ 365 w 957"/>
                  <a:gd name="T91" fmla="*/ 13 h 9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57" h="959">
                    <a:moveTo>
                      <a:pt x="365" y="13"/>
                    </a:moveTo>
                    <a:lnTo>
                      <a:pt x="325" y="23"/>
                    </a:lnTo>
                    <a:lnTo>
                      <a:pt x="257" y="50"/>
                    </a:lnTo>
                    <a:lnTo>
                      <a:pt x="197" y="87"/>
                    </a:lnTo>
                    <a:lnTo>
                      <a:pt x="143" y="136"/>
                    </a:lnTo>
                    <a:lnTo>
                      <a:pt x="116" y="166"/>
                    </a:lnTo>
                    <a:lnTo>
                      <a:pt x="92" y="196"/>
                    </a:lnTo>
                    <a:lnTo>
                      <a:pt x="53" y="257"/>
                    </a:lnTo>
                    <a:lnTo>
                      <a:pt x="26" y="322"/>
                    </a:lnTo>
                    <a:lnTo>
                      <a:pt x="7" y="388"/>
                    </a:lnTo>
                    <a:lnTo>
                      <a:pt x="0" y="454"/>
                    </a:lnTo>
                    <a:lnTo>
                      <a:pt x="1" y="520"/>
                    </a:lnTo>
                    <a:lnTo>
                      <a:pt x="11" y="586"/>
                    </a:lnTo>
                    <a:lnTo>
                      <a:pt x="30" y="649"/>
                    </a:lnTo>
                    <a:lnTo>
                      <a:pt x="56" y="709"/>
                    </a:lnTo>
                    <a:lnTo>
                      <a:pt x="91" y="765"/>
                    </a:lnTo>
                    <a:lnTo>
                      <a:pt x="133" y="815"/>
                    </a:lnTo>
                    <a:lnTo>
                      <a:pt x="182" y="859"/>
                    </a:lnTo>
                    <a:lnTo>
                      <a:pt x="236" y="897"/>
                    </a:lnTo>
                    <a:lnTo>
                      <a:pt x="296" y="926"/>
                    </a:lnTo>
                    <a:lnTo>
                      <a:pt x="364" y="948"/>
                    </a:lnTo>
                    <a:lnTo>
                      <a:pt x="435" y="958"/>
                    </a:lnTo>
                    <a:lnTo>
                      <a:pt x="473" y="959"/>
                    </a:lnTo>
                    <a:lnTo>
                      <a:pt x="522" y="958"/>
                    </a:lnTo>
                    <a:lnTo>
                      <a:pt x="617" y="939"/>
                    </a:lnTo>
                    <a:lnTo>
                      <a:pt x="704" y="903"/>
                    </a:lnTo>
                    <a:lnTo>
                      <a:pt x="781" y="851"/>
                    </a:lnTo>
                    <a:lnTo>
                      <a:pt x="847" y="788"/>
                    </a:lnTo>
                    <a:lnTo>
                      <a:pt x="899" y="712"/>
                    </a:lnTo>
                    <a:lnTo>
                      <a:pt x="937" y="627"/>
                    </a:lnTo>
                    <a:lnTo>
                      <a:pt x="956" y="535"/>
                    </a:lnTo>
                    <a:lnTo>
                      <a:pt x="957" y="487"/>
                    </a:lnTo>
                    <a:lnTo>
                      <a:pt x="956" y="438"/>
                    </a:lnTo>
                    <a:lnTo>
                      <a:pt x="944" y="353"/>
                    </a:lnTo>
                    <a:lnTo>
                      <a:pt x="914" y="277"/>
                    </a:lnTo>
                    <a:lnTo>
                      <a:pt x="866" y="205"/>
                    </a:lnTo>
                    <a:lnTo>
                      <a:pt x="835" y="166"/>
                    </a:lnTo>
                    <a:lnTo>
                      <a:pt x="812" y="141"/>
                    </a:lnTo>
                    <a:lnTo>
                      <a:pt x="761" y="98"/>
                    </a:lnTo>
                    <a:lnTo>
                      <a:pt x="706" y="62"/>
                    </a:lnTo>
                    <a:lnTo>
                      <a:pt x="647" y="33"/>
                    </a:lnTo>
                    <a:lnTo>
                      <a:pt x="585" y="14"/>
                    </a:lnTo>
                    <a:lnTo>
                      <a:pt x="523" y="2"/>
                    </a:lnTo>
                    <a:lnTo>
                      <a:pt x="459" y="0"/>
                    </a:lnTo>
                    <a:lnTo>
                      <a:pt x="395" y="6"/>
                    </a:lnTo>
                    <a:lnTo>
                      <a:pt x="36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089E6-7A7A-460F-839E-CC5DE0A456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5CA86A-C52D-4224-81F9-7BA1258F01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3 step illustrative timeline or process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870644-2E0A-4323-A391-DE263381C8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46ECAF-F939-4503-A8D0-949866DBA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A8D843A-4E19-4727-96A4-6FC0B2C164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17509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873292-7061-4C33-89EF-55E72D6D6E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B4995-4C57-4A26-8169-88F0042FEB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9CDF1-81F6-43B2-B221-6705A36B2E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SG" dirty="0"/>
              <a:t>4 step illustrative timeline or process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5EC12-A1D5-4F58-A159-A9FD9DC912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F99C1F-243E-4E59-93F9-643CA4E8F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C96CF9-1AF1-45F3-9115-12A8A0B92192}"/>
              </a:ext>
            </a:extLst>
          </p:cNvPr>
          <p:cNvSpPr txBox="1"/>
          <p:nvPr/>
        </p:nvSpPr>
        <p:spPr>
          <a:xfrm>
            <a:off x="569635" y="4326034"/>
            <a:ext cx="208800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EDA8A-2868-4E43-9235-16DE8FA85AAE}"/>
              </a:ext>
            </a:extLst>
          </p:cNvPr>
          <p:cNvSpPr txBox="1"/>
          <p:nvPr/>
        </p:nvSpPr>
        <p:spPr>
          <a:xfrm>
            <a:off x="2750850" y="2474109"/>
            <a:ext cx="208800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C325E9-3575-43BD-95A8-750FCDCE08D0}"/>
              </a:ext>
            </a:extLst>
          </p:cNvPr>
          <p:cNvSpPr txBox="1"/>
          <p:nvPr/>
        </p:nvSpPr>
        <p:spPr>
          <a:xfrm>
            <a:off x="4920091" y="4326034"/>
            <a:ext cx="208800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07D1EF-4A04-4F74-8159-A15DF892C666}"/>
              </a:ext>
            </a:extLst>
          </p:cNvPr>
          <p:cNvCxnSpPr/>
          <p:nvPr/>
        </p:nvCxnSpPr>
        <p:spPr>
          <a:xfrm>
            <a:off x="1705123" y="3405579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2BD80D3A-CA1F-4735-9F40-DFAF5C49C05F}"/>
              </a:ext>
            </a:extLst>
          </p:cNvPr>
          <p:cNvSpPr/>
          <p:nvPr/>
        </p:nvSpPr>
        <p:spPr>
          <a:xfrm>
            <a:off x="1291123" y="2440768"/>
            <a:ext cx="828000" cy="8280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CBB9675-3465-481C-A905-6F26B8BE119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429989" y="2578799"/>
            <a:ext cx="550268" cy="551939"/>
          </a:xfrm>
          <a:custGeom>
            <a:avLst/>
            <a:gdLst>
              <a:gd name="T0" fmla="*/ 6180 w 11184"/>
              <a:gd name="T1" fmla="*/ 574 h 11188"/>
              <a:gd name="T2" fmla="*/ 5517 w 11184"/>
              <a:gd name="T3" fmla="*/ 1755 h 11188"/>
              <a:gd name="T4" fmla="*/ 5135 w 11184"/>
              <a:gd name="T5" fmla="*/ 3085 h 11188"/>
              <a:gd name="T6" fmla="*/ 5085 w 11184"/>
              <a:gd name="T7" fmla="*/ 4416 h 11188"/>
              <a:gd name="T8" fmla="*/ 5001 w 11184"/>
              <a:gd name="T9" fmla="*/ 4837 h 11188"/>
              <a:gd name="T10" fmla="*/ 3609 w 11184"/>
              <a:gd name="T11" fmla="*/ 4753 h 11188"/>
              <a:gd name="T12" fmla="*/ 2398 w 11184"/>
              <a:gd name="T13" fmla="*/ 5001 h 11188"/>
              <a:gd name="T14" fmla="*/ 1169 w 11184"/>
              <a:gd name="T15" fmla="*/ 5625 h 11188"/>
              <a:gd name="T16" fmla="*/ 187 w 11184"/>
              <a:gd name="T17" fmla="*/ 6454 h 11188"/>
              <a:gd name="T18" fmla="*/ 0 w 11184"/>
              <a:gd name="T19" fmla="*/ 6818 h 11188"/>
              <a:gd name="T20" fmla="*/ 144 w 11184"/>
              <a:gd name="T21" fmla="*/ 7149 h 11188"/>
              <a:gd name="T22" fmla="*/ 432 w 11184"/>
              <a:gd name="T23" fmla="*/ 7255 h 11188"/>
              <a:gd name="T24" fmla="*/ 920 w 11184"/>
              <a:gd name="T25" fmla="*/ 6938 h 11188"/>
              <a:gd name="T26" fmla="*/ 1235 w 11184"/>
              <a:gd name="T27" fmla="*/ 6720 h 11188"/>
              <a:gd name="T28" fmla="*/ 4454 w 11184"/>
              <a:gd name="T29" fmla="*/ 9952 h 11188"/>
              <a:gd name="T30" fmla="*/ 4030 w 11184"/>
              <a:gd name="T31" fmla="*/ 10469 h 11188"/>
              <a:gd name="T32" fmla="*/ 3927 w 11184"/>
              <a:gd name="T33" fmla="*/ 10806 h 11188"/>
              <a:gd name="T34" fmla="*/ 4183 w 11184"/>
              <a:gd name="T35" fmla="*/ 11157 h 11188"/>
              <a:gd name="T36" fmla="*/ 4461 w 11184"/>
              <a:gd name="T37" fmla="*/ 11169 h 11188"/>
              <a:gd name="T38" fmla="*/ 4972 w 11184"/>
              <a:gd name="T39" fmla="*/ 10712 h 11188"/>
              <a:gd name="T40" fmla="*/ 5766 w 11184"/>
              <a:gd name="T41" fmla="*/ 9631 h 11188"/>
              <a:gd name="T42" fmla="*/ 6239 w 11184"/>
              <a:gd name="T43" fmla="*/ 8502 h 11188"/>
              <a:gd name="T44" fmla="*/ 6404 w 11184"/>
              <a:gd name="T45" fmla="*/ 7466 h 11188"/>
              <a:gd name="T46" fmla="*/ 6359 w 11184"/>
              <a:gd name="T47" fmla="*/ 6487 h 11188"/>
              <a:gd name="T48" fmla="*/ 6671 w 11184"/>
              <a:gd name="T49" fmla="*/ 6094 h 11188"/>
              <a:gd name="T50" fmla="*/ 7899 w 11184"/>
              <a:gd name="T51" fmla="*/ 6072 h 11188"/>
              <a:gd name="T52" fmla="*/ 9134 w 11184"/>
              <a:gd name="T53" fmla="*/ 5774 h 11188"/>
              <a:gd name="T54" fmla="*/ 10346 w 11184"/>
              <a:gd name="T55" fmla="*/ 5176 h 11188"/>
              <a:gd name="T56" fmla="*/ 11108 w 11184"/>
              <a:gd name="T57" fmla="*/ 4570 h 11188"/>
              <a:gd name="T58" fmla="*/ 11167 w 11184"/>
              <a:gd name="T59" fmla="*/ 4244 h 11188"/>
              <a:gd name="T60" fmla="*/ 10894 w 11184"/>
              <a:gd name="T61" fmla="*/ 3960 h 11188"/>
              <a:gd name="T62" fmla="*/ 10467 w 11184"/>
              <a:gd name="T63" fmla="*/ 4043 h 11188"/>
              <a:gd name="T64" fmla="*/ 10073 w 11184"/>
              <a:gd name="T65" fmla="*/ 4332 h 11188"/>
              <a:gd name="T66" fmla="*/ 9555 w 11184"/>
              <a:gd name="T67" fmla="*/ 3915 h 11188"/>
              <a:gd name="T68" fmla="*/ 6844 w 11184"/>
              <a:gd name="T69" fmla="*/ 1161 h 11188"/>
              <a:gd name="T70" fmla="*/ 7242 w 11184"/>
              <a:gd name="T71" fmla="*/ 546 h 11188"/>
              <a:gd name="T72" fmla="*/ 7239 w 11184"/>
              <a:gd name="T73" fmla="*/ 290 h 11188"/>
              <a:gd name="T74" fmla="*/ 6989 w 11184"/>
              <a:gd name="T75" fmla="*/ 26 h 11188"/>
              <a:gd name="T76" fmla="*/ 7791 w 11184"/>
              <a:gd name="T77" fmla="*/ 3374 h 11188"/>
              <a:gd name="T78" fmla="*/ 9133 w 11184"/>
              <a:gd name="T79" fmla="*/ 4873 h 11188"/>
              <a:gd name="T80" fmla="*/ 8645 w 11184"/>
              <a:gd name="T81" fmla="*/ 5033 h 11188"/>
              <a:gd name="T82" fmla="*/ 8163 w 11184"/>
              <a:gd name="T83" fmla="*/ 4797 h 11188"/>
              <a:gd name="T84" fmla="*/ 6144 w 11184"/>
              <a:gd name="T85" fmla="*/ 2749 h 11188"/>
              <a:gd name="T86" fmla="*/ 6247 w 11184"/>
              <a:gd name="T87" fmla="*/ 2281 h 11188"/>
              <a:gd name="T88" fmla="*/ 7791 w 11184"/>
              <a:gd name="T89" fmla="*/ 3374 h 11188"/>
              <a:gd name="T90" fmla="*/ 6459 w 11184"/>
              <a:gd name="T91" fmla="*/ 5209 h 11188"/>
              <a:gd name="T92" fmla="*/ 6064 w 11184"/>
              <a:gd name="T93" fmla="*/ 5053 h 11188"/>
              <a:gd name="T94" fmla="*/ 5918 w 11184"/>
              <a:gd name="T95" fmla="*/ 3973 h 11188"/>
              <a:gd name="T96" fmla="*/ 4980 w 11184"/>
              <a:gd name="T97" fmla="*/ 5716 h 11188"/>
              <a:gd name="T98" fmla="*/ 5420 w 11184"/>
              <a:gd name="T99" fmla="*/ 5978 h 11188"/>
              <a:gd name="T100" fmla="*/ 5573 w 11184"/>
              <a:gd name="T101" fmla="*/ 7400 h 11188"/>
              <a:gd name="T102" fmla="*/ 3803 w 11184"/>
              <a:gd name="T103" fmla="*/ 5622 h 11188"/>
              <a:gd name="T104" fmla="*/ 4406 w 11184"/>
              <a:gd name="T105" fmla="*/ 7607 h 11188"/>
              <a:gd name="T106" fmla="*/ 5315 w 11184"/>
              <a:gd name="T107" fmla="*/ 8603 h 11188"/>
              <a:gd name="T108" fmla="*/ 5027 w 11184"/>
              <a:gd name="T109" fmla="*/ 9222 h 11188"/>
              <a:gd name="T110" fmla="*/ 2877 w 11184"/>
              <a:gd name="T111" fmla="*/ 7118 h 11188"/>
              <a:gd name="T112" fmla="*/ 2083 w 11184"/>
              <a:gd name="T113" fmla="*/ 6091 h 11188"/>
              <a:gd name="T114" fmla="*/ 2647 w 11184"/>
              <a:gd name="T115" fmla="*/ 5867 h 11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184" h="11188">
                <a:moveTo>
                  <a:pt x="6642" y="36"/>
                </a:moveTo>
                <a:lnTo>
                  <a:pt x="6625" y="46"/>
                </a:lnTo>
                <a:lnTo>
                  <a:pt x="6586" y="74"/>
                </a:lnTo>
                <a:lnTo>
                  <a:pt x="6517" y="140"/>
                </a:lnTo>
                <a:lnTo>
                  <a:pt x="6402" y="274"/>
                </a:lnTo>
                <a:lnTo>
                  <a:pt x="6261" y="459"/>
                </a:lnTo>
                <a:lnTo>
                  <a:pt x="6180" y="574"/>
                </a:lnTo>
                <a:lnTo>
                  <a:pt x="6118" y="664"/>
                </a:lnTo>
                <a:lnTo>
                  <a:pt x="6000" y="844"/>
                </a:lnTo>
                <a:lnTo>
                  <a:pt x="5889" y="1024"/>
                </a:lnTo>
                <a:lnTo>
                  <a:pt x="5786" y="1205"/>
                </a:lnTo>
                <a:lnTo>
                  <a:pt x="5689" y="1387"/>
                </a:lnTo>
                <a:lnTo>
                  <a:pt x="5600" y="1571"/>
                </a:lnTo>
                <a:lnTo>
                  <a:pt x="5517" y="1755"/>
                </a:lnTo>
                <a:lnTo>
                  <a:pt x="5442" y="1940"/>
                </a:lnTo>
                <a:lnTo>
                  <a:pt x="5373" y="2126"/>
                </a:lnTo>
                <a:lnTo>
                  <a:pt x="5312" y="2315"/>
                </a:lnTo>
                <a:lnTo>
                  <a:pt x="5257" y="2504"/>
                </a:lnTo>
                <a:lnTo>
                  <a:pt x="5210" y="2696"/>
                </a:lnTo>
                <a:lnTo>
                  <a:pt x="5169" y="2889"/>
                </a:lnTo>
                <a:lnTo>
                  <a:pt x="5135" y="3085"/>
                </a:lnTo>
                <a:lnTo>
                  <a:pt x="5107" y="3282"/>
                </a:lnTo>
                <a:lnTo>
                  <a:pt x="5085" y="3482"/>
                </a:lnTo>
                <a:lnTo>
                  <a:pt x="5078" y="3583"/>
                </a:lnTo>
                <a:lnTo>
                  <a:pt x="5071" y="3691"/>
                </a:lnTo>
                <a:lnTo>
                  <a:pt x="5066" y="3911"/>
                </a:lnTo>
                <a:lnTo>
                  <a:pt x="5070" y="4148"/>
                </a:lnTo>
                <a:lnTo>
                  <a:pt x="5085" y="4416"/>
                </a:lnTo>
                <a:lnTo>
                  <a:pt x="5099" y="4570"/>
                </a:lnTo>
                <a:lnTo>
                  <a:pt x="5107" y="4670"/>
                </a:lnTo>
                <a:lnTo>
                  <a:pt x="5110" y="4766"/>
                </a:lnTo>
                <a:lnTo>
                  <a:pt x="5104" y="4807"/>
                </a:lnTo>
                <a:lnTo>
                  <a:pt x="5088" y="4831"/>
                </a:lnTo>
                <a:lnTo>
                  <a:pt x="5063" y="4841"/>
                </a:lnTo>
                <a:lnTo>
                  <a:pt x="5001" y="4837"/>
                </a:lnTo>
                <a:lnTo>
                  <a:pt x="4937" y="4825"/>
                </a:lnTo>
                <a:lnTo>
                  <a:pt x="4828" y="4805"/>
                </a:lnTo>
                <a:lnTo>
                  <a:pt x="4595" y="4774"/>
                </a:lnTo>
                <a:lnTo>
                  <a:pt x="4352" y="4754"/>
                </a:lnTo>
                <a:lnTo>
                  <a:pt x="4103" y="4744"/>
                </a:lnTo>
                <a:lnTo>
                  <a:pt x="3854" y="4744"/>
                </a:lnTo>
                <a:lnTo>
                  <a:pt x="3609" y="4753"/>
                </a:lnTo>
                <a:lnTo>
                  <a:pt x="3375" y="4772"/>
                </a:lnTo>
                <a:lnTo>
                  <a:pt x="3155" y="4802"/>
                </a:lnTo>
                <a:lnTo>
                  <a:pt x="3054" y="4822"/>
                </a:lnTo>
                <a:lnTo>
                  <a:pt x="2958" y="4841"/>
                </a:lnTo>
                <a:lnTo>
                  <a:pt x="2769" y="4888"/>
                </a:lnTo>
                <a:lnTo>
                  <a:pt x="2582" y="4940"/>
                </a:lnTo>
                <a:lnTo>
                  <a:pt x="2398" y="5001"/>
                </a:lnTo>
                <a:lnTo>
                  <a:pt x="2217" y="5068"/>
                </a:lnTo>
                <a:lnTo>
                  <a:pt x="2037" y="5143"/>
                </a:lnTo>
                <a:lnTo>
                  <a:pt x="1860" y="5224"/>
                </a:lnTo>
                <a:lnTo>
                  <a:pt x="1684" y="5314"/>
                </a:lnTo>
                <a:lnTo>
                  <a:pt x="1511" y="5410"/>
                </a:lnTo>
                <a:lnTo>
                  <a:pt x="1339" y="5514"/>
                </a:lnTo>
                <a:lnTo>
                  <a:pt x="1169" y="5625"/>
                </a:lnTo>
                <a:lnTo>
                  <a:pt x="1002" y="5745"/>
                </a:lnTo>
                <a:lnTo>
                  <a:pt x="836" y="5871"/>
                </a:lnTo>
                <a:lnTo>
                  <a:pt x="670" y="6005"/>
                </a:lnTo>
                <a:lnTo>
                  <a:pt x="508" y="6147"/>
                </a:lnTo>
                <a:lnTo>
                  <a:pt x="345" y="6298"/>
                </a:lnTo>
                <a:lnTo>
                  <a:pt x="265" y="6376"/>
                </a:lnTo>
                <a:lnTo>
                  <a:pt x="187" y="6454"/>
                </a:lnTo>
                <a:lnTo>
                  <a:pt x="93" y="6560"/>
                </a:lnTo>
                <a:lnTo>
                  <a:pt x="53" y="6612"/>
                </a:lnTo>
                <a:lnTo>
                  <a:pt x="43" y="6629"/>
                </a:lnTo>
                <a:lnTo>
                  <a:pt x="31" y="6656"/>
                </a:lnTo>
                <a:lnTo>
                  <a:pt x="14" y="6709"/>
                </a:lnTo>
                <a:lnTo>
                  <a:pt x="4" y="6764"/>
                </a:lnTo>
                <a:lnTo>
                  <a:pt x="0" y="6818"/>
                </a:lnTo>
                <a:lnTo>
                  <a:pt x="4" y="6873"/>
                </a:lnTo>
                <a:lnTo>
                  <a:pt x="14" y="6925"/>
                </a:lnTo>
                <a:lnTo>
                  <a:pt x="29" y="6976"/>
                </a:lnTo>
                <a:lnTo>
                  <a:pt x="51" y="7024"/>
                </a:lnTo>
                <a:lnTo>
                  <a:pt x="76" y="7069"/>
                </a:lnTo>
                <a:lnTo>
                  <a:pt x="108" y="7112"/>
                </a:lnTo>
                <a:lnTo>
                  <a:pt x="144" y="7149"/>
                </a:lnTo>
                <a:lnTo>
                  <a:pt x="183" y="7182"/>
                </a:lnTo>
                <a:lnTo>
                  <a:pt x="228" y="7209"/>
                </a:lnTo>
                <a:lnTo>
                  <a:pt x="275" y="7231"/>
                </a:lnTo>
                <a:lnTo>
                  <a:pt x="325" y="7246"/>
                </a:lnTo>
                <a:lnTo>
                  <a:pt x="379" y="7255"/>
                </a:lnTo>
                <a:lnTo>
                  <a:pt x="407" y="7256"/>
                </a:lnTo>
                <a:lnTo>
                  <a:pt x="432" y="7255"/>
                </a:lnTo>
                <a:lnTo>
                  <a:pt x="483" y="7247"/>
                </a:lnTo>
                <a:lnTo>
                  <a:pt x="534" y="7231"/>
                </a:lnTo>
                <a:lnTo>
                  <a:pt x="589" y="7205"/>
                </a:lnTo>
                <a:lnTo>
                  <a:pt x="649" y="7168"/>
                </a:lnTo>
                <a:lnTo>
                  <a:pt x="714" y="7120"/>
                </a:lnTo>
                <a:lnTo>
                  <a:pt x="829" y="7023"/>
                </a:lnTo>
                <a:lnTo>
                  <a:pt x="920" y="6938"/>
                </a:lnTo>
                <a:lnTo>
                  <a:pt x="1005" y="6857"/>
                </a:lnTo>
                <a:lnTo>
                  <a:pt x="1113" y="6759"/>
                </a:lnTo>
                <a:lnTo>
                  <a:pt x="1158" y="6724"/>
                </a:lnTo>
                <a:lnTo>
                  <a:pt x="1180" y="6712"/>
                </a:lnTo>
                <a:lnTo>
                  <a:pt x="1205" y="6709"/>
                </a:lnTo>
                <a:lnTo>
                  <a:pt x="1224" y="6713"/>
                </a:lnTo>
                <a:lnTo>
                  <a:pt x="1235" y="6720"/>
                </a:lnTo>
                <a:lnTo>
                  <a:pt x="1313" y="6794"/>
                </a:lnTo>
                <a:lnTo>
                  <a:pt x="1535" y="7007"/>
                </a:lnTo>
                <a:lnTo>
                  <a:pt x="2260" y="7724"/>
                </a:lnTo>
                <a:lnTo>
                  <a:pt x="3463" y="8932"/>
                </a:lnTo>
                <a:lnTo>
                  <a:pt x="4174" y="9656"/>
                </a:lnTo>
                <a:lnTo>
                  <a:pt x="4384" y="9875"/>
                </a:lnTo>
                <a:lnTo>
                  <a:pt x="4454" y="9952"/>
                </a:lnTo>
                <a:lnTo>
                  <a:pt x="4461" y="9962"/>
                </a:lnTo>
                <a:lnTo>
                  <a:pt x="4461" y="9975"/>
                </a:lnTo>
                <a:lnTo>
                  <a:pt x="4449" y="10002"/>
                </a:lnTo>
                <a:lnTo>
                  <a:pt x="4368" y="10098"/>
                </a:lnTo>
                <a:lnTo>
                  <a:pt x="4211" y="10264"/>
                </a:lnTo>
                <a:lnTo>
                  <a:pt x="4135" y="10346"/>
                </a:lnTo>
                <a:lnTo>
                  <a:pt x="4030" y="10469"/>
                </a:lnTo>
                <a:lnTo>
                  <a:pt x="3982" y="10539"/>
                </a:lnTo>
                <a:lnTo>
                  <a:pt x="3959" y="10581"/>
                </a:lnTo>
                <a:lnTo>
                  <a:pt x="3938" y="10640"/>
                </a:lnTo>
                <a:lnTo>
                  <a:pt x="3930" y="10684"/>
                </a:lnTo>
                <a:lnTo>
                  <a:pt x="3926" y="10709"/>
                </a:lnTo>
                <a:lnTo>
                  <a:pt x="3924" y="10758"/>
                </a:lnTo>
                <a:lnTo>
                  <a:pt x="3927" y="10806"/>
                </a:lnTo>
                <a:lnTo>
                  <a:pt x="3935" y="10852"/>
                </a:lnTo>
                <a:lnTo>
                  <a:pt x="3955" y="10919"/>
                </a:lnTo>
                <a:lnTo>
                  <a:pt x="3996" y="11001"/>
                </a:lnTo>
                <a:lnTo>
                  <a:pt x="4053" y="11071"/>
                </a:lnTo>
                <a:lnTo>
                  <a:pt x="4104" y="11113"/>
                </a:lnTo>
                <a:lnTo>
                  <a:pt x="4143" y="11138"/>
                </a:lnTo>
                <a:lnTo>
                  <a:pt x="4183" y="11157"/>
                </a:lnTo>
                <a:lnTo>
                  <a:pt x="4225" y="11173"/>
                </a:lnTo>
                <a:lnTo>
                  <a:pt x="4270" y="11183"/>
                </a:lnTo>
                <a:lnTo>
                  <a:pt x="4316" y="11188"/>
                </a:lnTo>
                <a:lnTo>
                  <a:pt x="4340" y="11188"/>
                </a:lnTo>
                <a:lnTo>
                  <a:pt x="4366" y="11188"/>
                </a:lnTo>
                <a:lnTo>
                  <a:pt x="4414" y="11182"/>
                </a:lnTo>
                <a:lnTo>
                  <a:pt x="4461" y="11169"/>
                </a:lnTo>
                <a:lnTo>
                  <a:pt x="4506" y="11150"/>
                </a:lnTo>
                <a:lnTo>
                  <a:pt x="4553" y="11122"/>
                </a:lnTo>
                <a:lnTo>
                  <a:pt x="4604" y="11084"/>
                </a:lnTo>
                <a:lnTo>
                  <a:pt x="4690" y="11007"/>
                </a:lnTo>
                <a:lnTo>
                  <a:pt x="4760" y="10936"/>
                </a:lnTo>
                <a:lnTo>
                  <a:pt x="4832" y="10862"/>
                </a:lnTo>
                <a:lnTo>
                  <a:pt x="4972" y="10712"/>
                </a:lnTo>
                <a:lnTo>
                  <a:pt x="5105" y="10562"/>
                </a:lnTo>
                <a:lnTo>
                  <a:pt x="5231" y="10410"/>
                </a:lnTo>
                <a:lnTo>
                  <a:pt x="5351" y="10256"/>
                </a:lnTo>
                <a:lnTo>
                  <a:pt x="5465" y="10101"/>
                </a:lnTo>
                <a:lnTo>
                  <a:pt x="5572" y="9946"/>
                </a:lnTo>
                <a:lnTo>
                  <a:pt x="5673" y="9788"/>
                </a:lnTo>
                <a:lnTo>
                  <a:pt x="5766" y="9631"/>
                </a:lnTo>
                <a:lnTo>
                  <a:pt x="5854" y="9471"/>
                </a:lnTo>
                <a:lnTo>
                  <a:pt x="5935" y="9312"/>
                </a:lnTo>
                <a:lnTo>
                  <a:pt x="6009" y="9151"/>
                </a:lnTo>
                <a:lnTo>
                  <a:pt x="6077" y="8990"/>
                </a:lnTo>
                <a:lnTo>
                  <a:pt x="6138" y="8827"/>
                </a:lnTo>
                <a:lnTo>
                  <a:pt x="6192" y="8665"/>
                </a:lnTo>
                <a:lnTo>
                  <a:pt x="6239" y="8502"/>
                </a:lnTo>
                <a:lnTo>
                  <a:pt x="6259" y="8420"/>
                </a:lnTo>
                <a:lnTo>
                  <a:pt x="6279" y="8339"/>
                </a:lnTo>
                <a:lnTo>
                  <a:pt x="6314" y="8168"/>
                </a:lnTo>
                <a:lnTo>
                  <a:pt x="6345" y="7991"/>
                </a:lnTo>
                <a:lnTo>
                  <a:pt x="6370" y="7812"/>
                </a:lnTo>
                <a:lnTo>
                  <a:pt x="6390" y="7635"/>
                </a:lnTo>
                <a:lnTo>
                  <a:pt x="6404" y="7466"/>
                </a:lnTo>
                <a:lnTo>
                  <a:pt x="6411" y="7307"/>
                </a:lnTo>
                <a:lnTo>
                  <a:pt x="6412" y="7164"/>
                </a:lnTo>
                <a:lnTo>
                  <a:pt x="6409" y="7101"/>
                </a:lnTo>
                <a:lnTo>
                  <a:pt x="6399" y="6948"/>
                </a:lnTo>
                <a:lnTo>
                  <a:pt x="6388" y="6775"/>
                </a:lnTo>
                <a:lnTo>
                  <a:pt x="6383" y="6692"/>
                </a:lnTo>
                <a:lnTo>
                  <a:pt x="6359" y="6487"/>
                </a:lnTo>
                <a:lnTo>
                  <a:pt x="6345" y="6397"/>
                </a:lnTo>
                <a:lnTo>
                  <a:pt x="6333" y="6315"/>
                </a:lnTo>
                <a:lnTo>
                  <a:pt x="6315" y="6171"/>
                </a:lnTo>
                <a:lnTo>
                  <a:pt x="6313" y="6134"/>
                </a:lnTo>
                <a:lnTo>
                  <a:pt x="6313" y="6067"/>
                </a:lnTo>
                <a:lnTo>
                  <a:pt x="6447" y="6077"/>
                </a:lnTo>
                <a:lnTo>
                  <a:pt x="6671" y="6094"/>
                </a:lnTo>
                <a:lnTo>
                  <a:pt x="6974" y="6114"/>
                </a:lnTo>
                <a:lnTo>
                  <a:pt x="7172" y="6120"/>
                </a:lnTo>
                <a:lnTo>
                  <a:pt x="7352" y="6114"/>
                </a:lnTo>
                <a:lnTo>
                  <a:pt x="7466" y="6108"/>
                </a:lnTo>
                <a:lnTo>
                  <a:pt x="7603" y="6100"/>
                </a:lnTo>
                <a:lnTo>
                  <a:pt x="7839" y="6080"/>
                </a:lnTo>
                <a:lnTo>
                  <a:pt x="7899" y="6072"/>
                </a:lnTo>
                <a:lnTo>
                  <a:pt x="8017" y="6053"/>
                </a:lnTo>
                <a:lnTo>
                  <a:pt x="8174" y="6029"/>
                </a:lnTo>
                <a:lnTo>
                  <a:pt x="8276" y="6010"/>
                </a:lnTo>
                <a:lnTo>
                  <a:pt x="8541" y="5950"/>
                </a:lnTo>
                <a:lnTo>
                  <a:pt x="8823" y="5875"/>
                </a:lnTo>
                <a:lnTo>
                  <a:pt x="9059" y="5802"/>
                </a:lnTo>
                <a:lnTo>
                  <a:pt x="9134" y="5774"/>
                </a:lnTo>
                <a:lnTo>
                  <a:pt x="9198" y="5748"/>
                </a:lnTo>
                <a:lnTo>
                  <a:pt x="9288" y="5712"/>
                </a:lnTo>
                <a:lnTo>
                  <a:pt x="9344" y="5689"/>
                </a:lnTo>
                <a:lnTo>
                  <a:pt x="9486" y="5628"/>
                </a:lnTo>
                <a:lnTo>
                  <a:pt x="9741" y="5504"/>
                </a:lnTo>
                <a:lnTo>
                  <a:pt x="10108" y="5312"/>
                </a:lnTo>
                <a:lnTo>
                  <a:pt x="10346" y="5176"/>
                </a:lnTo>
                <a:lnTo>
                  <a:pt x="10469" y="5101"/>
                </a:lnTo>
                <a:lnTo>
                  <a:pt x="10512" y="5070"/>
                </a:lnTo>
                <a:lnTo>
                  <a:pt x="10644" y="4973"/>
                </a:lnTo>
                <a:lnTo>
                  <a:pt x="10865" y="4801"/>
                </a:lnTo>
                <a:lnTo>
                  <a:pt x="10990" y="4690"/>
                </a:lnTo>
                <a:lnTo>
                  <a:pt x="11057" y="4625"/>
                </a:lnTo>
                <a:lnTo>
                  <a:pt x="11108" y="4570"/>
                </a:lnTo>
                <a:lnTo>
                  <a:pt x="11142" y="4522"/>
                </a:lnTo>
                <a:lnTo>
                  <a:pt x="11151" y="4503"/>
                </a:lnTo>
                <a:lnTo>
                  <a:pt x="11163" y="4475"/>
                </a:lnTo>
                <a:lnTo>
                  <a:pt x="11179" y="4417"/>
                </a:lnTo>
                <a:lnTo>
                  <a:pt x="11184" y="4360"/>
                </a:lnTo>
                <a:lnTo>
                  <a:pt x="11180" y="4302"/>
                </a:lnTo>
                <a:lnTo>
                  <a:pt x="11167" y="4244"/>
                </a:lnTo>
                <a:lnTo>
                  <a:pt x="11145" y="4188"/>
                </a:lnTo>
                <a:lnTo>
                  <a:pt x="11113" y="4133"/>
                </a:lnTo>
                <a:lnTo>
                  <a:pt x="11073" y="4081"/>
                </a:lnTo>
                <a:lnTo>
                  <a:pt x="11048" y="4056"/>
                </a:lnTo>
                <a:lnTo>
                  <a:pt x="11018" y="4028"/>
                </a:lnTo>
                <a:lnTo>
                  <a:pt x="10958" y="3986"/>
                </a:lnTo>
                <a:lnTo>
                  <a:pt x="10894" y="3960"/>
                </a:lnTo>
                <a:lnTo>
                  <a:pt x="10816" y="3948"/>
                </a:lnTo>
                <a:lnTo>
                  <a:pt x="10770" y="3947"/>
                </a:lnTo>
                <a:lnTo>
                  <a:pt x="10729" y="3947"/>
                </a:lnTo>
                <a:lnTo>
                  <a:pt x="10649" y="3958"/>
                </a:lnTo>
                <a:lnTo>
                  <a:pt x="10573" y="3982"/>
                </a:lnTo>
                <a:lnTo>
                  <a:pt x="10502" y="4019"/>
                </a:lnTo>
                <a:lnTo>
                  <a:pt x="10467" y="4043"/>
                </a:lnTo>
                <a:lnTo>
                  <a:pt x="10397" y="4094"/>
                </a:lnTo>
                <a:lnTo>
                  <a:pt x="10309" y="4158"/>
                </a:lnTo>
                <a:lnTo>
                  <a:pt x="10222" y="4224"/>
                </a:lnTo>
                <a:lnTo>
                  <a:pt x="10150" y="4282"/>
                </a:lnTo>
                <a:lnTo>
                  <a:pt x="10134" y="4297"/>
                </a:lnTo>
                <a:lnTo>
                  <a:pt x="10103" y="4318"/>
                </a:lnTo>
                <a:lnTo>
                  <a:pt x="10073" y="4332"/>
                </a:lnTo>
                <a:lnTo>
                  <a:pt x="10045" y="4339"/>
                </a:lnTo>
                <a:lnTo>
                  <a:pt x="10029" y="4339"/>
                </a:lnTo>
                <a:lnTo>
                  <a:pt x="10020" y="4339"/>
                </a:lnTo>
                <a:lnTo>
                  <a:pt x="9986" y="4321"/>
                </a:lnTo>
                <a:lnTo>
                  <a:pt x="9923" y="4269"/>
                </a:lnTo>
                <a:lnTo>
                  <a:pt x="9817" y="4170"/>
                </a:lnTo>
                <a:lnTo>
                  <a:pt x="9555" y="3915"/>
                </a:lnTo>
                <a:lnTo>
                  <a:pt x="8909" y="3271"/>
                </a:lnTo>
                <a:lnTo>
                  <a:pt x="8410" y="2770"/>
                </a:lnTo>
                <a:lnTo>
                  <a:pt x="7645" y="2000"/>
                </a:lnTo>
                <a:lnTo>
                  <a:pt x="7030" y="1372"/>
                </a:lnTo>
                <a:lnTo>
                  <a:pt x="6889" y="1220"/>
                </a:lnTo>
                <a:lnTo>
                  <a:pt x="6848" y="1169"/>
                </a:lnTo>
                <a:lnTo>
                  <a:pt x="6844" y="1161"/>
                </a:lnTo>
                <a:lnTo>
                  <a:pt x="6847" y="1150"/>
                </a:lnTo>
                <a:lnTo>
                  <a:pt x="6876" y="1098"/>
                </a:lnTo>
                <a:lnTo>
                  <a:pt x="6956" y="977"/>
                </a:lnTo>
                <a:lnTo>
                  <a:pt x="7031" y="875"/>
                </a:lnTo>
                <a:lnTo>
                  <a:pt x="7092" y="792"/>
                </a:lnTo>
                <a:lnTo>
                  <a:pt x="7184" y="655"/>
                </a:lnTo>
                <a:lnTo>
                  <a:pt x="7242" y="546"/>
                </a:lnTo>
                <a:lnTo>
                  <a:pt x="7266" y="481"/>
                </a:lnTo>
                <a:lnTo>
                  <a:pt x="7272" y="445"/>
                </a:lnTo>
                <a:lnTo>
                  <a:pt x="7273" y="428"/>
                </a:lnTo>
                <a:lnTo>
                  <a:pt x="7272" y="413"/>
                </a:lnTo>
                <a:lnTo>
                  <a:pt x="7257" y="348"/>
                </a:lnTo>
                <a:lnTo>
                  <a:pt x="7245" y="310"/>
                </a:lnTo>
                <a:lnTo>
                  <a:pt x="7239" y="290"/>
                </a:lnTo>
                <a:lnTo>
                  <a:pt x="7222" y="249"/>
                </a:lnTo>
                <a:lnTo>
                  <a:pt x="7186" y="189"/>
                </a:lnTo>
                <a:lnTo>
                  <a:pt x="7122" y="115"/>
                </a:lnTo>
                <a:lnTo>
                  <a:pt x="7067" y="69"/>
                </a:lnTo>
                <a:lnTo>
                  <a:pt x="7028" y="44"/>
                </a:lnTo>
                <a:lnTo>
                  <a:pt x="7009" y="34"/>
                </a:lnTo>
                <a:lnTo>
                  <a:pt x="6989" y="26"/>
                </a:lnTo>
                <a:lnTo>
                  <a:pt x="6946" y="13"/>
                </a:lnTo>
                <a:lnTo>
                  <a:pt x="6875" y="0"/>
                </a:lnTo>
                <a:lnTo>
                  <a:pt x="6775" y="1"/>
                </a:lnTo>
                <a:lnTo>
                  <a:pt x="6704" y="14"/>
                </a:lnTo>
                <a:lnTo>
                  <a:pt x="6661" y="27"/>
                </a:lnTo>
                <a:lnTo>
                  <a:pt x="6642" y="36"/>
                </a:lnTo>
                <a:close/>
                <a:moveTo>
                  <a:pt x="7791" y="3374"/>
                </a:moveTo>
                <a:lnTo>
                  <a:pt x="8353" y="3937"/>
                </a:lnTo>
                <a:lnTo>
                  <a:pt x="8961" y="4555"/>
                </a:lnTo>
                <a:lnTo>
                  <a:pt x="9175" y="4778"/>
                </a:lnTo>
                <a:lnTo>
                  <a:pt x="9195" y="4804"/>
                </a:lnTo>
                <a:lnTo>
                  <a:pt x="9193" y="4819"/>
                </a:lnTo>
                <a:lnTo>
                  <a:pt x="9178" y="4843"/>
                </a:lnTo>
                <a:lnTo>
                  <a:pt x="9133" y="4873"/>
                </a:lnTo>
                <a:lnTo>
                  <a:pt x="9041" y="4917"/>
                </a:lnTo>
                <a:lnTo>
                  <a:pt x="8971" y="4950"/>
                </a:lnTo>
                <a:lnTo>
                  <a:pt x="8913" y="4977"/>
                </a:lnTo>
                <a:lnTo>
                  <a:pt x="8829" y="5011"/>
                </a:lnTo>
                <a:lnTo>
                  <a:pt x="8764" y="5028"/>
                </a:lnTo>
                <a:lnTo>
                  <a:pt x="8693" y="5033"/>
                </a:lnTo>
                <a:lnTo>
                  <a:pt x="8645" y="5033"/>
                </a:lnTo>
                <a:lnTo>
                  <a:pt x="8605" y="5032"/>
                </a:lnTo>
                <a:lnTo>
                  <a:pt x="8533" y="5027"/>
                </a:lnTo>
                <a:lnTo>
                  <a:pt x="8468" y="5014"/>
                </a:lnTo>
                <a:lnTo>
                  <a:pt x="8408" y="4992"/>
                </a:lnTo>
                <a:lnTo>
                  <a:pt x="8347" y="4956"/>
                </a:lnTo>
                <a:lnTo>
                  <a:pt x="8281" y="4904"/>
                </a:lnTo>
                <a:lnTo>
                  <a:pt x="8163" y="4797"/>
                </a:lnTo>
                <a:lnTo>
                  <a:pt x="8062" y="4693"/>
                </a:lnTo>
                <a:lnTo>
                  <a:pt x="7695" y="4318"/>
                </a:lnTo>
                <a:lnTo>
                  <a:pt x="6997" y="3619"/>
                </a:lnTo>
                <a:lnTo>
                  <a:pt x="6663" y="3284"/>
                </a:lnTo>
                <a:lnTo>
                  <a:pt x="6294" y="2909"/>
                </a:lnTo>
                <a:lnTo>
                  <a:pt x="6160" y="2769"/>
                </a:lnTo>
                <a:lnTo>
                  <a:pt x="6144" y="2749"/>
                </a:lnTo>
                <a:lnTo>
                  <a:pt x="6135" y="2729"/>
                </a:lnTo>
                <a:lnTo>
                  <a:pt x="6125" y="2681"/>
                </a:lnTo>
                <a:lnTo>
                  <a:pt x="6127" y="2628"/>
                </a:lnTo>
                <a:lnTo>
                  <a:pt x="6140" y="2570"/>
                </a:lnTo>
                <a:lnTo>
                  <a:pt x="6151" y="2542"/>
                </a:lnTo>
                <a:lnTo>
                  <a:pt x="6188" y="2449"/>
                </a:lnTo>
                <a:lnTo>
                  <a:pt x="6247" y="2281"/>
                </a:lnTo>
                <a:lnTo>
                  <a:pt x="6305" y="2119"/>
                </a:lnTo>
                <a:lnTo>
                  <a:pt x="6351" y="2003"/>
                </a:lnTo>
                <a:lnTo>
                  <a:pt x="6370" y="1974"/>
                </a:lnTo>
                <a:lnTo>
                  <a:pt x="6376" y="1972"/>
                </a:lnTo>
                <a:lnTo>
                  <a:pt x="6460" y="2051"/>
                </a:lnTo>
                <a:lnTo>
                  <a:pt x="7230" y="2814"/>
                </a:lnTo>
                <a:lnTo>
                  <a:pt x="7791" y="3374"/>
                </a:lnTo>
                <a:close/>
                <a:moveTo>
                  <a:pt x="6638" y="4573"/>
                </a:moveTo>
                <a:lnTo>
                  <a:pt x="7350" y="5286"/>
                </a:lnTo>
                <a:lnTo>
                  <a:pt x="7076" y="5276"/>
                </a:lnTo>
                <a:lnTo>
                  <a:pt x="6964" y="5271"/>
                </a:lnTo>
                <a:lnTo>
                  <a:pt x="6786" y="5259"/>
                </a:lnTo>
                <a:lnTo>
                  <a:pt x="6629" y="5241"/>
                </a:lnTo>
                <a:lnTo>
                  <a:pt x="6459" y="5209"/>
                </a:lnTo>
                <a:lnTo>
                  <a:pt x="6355" y="5187"/>
                </a:lnTo>
                <a:lnTo>
                  <a:pt x="6271" y="5168"/>
                </a:lnTo>
                <a:lnTo>
                  <a:pt x="6161" y="5139"/>
                </a:lnTo>
                <a:lnTo>
                  <a:pt x="6115" y="5119"/>
                </a:lnTo>
                <a:lnTo>
                  <a:pt x="6095" y="5105"/>
                </a:lnTo>
                <a:lnTo>
                  <a:pt x="6074" y="5078"/>
                </a:lnTo>
                <a:lnTo>
                  <a:pt x="6064" y="5053"/>
                </a:lnTo>
                <a:lnTo>
                  <a:pt x="6048" y="5010"/>
                </a:lnTo>
                <a:lnTo>
                  <a:pt x="6011" y="4855"/>
                </a:lnTo>
                <a:lnTo>
                  <a:pt x="5974" y="4655"/>
                </a:lnTo>
                <a:lnTo>
                  <a:pt x="5943" y="4454"/>
                </a:lnTo>
                <a:lnTo>
                  <a:pt x="5935" y="4370"/>
                </a:lnTo>
                <a:lnTo>
                  <a:pt x="5925" y="4219"/>
                </a:lnTo>
                <a:lnTo>
                  <a:pt x="5918" y="3973"/>
                </a:lnTo>
                <a:lnTo>
                  <a:pt x="5920" y="3870"/>
                </a:lnTo>
                <a:lnTo>
                  <a:pt x="5923" y="3859"/>
                </a:lnTo>
                <a:lnTo>
                  <a:pt x="6087" y="4020"/>
                </a:lnTo>
                <a:lnTo>
                  <a:pt x="6638" y="4573"/>
                </a:lnTo>
                <a:close/>
                <a:moveTo>
                  <a:pt x="4594" y="5653"/>
                </a:moveTo>
                <a:lnTo>
                  <a:pt x="4725" y="5671"/>
                </a:lnTo>
                <a:lnTo>
                  <a:pt x="4980" y="5716"/>
                </a:lnTo>
                <a:lnTo>
                  <a:pt x="5195" y="5763"/>
                </a:lnTo>
                <a:lnTo>
                  <a:pt x="5306" y="5796"/>
                </a:lnTo>
                <a:lnTo>
                  <a:pt x="5352" y="5815"/>
                </a:lnTo>
                <a:lnTo>
                  <a:pt x="5362" y="5823"/>
                </a:lnTo>
                <a:lnTo>
                  <a:pt x="5370" y="5832"/>
                </a:lnTo>
                <a:lnTo>
                  <a:pt x="5388" y="5875"/>
                </a:lnTo>
                <a:lnTo>
                  <a:pt x="5420" y="5978"/>
                </a:lnTo>
                <a:lnTo>
                  <a:pt x="5468" y="6182"/>
                </a:lnTo>
                <a:lnTo>
                  <a:pt x="5514" y="6425"/>
                </a:lnTo>
                <a:lnTo>
                  <a:pt x="5534" y="6552"/>
                </a:lnTo>
                <a:lnTo>
                  <a:pt x="5544" y="6643"/>
                </a:lnTo>
                <a:lnTo>
                  <a:pt x="5563" y="6930"/>
                </a:lnTo>
                <a:lnTo>
                  <a:pt x="5573" y="7236"/>
                </a:lnTo>
                <a:lnTo>
                  <a:pt x="5573" y="7400"/>
                </a:lnTo>
                <a:lnTo>
                  <a:pt x="5570" y="7444"/>
                </a:lnTo>
                <a:lnTo>
                  <a:pt x="5567" y="7456"/>
                </a:lnTo>
                <a:lnTo>
                  <a:pt x="5565" y="7456"/>
                </a:lnTo>
                <a:lnTo>
                  <a:pt x="5350" y="7242"/>
                </a:lnTo>
                <a:lnTo>
                  <a:pt x="4644" y="6538"/>
                </a:lnTo>
                <a:lnTo>
                  <a:pt x="3740" y="5635"/>
                </a:lnTo>
                <a:lnTo>
                  <a:pt x="3803" y="5622"/>
                </a:lnTo>
                <a:lnTo>
                  <a:pt x="3851" y="5617"/>
                </a:lnTo>
                <a:lnTo>
                  <a:pt x="4033" y="5616"/>
                </a:lnTo>
                <a:lnTo>
                  <a:pt x="4269" y="5625"/>
                </a:lnTo>
                <a:lnTo>
                  <a:pt x="4501" y="5642"/>
                </a:lnTo>
                <a:lnTo>
                  <a:pt x="4594" y="5653"/>
                </a:lnTo>
                <a:close/>
                <a:moveTo>
                  <a:pt x="3983" y="7184"/>
                </a:moveTo>
                <a:lnTo>
                  <a:pt x="4406" y="7607"/>
                </a:lnTo>
                <a:lnTo>
                  <a:pt x="4952" y="8157"/>
                </a:lnTo>
                <a:lnTo>
                  <a:pt x="5171" y="8384"/>
                </a:lnTo>
                <a:lnTo>
                  <a:pt x="5256" y="8476"/>
                </a:lnTo>
                <a:lnTo>
                  <a:pt x="5300" y="8533"/>
                </a:lnTo>
                <a:lnTo>
                  <a:pt x="5317" y="8564"/>
                </a:lnTo>
                <a:lnTo>
                  <a:pt x="5318" y="8574"/>
                </a:lnTo>
                <a:lnTo>
                  <a:pt x="5315" y="8603"/>
                </a:lnTo>
                <a:lnTo>
                  <a:pt x="5281" y="8712"/>
                </a:lnTo>
                <a:lnTo>
                  <a:pt x="5222" y="8861"/>
                </a:lnTo>
                <a:lnTo>
                  <a:pt x="5151" y="9023"/>
                </a:lnTo>
                <a:lnTo>
                  <a:pt x="5114" y="9099"/>
                </a:lnTo>
                <a:lnTo>
                  <a:pt x="5084" y="9154"/>
                </a:lnTo>
                <a:lnTo>
                  <a:pt x="5047" y="9205"/>
                </a:lnTo>
                <a:lnTo>
                  <a:pt x="5027" y="9222"/>
                </a:lnTo>
                <a:lnTo>
                  <a:pt x="5017" y="9224"/>
                </a:lnTo>
                <a:lnTo>
                  <a:pt x="5010" y="9222"/>
                </a:lnTo>
                <a:lnTo>
                  <a:pt x="4964" y="9184"/>
                </a:lnTo>
                <a:lnTo>
                  <a:pt x="4822" y="9054"/>
                </a:lnTo>
                <a:lnTo>
                  <a:pt x="4227" y="8470"/>
                </a:lnTo>
                <a:lnTo>
                  <a:pt x="3479" y="7722"/>
                </a:lnTo>
                <a:lnTo>
                  <a:pt x="2877" y="7118"/>
                </a:lnTo>
                <a:lnTo>
                  <a:pt x="2223" y="6455"/>
                </a:lnTo>
                <a:lnTo>
                  <a:pt x="1995" y="6216"/>
                </a:lnTo>
                <a:lnTo>
                  <a:pt x="1973" y="6190"/>
                </a:lnTo>
                <a:lnTo>
                  <a:pt x="1974" y="6176"/>
                </a:lnTo>
                <a:lnTo>
                  <a:pt x="1992" y="6148"/>
                </a:lnTo>
                <a:lnTo>
                  <a:pt x="2028" y="6120"/>
                </a:lnTo>
                <a:lnTo>
                  <a:pt x="2083" y="6091"/>
                </a:lnTo>
                <a:lnTo>
                  <a:pt x="2119" y="6075"/>
                </a:lnTo>
                <a:lnTo>
                  <a:pt x="2230" y="6026"/>
                </a:lnTo>
                <a:lnTo>
                  <a:pt x="2402" y="5945"/>
                </a:lnTo>
                <a:lnTo>
                  <a:pt x="2481" y="5906"/>
                </a:lnTo>
                <a:lnTo>
                  <a:pt x="2602" y="5854"/>
                </a:lnTo>
                <a:lnTo>
                  <a:pt x="2623" y="5849"/>
                </a:lnTo>
                <a:lnTo>
                  <a:pt x="2647" y="5867"/>
                </a:lnTo>
                <a:lnTo>
                  <a:pt x="2859" y="6071"/>
                </a:lnTo>
                <a:lnTo>
                  <a:pt x="3448" y="6649"/>
                </a:lnTo>
                <a:lnTo>
                  <a:pt x="3983" y="7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82A5D5-F712-41FA-A03E-70441EEB5E25}"/>
              </a:ext>
            </a:extLst>
          </p:cNvPr>
          <p:cNvCxnSpPr/>
          <p:nvPr/>
        </p:nvCxnSpPr>
        <p:spPr>
          <a:xfrm>
            <a:off x="6043605" y="3405579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BB5E118-3B23-45FB-89BE-9F4DB7CD56DF}"/>
              </a:ext>
            </a:extLst>
          </p:cNvPr>
          <p:cNvSpPr/>
          <p:nvPr/>
        </p:nvSpPr>
        <p:spPr>
          <a:xfrm>
            <a:off x="5629605" y="2440768"/>
            <a:ext cx="828000" cy="8280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15" name="Group 30">
            <a:extLst>
              <a:ext uri="{FF2B5EF4-FFF2-40B4-BE49-F238E27FC236}">
                <a16:creationId xmlns:a16="http://schemas.microsoft.com/office/drawing/2014/main" id="{C9F9875D-78C1-4EFD-80D1-454FD70C58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09086" y="2620194"/>
            <a:ext cx="469037" cy="469148"/>
            <a:chOff x="982" y="21"/>
            <a:chExt cx="4278" cy="4279"/>
          </a:xfrm>
          <a:solidFill>
            <a:schemeClr val="tx1"/>
          </a:solidFill>
        </p:grpSpPr>
        <p:sp>
          <p:nvSpPr>
            <p:cNvPr id="16" name="Freeform 31">
              <a:extLst>
                <a:ext uri="{FF2B5EF4-FFF2-40B4-BE49-F238E27FC236}">
                  <a16:creationId xmlns:a16="http://schemas.microsoft.com/office/drawing/2014/main" id="{9616A823-5546-4481-857A-642EFE7C7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21"/>
              <a:ext cx="1882" cy="2176"/>
            </a:xfrm>
            <a:custGeom>
              <a:avLst/>
              <a:gdLst>
                <a:gd name="T0" fmla="*/ 1684 w 11293"/>
                <a:gd name="T1" fmla="*/ 36 h 13055"/>
                <a:gd name="T2" fmla="*/ 542 w 11293"/>
                <a:gd name="T3" fmla="*/ 183 h 13055"/>
                <a:gd name="T4" fmla="*/ 69 w 11293"/>
                <a:gd name="T5" fmla="*/ 276 h 13055"/>
                <a:gd name="T6" fmla="*/ 12 w 11293"/>
                <a:gd name="T7" fmla="*/ 295 h 13055"/>
                <a:gd name="T8" fmla="*/ 9 w 11293"/>
                <a:gd name="T9" fmla="*/ 320 h 13055"/>
                <a:gd name="T10" fmla="*/ 109 w 11293"/>
                <a:gd name="T11" fmla="*/ 390 h 13055"/>
                <a:gd name="T12" fmla="*/ 752 w 11293"/>
                <a:gd name="T13" fmla="*/ 947 h 13055"/>
                <a:gd name="T14" fmla="*/ 1306 w 11293"/>
                <a:gd name="T15" fmla="*/ 1462 h 13055"/>
                <a:gd name="T16" fmla="*/ 1816 w 11293"/>
                <a:gd name="T17" fmla="*/ 1965 h 13055"/>
                <a:gd name="T18" fmla="*/ 2457 w 11293"/>
                <a:gd name="T19" fmla="*/ 2665 h 13055"/>
                <a:gd name="T20" fmla="*/ 3066 w 11293"/>
                <a:gd name="T21" fmla="*/ 3406 h 13055"/>
                <a:gd name="T22" fmla="*/ 3651 w 11293"/>
                <a:gd name="T23" fmla="*/ 4198 h 13055"/>
                <a:gd name="T24" fmla="*/ 3864 w 11293"/>
                <a:gd name="T25" fmla="*/ 4509 h 13055"/>
                <a:gd name="T26" fmla="*/ 4243 w 11293"/>
                <a:gd name="T27" fmla="*/ 5109 h 13055"/>
                <a:gd name="T28" fmla="*/ 4467 w 11293"/>
                <a:gd name="T29" fmla="*/ 5487 h 13055"/>
                <a:gd name="T30" fmla="*/ 4634 w 11293"/>
                <a:gd name="T31" fmla="*/ 5786 h 13055"/>
                <a:gd name="T32" fmla="*/ 4871 w 11293"/>
                <a:gd name="T33" fmla="*/ 6237 h 13055"/>
                <a:gd name="T34" fmla="*/ 5237 w 11293"/>
                <a:gd name="T35" fmla="*/ 6972 h 13055"/>
                <a:gd name="T36" fmla="*/ 5420 w 11293"/>
                <a:gd name="T37" fmla="*/ 7388 h 13055"/>
                <a:gd name="T38" fmla="*/ 5921 w 11293"/>
                <a:gd name="T39" fmla="*/ 8654 h 13055"/>
                <a:gd name="T40" fmla="*/ 6349 w 11293"/>
                <a:gd name="T41" fmla="*/ 9951 h 13055"/>
                <a:gd name="T42" fmla="*/ 6716 w 11293"/>
                <a:gd name="T43" fmla="*/ 11315 h 13055"/>
                <a:gd name="T44" fmla="*/ 6959 w 11293"/>
                <a:gd name="T45" fmla="*/ 12406 h 13055"/>
                <a:gd name="T46" fmla="*/ 7073 w 11293"/>
                <a:gd name="T47" fmla="*/ 12940 h 13055"/>
                <a:gd name="T48" fmla="*/ 7239 w 11293"/>
                <a:gd name="T49" fmla="*/ 12893 h 13055"/>
                <a:gd name="T50" fmla="*/ 7892 w 11293"/>
                <a:gd name="T51" fmla="*/ 12077 h 13055"/>
                <a:gd name="T52" fmla="*/ 8100 w 11293"/>
                <a:gd name="T53" fmla="*/ 11790 h 13055"/>
                <a:gd name="T54" fmla="*/ 8399 w 11293"/>
                <a:gd name="T55" fmla="*/ 11370 h 13055"/>
                <a:gd name="T56" fmla="*/ 8989 w 11293"/>
                <a:gd name="T57" fmla="*/ 10445 h 13055"/>
                <a:gd name="T58" fmla="*/ 9530 w 11293"/>
                <a:gd name="T59" fmla="*/ 9458 h 13055"/>
                <a:gd name="T60" fmla="*/ 10004 w 11293"/>
                <a:gd name="T61" fmla="*/ 8442 h 13055"/>
                <a:gd name="T62" fmla="*/ 10303 w 11293"/>
                <a:gd name="T63" fmla="*/ 7680 h 13055"/>
                <a:gd name="T64" fmla="*/ 10487 w 11293"/>
                <a:gd name="T65" fmla="*/ 7149 h 13055"/>
                <a:gd name="T66" fmla="*/ 10711 w 11293"/>
                <a:gd name="T67" fmla="*/ 6413 h 13055"/>
                <a:gd name="T68" fmla="*/ 10902 w 11293"/>
                <a:gd name="T69" fmla="*/ 5673 h 13055"/>
                <a:gd name="T70" fmla="*/ 11056 w 11293"/>
                <a:gd name="T71" fmla="*/ 4957 h 13055"/>
                <a:gd name="T72" fmla="*/ 11128 w 11293"/>
                <a:gd name="T73" fmla="*/ 4546 h 13055"/>
                <a:gd name="T74" fmla="*/ 11170 w 11293"/>
                <a:gd name="T75" fmla="*/ 4312 h 13055"/>
                <a:gd name="T76" fmla="*/ 11268 w 11293"/>
                <a:gd name="T77" fmla="*/ 3628 h 13055"/>
                <a:gd name="T78" fmla="*/ 11293 w 11293"/>
                <a:gd name="T79" fmla="*/ 3404 h 13055"/>
                <a:gd name="T80" fmla="*/ 11257 w 11293"/>
                <a:gd name="T81" fmla="*/ 3299 h 13055"/>
                <a:gd name="T82" fmla="*/ 11082 w 11293"/>
                <a:gd name="T83" fmla="*/ 3136 h 13055"/>
                <a:gd name="T84" fmla="*/ 10735 w 11293"/>
                <a:gd name="T85" fmla="*/ 2851 h 13055"/>
                <a:gd name="T86" fmla="*/ 9867 w 11293"/>
                <a:gd name="T87" fmla="*/ 2203 h 13055"/>
                <a:gd name="T88" fmla="*/ 9356 w 11293"/>
                <a:gd name="T89" fmla="*/ 1874 h 13055"/>
                <a:gd name="T90" fmla="*/ 8989 w 11293"/>
                <a:gd name="T91" fmla="*/ 1660 h 13055"/>
                <a:gd name="T92" fmla="*/ 8343 w 11293"/>
                <a:gd name="T93" fmla="*/ 1319 h 13055"/>
                <a:gd name="T94" fmla="*/ 7843 w 11293"/>
                <a:gd name="T95" fmla="*/ 1085 h 13055"/>
                <a:gd name="T96" fmla="*/ 7338 w 11293"/>
                <a:gd name="T97" fmla="*/ 874 h 13055"/>
                <a:gd name="T98" fmla="*/ 7007 w 11293"/>
                <a:gd name="T99" fmla="*/ 751 h 13055"/>
                <a:gd name="T100" fmla="*/ 6210 w 11293"/>
                <a:gd name="T101" fmla="*/ 493 h 13055"/>
                <a:gd name="T102" fmla="*/ 5405 w 11293"/>
                <a:gd name="T103" fmla="*/ 289 h 13055"/>
                <a:gd name="T104" fmla="*/ 4566 w 11293"/>
                <a:gd name="T105" fmla="*/ 136 h 13055"/>
                <a:gd name="T106" fmla="*/ 3899 w 11293"/>
                <a:gd name="T107" fmla="*/ 51 h 13055"/>
                <a:gd name="T108" fmla="*/ 3598 w 11293"/>
                <a:gd name="T109" fmla="*/ 28 h 13055"/>
                <a:gd name="T110" fmla="*/ 2625 w 11293"/>
                <a:gd name="T111" fmla="*/ 0 h 13055"/>
                <a:gd name="T112" fmla="*/ 2025 w 11293"/>
                <a:gd name="T113" fmla="*/ 8 h 1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293" h="13055">
                  <a:moveTo>
                    <a:pt x="1945" y="14"/>
                  </a:moveTo>
                  <a:lnTo>
                    <a:pt x="1684" y="36"/>
                  </a:lnTo>
                  <a:lnTo>
                    <a:pt x="1099" y="103"/>
                  </a:lnTo>
                  <a:lnTo>
                    <a:pt x="542" y="183"/>
                  </a:lnTo>
                  <a:lnTo>
                    <a:pt x="219" y="241"/>
                  </a:lnTo>
                  <a:lnTo>
                    <a:pt x="69" y="276"/>
                  </a:lnTo>
                  <a:lnTo>
                    <a:pt x="25" y="290"/>
                  </a:lnTo>
                  <a:lnTo>
                    <a:pt x="12" y="295"/>
                  </a:lnTo>
                  <a:lnTo>
                    <a:pt x="0" y="305"/>
                  </a:lnTo>
                  <a:lnTo>
                    <a:pt x="9" y="320"/>
                  </a:lnTo>
                  <a:lnTo>
                    <a:pt x="40" y="341"/>
                  </a:lnTo>
                  <a:lnTo>
                    <a:pt x="109" y="390"/>
                  </a:lnTo>
                  <a:lnTo>
                    <a:pt x="383" y="621"/>
                  </a:lnTo>
                  <a:lnTo>
                    <a:pt x="752" y="947"/>
                  </a:lnTo>
                  <a:lnTo>
                    <a:pt x="1136" y="1300"/>
                  </a:lnTo>
                  <a:lnTo>
                    <a:pt x="1306" y="1462"/>
                  </a:lnTo>
                  <a:lnTo>
                    <a:pt x="1480" y="1628"/>
                  </a:lnTo>
                  <a:lnTo>
                    <a:pt x="1816" y="1965"/>
                  </a:lnTo>
                  <a:lnTo>
                    <a:pt x="2141" y="2311"/>
                  </a:lnTo>
                  <a:lnTo>
                    <a:pt x="2457" y="2665"/>
                  </a:lnTo>
                  <a:lnTo>
                    <a:pt x="2766" y="3030"/>
                  </a:lnTo>
                  <a:lnTo>
                    <a:pt x="3066" y="3406"/>
                  </a:lnTo>
                  <a:lnTo>
                    <a:pt x="3362" y="3794"/>
                  </a:lnTo>
                  <a:lnTo>
                    <a:pt x="3651" y="4198"/>
                  </a:lnTo>
                  <a:lnTo>
                    <a:pt x="3795" y="4406"/>
                  </a:lnTo>
                  <a:lnTo>
                    <a:pt x="3864" y="4509"/>
                  </a:lnTo>
                  <a:lnTo>
                    <a:pt x="4046" y="4792"/>
                  </a:lnTo>
                  <a:lnTo>
                    <a:pt x="4243" y="5109"/>
                  </a:lnTo>
                  <a:lnTo>
                    <a:pt x="4411" y="5389"/>
                  </a:lnTo>
                  <a:lnTo>
                    <a:pt x="4467" y="5487"/>
                  </a:lnTo>
                  <a:lnTo>
                    <a:pt x="4529" y="5597"/>
                  </a:lnTo>
                  <a:lnTo>
                    <a:pt x="4634" y="5786"/>
                  </a:lnTo>
                  <a:lnTo>
                    <a:pt x="4693" y="5893"/>
                  </a:lnTo>
                  <a:lnTo>
                    <a:pt x="4871" y="6237"/>
                  </a:lnTo>
                  <a:lnTo>
                    <a:pt x="5072" y="6636"/>
                  </a:lnTo>
                  <a:lnTo>
                    <a:pt x="5237" y="6972"/>
                  </a:lnTo>
                  <a:lnTo>
                    <a:pt x="5283" y="7072"/>
                  </a:lnTo>
                  <a:lnTo>
                    <a:pt x="5420" y="7388"/>
                  </a:lnTo>
                  <a:lnTo>
                    <a:pt x="5680" y="8019"/>
                  </a:lnTo>
                  <a:lnTo>
                    <a:pt x="5921" y="8654"/>
                  </a:lnTo>
                  <a:lnTo>
                    <a:pt x="6143" y="9296"/>
                  </a:lnTo>
                  <a:lnTo>
                    <a:pt x="6349" y="9951"/>
                  </a:lnTo>
                  <a:lnTo>
                    <a:pt x="6539" y="10622"/>
                  </a:lnTo>
                  <a:lnTo>
                    <a:pt x="6716" y="11315"/>
                  </a:lnTo>
                  <a:lnTo>
                    <a:pt x="6881" y="12034"/>
                  </a:lnTo>
                  <a:lnTo>
                    <a:pt x="6959" y="12406"/>
                  </a:lnTo>
                  <a:lnTo>
                    <a:pt x="7033" y="12756"/>
                  </a:lnTo>
                  <a:lnTo>
                    <a:pt x="7073" y="12940"/>
                  </a:lnTo>
                  <a:lnTo>
                    <a:pt x="7099" y="13055"/>
                  </a:lnTo>
                  <a:lnTo>
                    <a:pt x="7239" y="12893"/>
                  </a:lnTo>
                  <a:lnTo>
                    <a:pt x="7409" y="12687"/>
                  </a:lnTo>
                  <a:lnTo>
                    <a:pt x="7892" y="12077"/>
                  </a:lnTo>
                  <a:lnTo>
                    <a:pt x="8012" y="11915"/>
                  </a:lnTo>
                  <a:lnTo>
                    <a:pt x="8100" y="11790"/>
                  </a:lnTo>
                  <a:lnTo>
                    <a:pt x="8245" y="11586"/>
                  </a:lnTo>
                  <a:lnTo>
                    <a:pt x="8399" y="11370"/>
                  </a:lnTo>
                  <a:lnTo>
                    <a:pt x="8698" y="10917"/>
                  </a:lnTo>
                  <a:lnTo>
                    <a:pt x="8989" y="10445"/>
                  </a:lnTo>
                  <a:lnTo>
                    <a:pt x="9267" y="9958"/>
                  </a:lnTo>
                  <a:lnTo>
                    <a:pt x="9530" y="9458"/>
                  </a:lnTo>
                  <a:lnTo>
                    <a:pt x="9775" y="8952"/>
                  </a:lnTo>
                  <a:lnTo>
                    <a:pt x="10004" y="8442"/>
                  </a:lnTo>
                  <a:lnTo>
                    <a:pt x="10209" y="7933"/>
                  </a:lnTo>
                  <a:lnTo>
                    <a:pt x="10303" y="7680"/>
                  </a:lnTo>
                  <a:lnTo>
                    <a:pt x="10366" y="7505"/>
                  </a:lnTo>
                  <a:lnTo>
                    <a:pt x="10487" y="7149"/>
                  </a:lnTo>
                  <a:lnTo>
                    <a:pt x="10602" y="6783"/>
                  </a:lnTo>
                  <a:lnTo>
                    <a:pt x="10711" y="6413"/>
                  </a:lnTo>
                  <a:lnTo>
                    <a:pt x="10811" y="6042"/>
                  </a:lnTo>
                  <a:lnTo>
                    <a:pt x="10902" y="5673"/>
                  </a:lnTo>
                  <a:lnTo>
                    <a:pt x="10985" y="5310"/>
                  </a:lnTo>
                  <a:lnTo>
                    <a:pt x="11056" y="4957"/>
                  </a:lnTo>
                  <a:lnTo>
                    <a:pt x="11086" y="4785"/>
                  </a:lnTo>
                  <a:lnTo>
                    <a:pt x="11128" y="4546"/>
                  </a:lnTo>
                  <a:lnTo>
                    <a:pt x="11149" y="4440"/>
                  </a:lnTo>
                  <a:lnTo>
                    <a:pt x="11170" y="4312"/>
                  </a:lnTo>
                  <a:lnTo>
                    <a:pt x="11239" y="3846"/>
                  </a:lnTo>
                  <a:lnTo>
                    <a:pt x="11268" y="3628"/>
                  </a:lnTo>
                  <a:lnTo>
                    <a:pt x="11284" y="3514"/>
                  </a:lnTo>
                  <a:lnTo>
                    <a:pt x="11293" y="3404"/>
                  </a:lnTo>
                  <a:lnTo>
                    <a:pt x="11285" y="3349"/>
                  </a:lnTo>
                  <a:lnTo>
                    <a:pt x="11257" y="3299"/>
                  </a:lnTo>
                  <a:lnTo>
                    <a:pt x="11207" y="3244"/>
                  </a:lnTo>
                  <a:lnTo>
                    <a:pt x="11082" y="3136"/>
                  </a:lnTo>
                  <a:lnTo>
                    <a:pt x="10945" y="3024"/>
                  </a:lnTo>
                  <a:lnTo>
                    <a:pt x="10735" y="2851"/>
                  </a:lnTo>
                  <a:lnTo>
                    <a:pt x="10300" y="2514"/>
                  </a:lnTo>
                  <a:lnTo>
                    <a:pt x="9867" y="2203"/>
                  </a:lnTo>
                  <a:lnTo>
                    <a:pt x="9555" y="1998"/>
                  </a:lnTo>
                  <a:lnTo>
                    <a:pt x="9356" y="1874"/>
                  </a:lnTo>
                  <a:lnTo>
                    <a:pt x="9262" y="1818"/>
                  </a:lnTo>
                  <a:lnTo>
                    <a:pt x="8989" y="1660"/>
                  </a:lnTo>
                  <a:lnTo>
                    <a:pt x="8597" y="1450"/>
                  </a:lnTo>
                  <a:lnTo>
                    <a:pt x="8343" y="1319"/>
                  </a:lnTo>
                  <a:lnTo>
                    <a:pt x="8092" y="1198"/>
                  </a:lnTo>
                  <a:lnTo>
                    <a:pt x="7843" y="1085"/>
                  </a:lnTo>
                  <a:lnTo>
                    <a:pt x="7592" y="977"/>
                  </a:lnTo>
                  <a:lnTo>
                    <a:pt x="7338" y="874"/>
                  </a:lnTo>
                  <a:lnTo>
                    <a:pt x="7209" y="825"/>
                  </a:lnTo>
                  <a:lnTo>
                    <a:pt x="7007" y="751"/>
                  </a:lnTo>
                  <a:lnTo>
                    <a:pt x="6608" y="615"/>
                  </a:lnTo>
                  <a:lnTo>
                    <a:pt x="6210" y="493"/>
                  </a:lnTo>
                  <a:lnTo>
                    <a:pt x="5810" y="385"/>
                  </a:lnTo>
                  <a:lnTo>
                    <a:pt x="5405" y="289"/>
                  </a:lnTo>
                  <a:lnTo>
                    <a:pt x="4992" y="208"/>
                  </a:lnTo>
                  <a:lnTo>
                    <a:pt x="4566" y="136"/>
                  </a:lnTo>
                  <a:lnTo>
                    <a:pt x="4126" y="77"/>
                  </a:lnTo>
                  <a:lnTo>
                    <a:pt x="3899" y="51"/>
                  </a:lnTo>
                  <a:lnTo>
                    <a:pt x="3815" y="43"/>
                  </a:lnTo>
                  <a:lnTo>
                    <a:pt x="3598" y="28"/>
                  </a:lnTo>
                  <a:lnTo>
                    <a:pt x="3205" y="10"/>
                  </a:lnTo>
                  <a:lnTo>
                    <a:pt x="2625" y="0"/>
                  </a:lnTo>
                  <a:lnTo>
                    <a:pt x="2236" y="2"/>
                  </a:lnTo>
                  <a:lnTo>
                    <a:pt x="2025" y="8"/>
                  </a:lnTo>
                  <a:lnTo>
                    <a:pt x="194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D9070507-C9AF-4C99-847A-DF0328411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" y="130"/>
              <a:ext cx="2397" cy="1389"/>
            </a:xfrm>
            <a:custGeom>
              <a:avLst/>
              <a:gdLst>
                <a:gd name="T0" fmla="*/ 7760 w 14386"/>
                <a:gd name="T1" fmla="*/ 130 h 8333"/>
                <a:gd name="T2" fmla="*/ 7115 w 14386"/>
                <a:gd name="T3" fmla="*/ 386 h 8333"/>
                <a:gd name="T4" fmla="*/ 6469 w 14386"/>
                <a:gd name="T5" fmla="*/ 683 h 8333"/>
                <a:gd name="T6" fmla="*/ 5859 w 14386"/>
                <a:gd name="T7" fmla="*/ 1003 h 8333"/>
                <a:gd name="T8" fmla="*/ 5452 w 14386"/>
                <a:gd name="T9" fmla="*/ 1245 h 8333"/>
                <a:gd name="T10" fmla="*/ 4937 w 14386"/>
                <a:gd name="T11" fmla="*/ 1582 h 8333"/>
                <a:gd name="T12" fmla="*/ 4331 w 14386"/>
                <a:gd name="T13" fmla="*/ 2017 h 8333"/>
                <a:gd name="T14" fmla="*/ 3778 w 14386"/>
                <a:gd name="T15" fmla="*/ 2472 h 8333"/>
                <a:gd name="T16" fmla="*/ 3231 w 14386"/>
                <a:gd name="T17" fmla="*/ 2978 h 8333"/>
                <a:gd name="T18" fmla="*/ 2957 w 14386"/>
                <a:gd name="T19" fmla="*/ 3253 h 8333"/>
                <a:gd name="T20" fmla="*/ 2460 w 14386"/>
                <a:gd name="T21" fmla="*/ 3789 h 8333"/>
                <a:gd name="T22" fmla="*/ 2009 w 14386"/>
                <a:gd name="T23" fmla="*/ 4334 h 8333"/>
                <a:gd name="T24" fmla="*/ 1592 w 14386"/>
                <a:gd name="T25" fmla="*/ 4907 h 8333"/>
                <a:gd name="T26" fmla="*/ 1292 w 14386"/>
                <a:gd name="T27" fmla="*/ 5366 h 8333"/>
                <a:gd name="T28" fmla="*/ 1059 w 14386"/>
                <a:gd name="T29" fmla="*/ 5751 h 8333"/>
                <a:gd name="T30" fmla="*/ 757 w 14386"/>
                <a:gd name="T31" fmla="*/ 6310 h 8333"/>
                <a:gd name="T32" fmla="*/ 472 w 14386"/>
                <a:gd name="T33" fmla="*/ 6898 h 8333"/>
                <a:gd name="T34" fmla="*/ 215 w 14386"/>
                <a:gd name="T35" fmla="*/ 7496 h 8333"/>
                <a:gd name="T36" fmla="*/ 100 w 14386"/>
                <a:gd name="T37" fmla="*/ 7797 h 8333"/>
                <a:gd name="T38" fmla="*/ 1 w 14386"/>
                <a:gd name="T39" fmla="*/ 8098 h 8333"/>
                <a:gd name="T40" fmla="*/ 33 w 14386"/>
                <a:gd name="T41" fmla="*/ 8100 h 8333"/>
                <a:gd name="T42" fmla="*/ 361 w 14386"/>
                <a:gd name="T43" fmla="*/ 7982 h 8333"/>
                <a:gd name="T44" fmla="*/ 1156 w 14386"/>
                <a:gd name="T45" fmla="*/ 7714 h 8333"/>
                <a:gd name="T46" fmla="*/ 2152 w 14386"/>
                <a:gd name="T47" fmla="*/ 7432 h 8333"/>
                <a:gd name="T48" fmla="*/ 2489 w 14386"/>
                <a:gd name="T49" fmla="*/ 7352 h 8333"/>
                <a:gd name="T50" fmla="*/ 2793 w 14386"/>
                <a:gd name="T51" fmla="*/ 7281 h 8333"/>
                <a:gd name="T52" fmla="*/ 3573 w 14386"/>
                <a:gd name="T53" fmla="*/ 7133 h 8333"/>
                <a:gd name="T54" fmla="*/ 4087 w 14386"/>
                <a:gd name="T55" fmla="*/ 7048 h 8333"/>
                <a:gd name="T56" fmla="*/ 4867 w 14386"/>
                <a:gd name="T57" fmla="*/ 6956 h 8333"/>
                <a:gd name="T58" fmla="*/ 5480 w 14386"/>
                <a:gd name="T59" fmla="*/ 6908 h 8333"/>
                <a:gd name="T60" fmla="*/ 6265 w 14386"/>
                <a:gd name="T61" fmla="*/ 6878 h 8333"/>
                <a:gd name="T62" fmla="*/ 6789 w 14386"/>
                <a:gd name="T63" fmla="*/ 6877 h 8333"/>
                <a:gd name="T64" fmla="*/ 7560 w 14386"/>
                <a:gd name="T65" fmla="*/ 6899 h 8333"/>
                <a:gd name="T66" fmla="*/ 8337 w 14386"/>
                <a:gd name="T67" fmla="*/ 6954 h 8333"/>
                <a:gd name="T68" fmla="*/ 9120 w 14386"/>
                <a:gd name="T69" fmla="*/ 7042 h 8333"/>
                <a:gd name="T70" fmla="*/ 9915 w 14386"/>
                <a:gd name="T71" fmla="*/ 7161 h 8333"/>
                <a:gd name="T72" fmla="*/ 10724 w 14386"/>
                <a:gd name="T73" fmla="*/ 7316 h 8333"/>
                <a:gd name="T74" fmla="*/ 11553 w 14386"/>
                <a:gd name="T75" fmla="*/ 7503 h 8333"/>
                <a:gd name="T76" fmla="*/ 12403 w 14386"/>
                <a:gd name="T77" fmla="*/ 7726 h 8333"/>
                <a:gd name="T78" fmla="*/ 13060 w 14386"/>
                <a:gd name="T79" fmla="*/ 7917 h 8333"/>
                <a:gd name="T80" fmla="*/ 13744 w 14386"/>
                <a:gd name="T81" fmla="*/ 8130 h 8333"/>
                <a:gd name="T82" fmla="*/ 14268 w 14386"/>
                <a:gd name="T83" fmla="*/ 8301 h 8333"/>
                <a:gd name="T84" fmla="*/ 14383 w 14386"/>
                <a:gd name="T85" fmla="*/ 8331 h 8333"/>
                <a:gd name="T86" fmla="*/ 14382 w 14386"/>
                <a:gd name="T87" fmla="*/ 8293 h 8333"/>
                <a:gd name="T88" fmla="*/ 14260 w 14386"/>
                <a:gd name="T89" fmla="*/ 7935 h 8333"/>
                <a:gd name="T90" fmla="*/ 13975 w 14386"/>
                <a:gd name="T91" fmla="*/ 7243 h 8333"/>
                <a:gd name="T92" fmla="*/ 13634 w 14386"/>
                <a:gd name="T93" fmla="*/ 6487 h 8333"/>
                <a:gd name="T94" fmla="*/ 13407 w 14386"/>
                <a:gd name="T95" fmla="*/ 6027 h 8333"/>
                <a:gd name="T96" fmla="*/ 13111 w 14386"/>
                <a:gd name="T97" fmla="*/ 5485 h 8333"/>
                <a:gd name="T98" fmla="*/ 12733 w 14386"/>
                <a:gd name="T99" fmla="*/ 4845 h 8333"/>
                <a:gd name="T100" fmla="*/ 12341 w 14386"/>
                <a:gd name="T101" fmla="*/ 4246 h 8333"/>
                <a:gd name="T102" fmla="*/ 11900 w 14386"/>
                <a:gd name="T103" fmla="*/ 3637 h 8333"/>
                <a:gd name="T104" fmla="*/ 11670 w 14386"/>
                <a:gd name="T105" fmla="*/ 3335 h 8333"/>
                <a:gd name="T106" fmla="*/ 11172 w 14386"/>
                <a:gd name="T107" fmla="*/ 2741 h 8333"/>
                <a:gd name="T108" fmla="*/ 10605 w 14386"/>
                <a:gd name="T109" fmla="*/ 2125 h 8333"/>
                <a:gd name="T110" fmla="*/ 10014 w 14386"/>
                <a:gd name="T111" fmla="*/ 1533 h 8333"/>
                <a:gd name="T112" fmla="*/ 9580 w 14386"/>
                <a:gd name="T113" fmla="*/ 1132 h 8333"/>
                <a:gd name="T114" fmla="*/ 8892 w 14386"/>
                <a:gd name="T115" fmla="*/ 547 h 8333"/>
                <a:gd name="T116" fmla="*/ 8647 w 14386"/>
                <a:gd name="T117" fmla="*/ 354 h 8333"/>
                <a:gd name="T118" fmla="*/ 8336 w 14386"/>
                <a:gd name="T119" fmla="*/ 114 h 8333"/>
                <a:gd name="T120" fmla="*/ 8169 w 14386"/>
                <a:gd name="T121" fmla="*/ 1 h 8333"/>
                <a:gd name="T122" fmla="*/ 8138 w 14386"/>
                <a:gd name="T123" fmla="*/ 4 h 8333"/>
                <a:gd name="T124" fmla="*/ 7916 w 14386"/>
                <a:gd name="T125" fmla="*/ 75 h 8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86" h="8333">
                  <a:moveTo>
                    <a:pt x="7916" y="75"/>
                  </a:moveTo>
                  <a:lnTo>
                    <a:pt x="7760" y="130"/>
                  </a:lnTo>
                  <a:lnTo>
                    <a:pt x="7441" y="252"/>
                  </a:lnTo>
                  <a:lnTo>
                    <a:pt x="7115" y="386"/>
                  </a:lnTo>
                  <a:lnTo>
                    <a:pt x="6790" y="531"/>
                  </a:lnTo>
                  <a:lnTo>
                    <a:pt x="6469" y="683"/>
                  </a:lnTo>
                  <a:lnTo>
                    <a:pt x="6157" y="842"/>
                  </a:lnTo>
                  <a:lnTo>
                    <a:pt x="5859" y="1003"/>
                  </a:lnTo>
                  <a:lnTo>
                    <a:pt x="5582" y="1165"/>
                  </a:lnTo>
                  <a:lnTo>
                    <a:pt x="5452" y="1245"/>
                  </a:lnTo>
                  <a:lnTo>
                    <a:pt x="5273" y="1360"/>
                  </a:lnTo>
                  <a:lnTo>
                    <a:pt x="4937" y="1582"/>
                  </a:lnTo>
                  <a:lnTo>
                    <a:pt x="4625" y="1799"/>
                  </a:lnTo>
                  <a:lnTo>
                    <a:pt x="4331" y="2017"/>
                  </a:lnTo>
                  <a:lnTo>
                    <a:pt x="4050" y="2240"/>
                  </a:lnTo>
                  <a:lnTo>
                    <a:pt x="3778" y="2472"/>
                  </a:lnTo>
                  <a:lnTo>
                    <a:pt x="3506" y="2716"/>
                  </a:lnTo>
                  <a:lnTo>
                    <a:pt x="3231" y="2978"/>
                  </a:lnTo>
                  <a:lnTo>
                    <a:pt x="3090" y="3118"/>
                  </a:lnTo>
                  <a:lnTo>
                    <a:pt x="2957" y="3253"/>
                  </a:lnTo>
                  <a:lnTo>
                    <a:pt x="2702" y="3521"/>
                  </a:lnTo>
                  <a:lnTo>
                    <a:pt x="2460" y="3789"/>
                  </a:lnTo>
                  <a:lnTo>
                    <a:pt x="2230" y="4059"/>
                  </a:lnTo>
                  <a:lnTo>
                    <a:pt x="2009" y="4334"/>
                  </a:lnTo>
                  <a:lnTo>
                    <a:pt x="1798" y="4617"/>
                  </a:lnTo>
                  <a:lnTo>
                    <a:pt x="1592" y="4907"/>
                  </a:lnTo>
                  <a:lnTo>
                    <a:pt x="1391" y="5209"/>
                  </a:lnTo>
                  <a:lnTo>
                    <a:pt x="1292" y="5366"/>
                  </a:lnTo>
                  <a:lnTo>
                    <a:pt x="1214" y="5490"/>
                  </a:lnTo>
                  <a:lnTo>
                    <a:pt x="1059" y="5751"/>
                  </a:lnTo>
                  <a:lnTo>
                    <a:pt x="906" y="6026"/>
                  </a:lnTo>
                  <a:lnTo>
                    <a:pt x="757" y="6310"/>
                  </a:lnTo>
                  <a:lnTo>
                    <a:pt x="611" y="6601"/>
                  </a:lnTo>
                  <a:lnTo>
                    <a:pt x="472" y="6898"/>
                  </a:lnTo>
                  <a:lnTo>
                    <a:pt x="339" y="7197"/>
                  </a:lnTo>
                  <a:lnTo>
                    <a:pt x="215" y="7496"/>
                  </a:lnTo>
                  <a:lnTo>
                    <a:pt x="157" y="7645"/>
                  </a:lnTo>
                  <a:lnTo>
                    <a:pt x="100" y="7797"/>
                  </a:lnTo>
                  <a:lnTo>
                    <a:pt x="27" y="8011"/>
                  </a:lnTo>
                  <a:lnTo>
                    <a:pt x="1" y="8098"/>
                  </a:lnTo>
                  <a:lnTo>
                    <a:pt x="0" y="8109"/>
                  </a:lnTo>
                  <a:lnTo>
                    <a:pt x="33" y="8100"/>
                  </a:lnTo>
                  <a:lnTo>
                    <a:pt x="141" y="8063"/>
                  </a:lnTo>
                  <a:lnTo>
                    <a:pt x="361" y="7982"/>
                  </a:lnTo>
                  <a:lnTo>
                    <a:pt x="928" y="7787"/>
                  </a:lnTo>
                  <a:lnTo>
                    <a:pt x="1156" y="7714"/>
                  </a:lnTo>
                  <a:lnTo>
                    <a:pt x="1438" y="7630"/>
                  </a:lnTo>
                  <a:lnTo>
                    <a:pt x="2152" y="7432"/>
                  </a:lnTo>
                  <a:lnTo>
                    <a:pt x="2336" y="7385"/>
                  </a:lnTo>
                  <a:lnTo>
                    <a:pt x="2489" y="7352"/>
                  </a:lnTo>
                  <a:lnTo>
                    <a:pt x="2682" y="7305"/>
                  </a:lnTo>
                  <a:lnTo>
                    <a:pt x="2793" y="7281"/>
                  </a:lnTo>
                  <a:lnTo>
                    <a:pt x="3150" y="7210"/>
                  </a:lnTo>
                  <a:lnTo>
                    <a:pt x="3573" y="7133"/>
                  </a:lnTo>
                  <a:lnTo>
                    <a:pt x="3953" y="7068"/>
                  </a:lnTo>
                  <a:lnTo>
                    <a:pt x="4087" y="7048"/>
                  </a:lnTo>
                  <a:lnTo>
                    <a:pt x="4404" y="7006"/>
                  </a:lnTo>
                  <a:lnTo>
                    <a:pt x="4867" y="6956"/>
                  </a:lnTo>
                  <a:lnTo>
                    <a:pt x="5174" y="6928"/>
                  </a:lnTo>
                  <a:lnTo>
                    <a:pt x="5480" y="6908"/>
                  </a:lnTo>
                  <a:lnTo>
                    <a:pt x="5790" y="6892"/>
                  </a:lnTo>
                  <a:lnTo>
                    <a:pt x="6265" y="6878"/>
                  </a:lnTo>
                  <a:lnTo>
                    <a:pt x="6595" y="6877"/>
                  </a:lnTo>
                  <a:lnTo>
                    <a:pt x="6789" y="6877"/>
                  </a:lnTo>
                  <a:lnTo>
                    <a:pt x="7174" y="6885"/>
                  </a:lnTo>
                  <a:lnTo>
                    <a:pt x="7560" y="6899"/>
                  </a:lnTo>
                  <a:lnTo>
                    <a:pt x="7948" y="6923"/>
                  </a:lnTo>
                  <a:lnTo>
                    <a:pt x="8337" y="6954"/>
                  </a:lnTo>
                  <a:lnTo>
                    <a:pt x="8727" y="6994"/>
                  </a:lnTo>
                  <a:lnTo>
                    <a:pt x="9120" y="7042"/>
                  </a:lnTo>
                  <a:lnTo>
                    <a:pt x="9515" y="7097"/>
                  </a:lnTo>
                  <a:lnTo>
                    <a:pt x="9915" y="7161"/>
                  </a:lnTo>
                  <a:lnTo>
                    <a:pt x="10317" y="7234"/>
                  </a:lnTo>
                  <a:lnTo>
                    <a:pt x="10724" y="7316"/>
                  </a:lnTo>
                  <a:lnTo>
                    <a:pt x="11135" y="7405"/>
                  </a:lnTo>
                  <a:lnTo>
                    <a:pt x="11553" y="7503"/>
                  </a:lnTo>
                  <a:lnTo>
                    <a:pt x="11975" y="7610"/>
                  </a:lnTo>
                  <a:lnTo>
                    <a:pt x="12403" y="7726"/>
                  </a:lnTo>
                  <a:lnTo>
                    <a:pt x="12839" y="7852"/>
                  </a:lnTo>
                  <a:lnTo>
                    <a:pt x="13060" y="7917"/>
                  </a:lnTo>
                  <a:lnTo>
                    <a:pt x="13267" y="7981"/>
                  </a:lnTo>
                  <a:lnTo>
                    <a:pt x="13744" y="8130"/>
                  </a:lnTo>
                  <a:lnTo>
                    <a:pt x="13937" y="8195"/>
                  </a:lnTo>
                  <a:lnTo>
                    <a:pt x="14268" y="8301"/>
                  </a:lnTo>
                  <a:lnTo>
                    <a:pt x="14380" y="8333"/>
                  </a:lnTo>
                  <a:lnTo>
                    <a:pt x="14383" y="8331"/>
                  </a:lnTo>
                  <a:lnTo>
                    <a:pt x="14386" y="8322"/>
                  </a:lnTo>
                  <a:lnTo>
                    <a:pt x="14382" y="8293"/>
                  </a:lnTo>
                  <a:lnTo>
                    <a:pt x="14350" y="8181"/>
                  </a:lnTo>
                  <a:lnTo>
                    <a:pt x="14260" y="7935"/>
                  </a:lnTo>
                  <a:lnTo>
                    <a:pt x="14131" y="7612"/>
                  </a:lnTo>
                  <a:lnTo>
                    <a:pt x="13975" y="7243"/>
                  </a:lnTo>
                  <a:lnTo>
                    <a:pt x="13805" y="6857"/>
                  </a:lnTo>
                  <a:lnTo>
                    <a:pt x="13634" y="6487"/>
                  </a:lnTo>
                  <a:lnTo>
                    <a:pt x="13476" y="6160"/>
                  </a:lnTo>
                  <a:lnTo>
                    <a:pt x="13407" y="6027"/>
                  </a:lnTo>
                  <a:lnTo>
                    <a:pt x="13305" y="5838"/>
                  </a:lnTo>
                  <a:lnTo>
                    <a:pt x="13111" y="5485"/>
                  </a:lnTo>
                  <a:lnTo>
                    <a:pt x="12922" y="5156"/>
                  </a:lnTo>
                  <a:lnTo>
                    <a:pt x="12733" y="4845"/>
                  </a:lnTo>
                  <a:lnTo>
                    <a:pt x="12541" y="4544"/>
                  </a:lnTo>
                  <a:lnTo>
                    <a:pt x="12341" y="4246"/>
                  </a:lnTo>
                  <a:lnTo>
                    <a:pt x="12128" y="3946"/>
                  </a:lnTo>
                  <a:lnTo>
                    <a:pt x="11900" y="3637"/>
                  </a:lnTo>
                  <a:lnTo>
                    <a:pt x="11778" y="3475"/>
                  </a:lnTo>
                  <a:lnTo>
                    <a:pt x="11670" y="3335"/>
                  </a:lnTo>
                  <a:lnTo>
                    <a:pt x="11432" y="3044"/>
                  </a:lnTo>
                  <a:lnTo>
                    <a:pt x="11172" y="2741"/>
                  </a:lnTo>
                  <a:lnTo>
                    <a:pt x="10895" y="2432"/>
                  </a:lnTo>
                  <a:lnTo>
                    <a:pt x="10605" y="2125"/>
                  </a:lnTo>
                  <a:lnTo>
                    <a:pt x="10310" y="1822"/>
                  </a:lnTo>
                  <a:lnTo>
                    <a:pt x="10014" y="1533"/>
                  </a:lnTo>
                  <a:lnTo>
                    <a:pt x="9722" y="1260"/>
                  </a:lnTo>
                  <a:lnTo>
                    <a:pt x="9580" y="1132"/>
                  </a:lnTo>
                  <a:lnTo>
                    <a:pt x="9370" y="949"/>
                  </a:lnTo>
                  <a:lnTo>
                    <a:pt x="8892" y="547"/>
                  </a:lnTo>
                  <a:lnTo>
                    <a:pt x="8753" y="437"/>
                  </a:lnTo>
                  <a:lnTo>
                    <a:pt x="8647" y="354"/>
                  </a:lnTo>
                  <a:lnTo>
                    <a:pt x="8437" y="191"/>
                  </a:lnTo>
                  <a:lnTo>
                    <a:pt x="8336" y="114"/>
                  </a:lnTo>
                  <a:lnTo>
                    <a:pt x="8217" y="30"/>
                  </a:lnTo>
                  <a:lnTo>
                    <a:pt x="8169" y="1"/>
                  </a:lnTo>
                  <a:lnTo>
                    <a:pt x="8161" y="0"/>
                  </a:lnTo>
                  <a:lnTo>
                    <a:pt x="8138" y="4"/>
                  </a:lnTo>
                  <a:lnTo>
                    <a:pt x="8005" y="45"/>
                  </a:lnTo>
                  <a:lnTo>
                    <a:pt x="7916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8" name="Freeform 33">
              <a:extLst>
                <a:ext uri="{FF2B5EF4-FFF2-40B4-BE49-F238E27FC236}">
                  <a16:creationId xmlns:a16="http://schemas.microsoft.com/office/drawing/2014/main" id="{74B8EDB0-B843-48AB-ADD3-DEC1E9180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738"/>
              <a:ext cx="1778" cy="2132"/>
            </a:xfrm>
            <a:custGeom>
              <a:avLst/>
              <a:gdLst>
                <a:gd name="T0" fmla="*/ 7372 w 10669"/>
                <a:gd name="T1" fmla="*/ 117 h 12797"/>
                <a:gd name="T2" fmla="*/ 7294 w 10669"/>
                <a:gd name="T3" fmla="*/ 580 h 12797"/>
                <a:gd name="T4" fmla="*/ 7113 w 10669"/>
                <a:gd name="T5" fmla="*/ 1456 h 12797"/>
                <a:gd name="T6" fmla="*/ 6881 w 10669"/>
                <a:gd name="T7" fmla="*/ 2352 h 12797"/>
                <a:gd name="T8" fmla="*/ 6614 w 10669"/>
                <a:gd name="T9" fmla="*/ 3222 h 12797"/>
                <a:gd name="T10" fmla="*/ 6397 w 10669"/>
                <a:gd name="T11" fmla="*/ 3829 h 12797"/>
                <a:gd name="T12" fmla="*/ 6146 w 10669"/>
                <a:gd name="T13" fmla="*/ 4466 h 12797"/>
                <a:gd name="T14" fmla="*/ 5817 w 10669"/>
                <a:gd name="T15" fmla="*/ 5187 h 12797"/>
                <a:gd name="T16" fmla="*/ 5587 w 10669"/>
                <a:gd name="T17" fmla="*/ 5651 h 12797"/>
                <a:gd name="T18" fmla="*/ 5207 w 10669"/>
                <a:gd name="T19" fmla="*/ 6370 h 12797"/>
                <a:gd name="T20" fmla="*/ 4887 w 10669"/>
                <a:gd name="T21" fmla="*/ 6909 h 12797"/>
                <a:gd name="T22" fmla="*/ 4329 w 10669"/>
                <a:gd name="T23" fmla="*/ 7759 h 12797"/>
                <a:gd name="T24" fmla="*/ 4099 w 10669"/>
                <a:gd name="T25" fmla="*/ 8091 h 12797"/>
                <a:gd name="T26" fmla="*/ 3461 w 10669"/>
                <a:gd name="T27" fmla="*/ 8922 h 12797"/>
                <a:gd name="T28" fmla="*/ 3062 w 10669"/>
                <a:gd name="T29" fmla="*/ 9412 h 12797"/>
                <a:gd name="T30" fmla="*/ 2562 w 10669"/>
                <a:gd name="T31" fmla="*/ 9971 h 12797"/>
                <a:gd name="T32" fmla="*/ 1891 w 10669"/>
                <a:gd name="T33" fmla="*/ 10680 h 12797"/>
                <a:gd name="T34" fmla="*/ 1209 w 10669"/>
                <a:gd name="T35" fmla="*/ 11356 h 12797"/>
                <a:gd name="T36" fmla="*/ 510 w 10669"/>
                <a:gd name="T37" fmla="*/ 12005 h 12797"/>
                <a:gd name="T38" fmla="*/ 95 w 10669"/>
                <a:gd name="T39" fmla="*/ 12374 h 12797"/>
                <a:gd name="T40" fmla="*/ 0 w 10669"/>
                <a:gd name="T41" fmla="*/ 12459 h 12797"/>
                <a:gd name="T42" fmla="*/ 69 w 10669"/>
                <a:gd name="T43" fmla="*/ 12493 h 12797"/>
                <a:gd name="T44" fmla="*/ 375 w 10669"/>
                <a:gd name="T45" fmla="*/ 12547 h 12797"/>
                <a:gd name="T46" fmla="*/ 1440 w 10669"/>
                <a:gd name="T47" fmla="*/ 12692 h 12797"/>
                <a:gd name="T48" fmla="*/ 2166 w 10669"/>
                <a:gd name="T49" fmla="*/ 12762 h 12797"/>
                <a:gd name="T50" fmla="*/ 2638 w 10669"/>
                <a:gd name="T51" fmla="*/ 12786 h 12797"/>
                <a:gd name="T52" fmla="*/ 3329 w 10669"/>
                <a:gd name="T53" fmla="*/ 12797 h 12797"/>
                <a:gd name="T54" fmla="*/ 4031 w 10669"/>
                <a:gd name="T55" fmla="*/ 12786 h 12797"/>
                <a:gd name="T56" fmla="*/ 4689 w 10669"/>
                <a:gd name="T57" fmla="*/ 12752 h 12797"/>
                <a:gd name="T58" fmla="*/ 4971 w 10669"/>
                <a:gd name="T59" fmla="*/ 12727 h 12797"/>
                <a:gd name="T60" fmla="*/ 5700 w 10669"/>
                <a:gd name="T61" fmla="*/ 12637 h 12797"/>
                <a:gd name="T62" fmla="*/ 6949 w 10669"/>
                <a:gd name="T63" fmla="*/ 12411 h 12797"/>
                <a:gd name="T64" fmla="*/ 7394 w 10669"/>
                <a:gd name="T65" fmla="*/ 12308 h 12797"/>
                <a:gd name="T66" fmla="*/ 8031 w 10669"/>
                <a:gd name="T67" fmla="*/ 12135 h 12797"/>
                <a:gd name="T68" fmla="*/ 8719 w 10669"/>
                <a:gd name="T69" fmla="*/ 11921 h 12797"/>
                <a:gd name="T70" fmla="*/ 9407 w 10669"/>
                <a:gd name="T71" fmla="*/ 11682 h 12797"/>
                <a:gd name="T72" fmla="*/ 9893 w 10669"/>
                <a:gd name="T73" fmla="*/ 11495 h 12797"/>
                <a:gd name="T74" fmla="*/ 10199 w 10669"/>
                <a:gd name="T75" fmla="*/ 11368 h 12797"/>
                <a:gd name="T76" fmla="*/ 10337 w 10669"/>
                <a:gd name="T77" fmla="*/ 11292 h 12797"/>
                <a:gd name="T78" fmla="*/ 10354 w 10669"/>
                <a:gd name="T79" fmla="*/ 11270 h 12797"/>
                <a:gd name="T80" fmla="*/ 10389 w 10669"/>
                <a:gd name="T81" fmla="*/ 11138 h 12797"/>
                <a:gd name="T82" fmla="*/ 10499 w 10669"/>
                <a:gd name="T83" fmla="*/ 10530 h 12797"/>
                <a:gd name="T84" fmla="*/ 10590 w 10669"/>
                <a:gd name="T85" fmla="*/ 9880 h 12797"/>
                <a:gd name="T86" fmla="*/ 10645 w 10669"/>
                <a:gd name="T87" fmla="*/ 9288 h 12797"/>
                <a:gd name="T88" fmla="*/ 10669 w 10669"/>
                <a:gd name="T89" fmla="*/ 8484 h 12797"/>
                <a:gd name="T90" fmla="*/ 10638 w 10669"/>
                <a:gd name="T91" fmla="*/ 7662 h 12797"/>
                <a:gd name="T92" fmla="*/ 10552 w 10669"/>
                <a:gd name="T93" fmla="*/ 6822 h 12797"/>
                <a:gd name="T94" fmla="*/ 10489 w 10669"/>
                <a:gd name="T95" fmla="*/ 6400 h 12797"/>
                <a:gd name="T96" fmla="*/ 10331 w 10669"/>
                <a:gd name="T97" fmla="*/ 5623 h 12797"/>
                <a:gd name="T98" fmla="*/ 10232 w 10669"/>
                <a:gd name="T99" fmla="*/ 5229 h 12797"/>
                <a:gd name="T100" fmla="*/ 10040 w 10669"/>
                <a:gd name="T101" fmla="*/ 4584 h 12797"/>
                <a:gd name="T102" fmla="*/ 9928 w 10669"/>
                <a:gd name="T103" fmla="*/ 4255 h 12797"/>
                <a:gd name="T104" fmla="*/ 9643 w 10669"/>
                <a:gd name="T105" fmla="*/ 3521 h 12797"/>
                <a:gd name="T106" fmla="*/ 9322 w 10669"/>
                <a:gd name="T107" fmla="*/ 2825 h 12797"/>
                <a:gd name="T108" fmla="*/ 8954 w 10669"/>
                <a:gd name="T109" fmla="*/ 2143 h 12797"/>
                <a:gd name="T110" fmla="*/ 8638 w 10669"/>
                <a:gd name="T111" fmla="*/ 1625 h 12797"/>
                <a:gd name="T112" fmla="*/ 8384 w 10669"/>
                <a:gd name="T113" fmla="*/ 1243 h 12797"/>
                <a:gd name="T114" fmla="*/ 8022 w 10669"/>
                <a:gd name="T115" fmla="*/ 739 h 12797"/>
                <a:gd name="T116" fmla="*/ 7783 w 10669"/>
                <a:gd name="T117" fmla="*/ 443 h 12797"/>
                <a:gd name="T118" fmla="*/ 7408 w 10669"/>
                <a:gd name="T119" fmla="*/ 0 h 12797"/>
                <a:gd name="T120" fmla="*/ 7390 w 10669"/>
                <a:gd name="T121" fmla="*/ 24 h 12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69" h="12797">
                  <a:moveTo>
                    <a:pt x="7390" y="24"/>
                  </a:moveTo>
                  <a:lnTo>
                    <a:pt x="7372" y="117"/>
                  </a:lnTo>
                  <a:lnTo>
                    <a:pt x="7330" y="369"/>
                  </a:lnTo>
                  <a:lnTo>
                    <a:pt x="7294" y="580"/>
                  </a:lnTo>
                  <a:lnTo>
                    <a:pt x="7211" y="1013"/>
                  </a:lnTo>
                  <a:lnTo>
                    <a:pt x="7113" y="1456"/>
                  </a:lnTo>
                  <a:lnTo>
                    <a:pt x="7001" y="1905"/>
                  </a:lnTo>
                  <a:lnTo>
                    <a:pt x="6881" y="2352"/>
                  </a:lnTo>
                  <a:lnTo>
                    <a:pt x="6751" y="2794"/>
                  </a:lnTo>
                  <a:lnTo>
                    <a:pt x="6614" y="3222"/>
                  </a:lnTo>
                  <a:lnTo>
                    <a:pt x="6470" y="3634"/>
                  </a:lnTo>
                  <a:lnTo>
                    <a:pt x="6397" y="3829"/>
                  </a:lnTo>
                  <a:lnTo>
                    <a:pt x="6300" y="4080"/>
                  </a:lnTo>
                  <a:lnTo>
                    <a:pt x="6146" y="4466"/>
                  </a:lnTo>
                  <a:lnTo>
                    <a:pt x="5999" y="4803"/>
                  </a:lnTo>
                  <a:lnTo>
                    <a:pt x="5817" y="5187"/>
                  </a:lnTo>
                  <a:lnTo>
                    <a:pt x="5695" y="5434"/>
                  </a:lnTo>
                  <a:lnTo>
                    <a:pt x="5587" y="5651"/>
                  </a:lnTo>
                  <a:lnTo>
                    <a:pt x="5393" y="6026"/>
                  </a:lnTo>
                  <a:lnTo>
                    <a:pt x="5207" y="6370"/>
                  </a:lnTo>
                  <a:lnTo>
                    <a:pt x="5003" y="6718"/>
                  </a:lnTo>
                  <a:lnTo>
                    <a:pt x="4887" y="6909"/>
                  </a:lnTo>
                  <a:lnTo>
                    <a:pt x="4780" y="7079"/>
                  </a:lnTo>
                  <a:lnTo>
                    <a:pt x="4329" y="7759"/>
                  </a:lnTo>
                  <a:lnTo>
                    <a:pt x="4196" y="7956"/>
                  </a:lnTo>
                  <a:lnTo>
                    <a:pt x="4099" y="8091"/>
                  </a:lnTo>
                  <a:lnTo>
                    <a:pt x="3802" y="8484"/>
                  </a:lnTo>
                  <a:lnTo>
                    <a:pt x="3461" y="8922"/>
                  </a:lnTo>
                  <a:lnTo>
                    <a:pt x="3161" y="9295"/>
                  </a:lnTo>
                  <a:lnTo>
                    <a:pt x="3062" y="9412"/>
                  </a:lnTo>
                  <a:lnTo>
                    <a:pt x="2894" y="9601"/>
                  </a:lnTo>
                  <a:lnTo>
                    <a:pt x="2562" y="9971"/>
                  </a:lnTo>
                  <a:lnTo>
                    <a:pt x="2227" y="10330"/>
                  </a:lnTo>
                  <a:lnTo>
                    <a:pt x="1891" y="10680"/>
                  </a:lnTo>
                  <a:lnTo>
                    <a:pt x="1552" y="11022"/>
                  </a:lnTo>
                  <a:lnTo>
                    <a:pt x="1209" y="11356"/>
                  </a:lnTo>
                  <a:lnTo>
                    <a:pt x="862" y="11684"/>
                  </a:lnTo>
                  <a:lnTo>
                    <a:pt x="510" y="12005"/>
                  </a:lnTo>
                  <a:lnTo>
                    <a:pt x="332" y="12164"/>
                  </a:lnTo>
                  <a:lnTo>
                    <a:pt x="95" y="12374"/>
                  </a:lnTo>
                  <a:lnTo>
                    <a:pt x="6" y="12452"/>
                  </a:lnTo>
                  <a:lnTo>
                    <a:pt x="0" y="12459"/>
                  </a:lnTo>
                  <a:lnTo>
                    <a:pt x="6" y="12472"/>
                  </a:lnTo>
                  <a:lnTo>
                    <a:pt x="69" y="12493"/>
                  </a:lnTo>
                  <a:lnTo>
                    <a:pt x="167" y="12511"/>
                  </a:lnTo>
                  <a:lnTo>
                    <a:pt x="375" y="12547"/>
                  </a:lnTo>
                  <a:lnTo>
                    <a:pt x="886" y="12623"/>
                  </a:lnTo>
                  <a:lnTo>
                    <a:pt x="1440" y="12692"/>
                  </a:lnTo>
                  <a:lnTo>
                    <a:pt x="1954" y="12745"/>
                  </a:lnTo>
                  <a:lnTo>
                    <a:pt x="2166" y="12762"/>
                  </a:lnTo>
                  <a:lnTo>
                    <a:pt x="2316" y="12771"/>
                  </a:lnTo>
                  <a:lnTo>
                    <a:pt x="2638" y="12786"/>
                  </a:lnTo>
                  <a:lnTo>
                    <a:pt x="2978" y="12794"/>
                  </a:lnTo>
                  <a:lnTo>
                    <a:pt x="3329" y="12797"/>
                  </a:lnTo>
                  <a:lnTo>
                    <a:pt x="3682" y="12794"/>
                  </a:lnTo>
                  <a:lnTo>
                    <a:pt x="4031" y="12786"/>
                  </a:lnTo>
                  <a:lnTo>
                    <a:pt x="4369" y="12771"/>
                  </a:lnTo>
                  <a:lnTo>
                    <a:pt x="4689" y="12752"/>
                  </a:lnTo>
                  <a:lnTo>
                    <a:pt x="4838" y="12739"/>
                  </a:lnTo>
                  <a:lnTo>
                    <a:pt x="4971" y="12727"/>
                  </a:lnTo>
                  <a:lnTo>
                    <a:pt x="5252" y="12697"/>
                  </a:lnTo>
                  <a:lnTo>
                    <a:pt x="5700" y="12637"/>
                  </a:lnTo>
                  <a:lnTo>
                    <a:pt x="6324" y="12535"/>
                  </a:lnTo>
                  <a:lnTo>
                    <a:pt x="6949" y="12411"/>
                  </a:lnTo>
                  <a:lnTo>
                    <a:pt x="7249" y="12343"/>
                  </a:lnTo>
                  <a:lnTo>
                    <a:pt x="7394" y="12308"/>
                  </a:lnTo>
                  <a:lnTo>
                    <a:pt x="7704" y="12227"/>
                  </a:lnTo>
                  <a:lnTo>
                    <a:pt x="8031" y="12135"/>
                  </a:lnTo>
                  <a:lnTo>
                    <a:pt x="8372" y="12032"/>
                  </a:lnTo>
                  <a:lnTo>
                    <a:pt x="8719" y="11921"/>
                  </a:lnTo>
                  <a:lnTo>
                    <a:pt x="9066" y="11802"/>
                  </a:lnTo>
                  <a:lnTo>
                    <a:pt x="9407" y="11682"/>
                  </a:lnTo>
                  <a:lnTo>
                    <a:pt x="9736" y="11557"/>
                  </a:lnTo>
                  <a:lnTo>
                    <a:pt x="9893" y="11495"/>
                  </a:lnTo>
                  <a:lnTo>
                    <a:pt x="10021" y="11444"/>
                  </a:lnTo>
                  <a:lnTo>
                    <a:pt x="10199" y="11368"/>
                  </a:lnTo>
                  <a:lnTo>
                    <a:pt x="10301" y="11318"/>
                  </a:lnTo>
                  <a:lnTo>
                    <a:pt x="10337" y="11292"/>
                  </a:lnTo>
                  <a:lnTo>
                    <a:pt x="10350" y="11277"/>
                  </a:lnTo>
                  <a:lnTo>
                    <a:pt x="10354" y="11270"/>
                  </a:lnTo>
                  <a:lnTo>
                    <a:pt x="10364" y="11239"/>
                  </a:lnTo>
                  <a:lnTo>
                    <a:pt x="10389" y="11138"/>
                  </a:lnTo>
                  <a:lnTo>
                    <a:pt x="10434" y="10920"/>
                  </a:lnTo>
                  <a:lnTo>
                    <a:pt x="10499" y="10530"/>
                  </a:lnTo>
                  <a:lnTo>
                    <a:pt x="10564" y="10093"/>
                  </a:lnTo>
                  <a:lnTo>
                    <a:pt x="10590" y="9880"/>
                  </a:lnTo>
                  <a:lnTo>
                    <a:pt x="10612" y="9684"/>
                  </a:lnTo>
                  <a:lnTo>
                    <a:pt x="10645" y="9288"/>
                  </a:lnTo>
                  <a:lnTo>
                    <a:pt x="10665" y="8887"/>
                  </a:lnTo>
                  <a:lnTo>
                    <a:pt x="10669" y="8484"/>
                  </a:lnTo>
                  <a:lnTo>
                    <a:pt x="10661" y="8075"/>
                  </a:lnTo>
                  <a:lnTo>
                    <a:pt x="10638" y="7662"/>
                  </a:lnTo>
                  <a:lnTo>
                    <a:pt x="10602" y="7244"/>
                  </a:lnTo>
                  <a:lnTo>
                    <a:pt x="10552" y="6822"/>
                  </a:lnTo>
                  <a:lnTo>
                    <a:pt x="10521" y="6608"/>
                  </a:lnTo>
                  <a:lnTo>
                    <a:pt x="10489" y="6400"/>
                  </a:lnTo>
                  <a:lnTo>
                    <a:pt x="10409" y="5983"/>
                  </a:lnTo>
                  <a:lnTo>
                    <a:pt x="10331" y="5623"/>
                  </a:lnTo>
                  <a:lnTo>
                    <a:pt x="10307" y="5516"/>
                  </a:lnTo>
                  <a:lnTo>
                    <a:pt x="10232" y="5229"/>
                  </a:lnTo>
                  <a:lnTo>
                    <a:pt x="10138" y="4901"/>
                  </a:lnTo>
                  <a:lnTo>
                    <a:pt x="10040" y="4584"/>
                  </a:lnTo>
                  <a:lnTo>
                    <a:pt x="9995" y="4447"/>
                  </a:lnTo>
                  <a:lnTo>
                    <a:pt x="9928" y="4255"/>
                  </a:lnTo>
                  <a:lnTo>
                    <a:pt x="9789" y="3881"/>
                  </a:lnTo>
                  <a:lnTo>
                    <a:pt x="9643" y="3521"/>
                  </a:lnTo>
                  <a:lnTo>
                    <a:pt x="9487" y="3170"/>
                  </a:lnTo>
                  <a:lnTo>
                    <a:pt x="9322" y="2825"/>
                  </a:lnTo>
                  <a:lnTo>
                    <a:pt x="9145" y="2484"/>
                  </a:lnTo>
                  <a:lnTo>
                    <a:pt x="8954" y="2143"/>
                  </a:lnTo>
                  <a:lnTo>
                    <a:pt x="8748" y="1800"/>
                  </a:lnTo>
                  <a:lnTo>
                    <a:pt x="8638" y="1625"/>
                  </a:lnTo>
                  <a:lnTo>
                    <a:pt x="8565" y="1511"/>
                  </a:lnTo>
                  <a:lnTo>
                    <a:pt x="8384" y="1243"/>
                  </a:lnTo>
                  <a:lnTo>
                    <a:pt x="8192" y="971"/>
                  </a:lnTo>
                  <a:lnTo>
                    <a:pt x="8022" y="739"/>
                  </a:lnTo>
                  <a:lnTo>
                    <a:pt x="7958" y="658"/>
                  </a:lnTo>
                  <a:lnTo>
                    <a:pt x="7783" y="443"/>
                  </a:lnTo>
                  <a:lnTo>
                    <a:pt x="7454" y="50"/>
                  </a:lnTo>
                  <a:lnTo>
                    <a:pt x="7408" y="0"/>
                  </a:lnTo>
                  <a:lnTo>
                    <a:pt x="7400" y="6"/>
                  </a:lnTo>
                  <a:lnTo>
                    <a:pt x="739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9" name="Freeform 34">
              <a:extLst>
                <a:ext uri="{FF2B5EF4-FFF2-40B4-BE49-F238E27FC236}">
                  <a16:creationId xmlns:a16="http://schemas.microsoft.com/office/drawing/2014/main" id="{3AE08970-C172-4AE5-B632-1B64C7C3E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" y="1449"/>
              <a:ext cx="1779" cy="2131"/>
            </a:xfrm>
            <a:custGeom>
              <a:avLst/>
              <a:gdLst>
                <a:gd name="T0" fmla="*/ 6010 w 10675"/>
                <a:gd name="T1" fmla="*/ 44 h 12788"/>
                <a:gd name="T2" fmla="*/ 5082 w 10675"/>
                <a:gd name="T3" fmla="*/ 143 h 12788"/>
                <a:gd name="T4" fmla="*/ 4139 w 10675"/>
                <a:gd name="T5" fmla="*/ 299 h 12788"/>
                <a:gd name="T6" fmla="*/ 3197 w 10675"/>
                <a:gd name="T7" fmla="*/ 508 h 12788"/>
                <a:gd name="T8" fmla="*/ 2500 w 10675"/>
                <a:gd name="T9" fmla="*/ 700 h 12788"/>
                <a:gd name="T10" fmla="*/ 1696 w 10675"/>
                <a:gd name="T11" fmla="*/ 959 h 12788"/>
                <a:gd name="T12" fmla="*/ 638 w 10675"/>
                <a:gd name="T13" fmla="*/ 1356 h 12788"/>
                <a:gd name="T14" fmla="*/ 308 w 10675"/>
                <a:gd name="T15" fmla="*/ 1499 h 12788"/>
                <a:gd name="T16" fmla="*/ 244 w 10675"/>
                <a:gd name="T17" fmla="*/ 1796 h 12788"/>
                <a:gd name="T18" fmla="*/ 113 w 10675"/>
                <a:gd name="T19" fmla="*/ 2565 h 12788"/>
                <a:gd name="T20" fmla="*/ 33 w 10675"/>
                <a:gd name="T21" fmla="*/ 3212 h 12788"/>
                <a:gd name="T22" fmla="*/ 12 w 10675"/>
                <a:gd name="T23" fmla="*/ 3542 h 12788"/>
                <a:gd name="T24" fmla="*/ 0 w 10675"/>
                <a:gd name="T25" fmla="*/ 4608 h 12788"/>
                <a:gd name="T26" fmla="*/ 25 w 10675"/>
                <a:gd name="T27" fmla="*/ 5286 h 12788"/>
                <a:gd name="T28" fmla="*/ 52 w 10675"/>
                <a:gd name="T29" fmla="*/ 5559 h 12788"/>
                <a:gd name="T30" fmla="*/ 147 w 10675"/>
                <a:gd name="T31" fmla="*/ 6251 h 12788"/>
                <a:gd name="T32" fmla="*/ 272 w 10675"/>
                <a:gd name="T33" fmla="*/ 6923 h 12788"/>
                <a:gd name="T34" fmla="*/ 428 w 10675"/>
                <a:gd name="T35" fmla="*/ 7579 h 12788"/>
                <a:gd name="T36" fmla="*/ 616 w 10675"/>
                <a:gd name="T37" fmla="*/ 8219 h 12788"/>
                <a:gd name="T38" fmla="*/ 836 w 10675"/>
                <a:gd name="T39" fmla="*/ 8842 h 12788"/>
                <a:gd name="T40" fmla="*/ 1087 w 10675"/>
                <a:gd name="T41" fmla="*/ 9452 h 12788"/>
                <a:gd name="T42" fmla="*/ 1372 w 10675"/>
                <a:gd name="T43" fmla="*/ 10048 h 12788"/>
                <a:gd name="T44" fmla="*/ 1606 w 10675"/>
                <a:gd name="T45" fmla="*/ 10487 h 12788"/>
                <a:gd name="T46" fmla="*/ 1877 w 10675"/>
                <a:gd name="T47" fmla="*/ 10955 h 12788"/>
                <a:gd name="T48" fmla="*/ 2213 w 10675"/>
                <a:gd name="T49" fmla="*/ 11476 h 12788"/>
                <a:gd name="T50" fmla="*/ 2445 w 10675"/>
                <a:gd name="T51" fmla="*/ 11803 h 12788"/>
                <a:gd name="T52" fmla="*/ 3041 w 10675"/>
                <a:gd name="T53" fmla="*/ 12563 h 12788"/>
                <a:gd name="T54" fmla="*/ 3237 w 10675"/>
                <a:gd name="T55" fmla="*/ 12777 h 12788"/>
                <a:gd name="T56" fmla="*/ 3257 w 10675"/>
                <a:gd name="T57" fmla="*/ 12786 h 12788"/>
                <a:gd name="T58" fmla="*/ 3309 w 10675"/>
                <a:gd name="T59" fmla="*/ 12544 h 12788"/>
                <a:gd name="T60" fmla="*/ 3383 w 10675"/>
                <a:gd name="T61" fmla="*/ 12115 h 12788"/>
                <a:gd name="T62" fmla="*/ 3625 w 10675"/>
                <a:gd name="T63" fmla="*/ 11006 h 12788"/>
                <a:gd name="T64" fmla="*/ 3938 w 10675"/>
                <a:gd name="T65" fmla="*/ 9900 h 12788"/>
                <a:gd name="T66" fmla="*/ 4322 w 10675"/>
                <a:gd name="T67" fmla="*/ 8807 h 12788"/>
                <a:gd name="T68" fmla="*/ 4653 w 10675"/>
                <a:gd name="T69" fmla="*/ 8005 h 12788"/>
                <a:gd name="T70" fmla="*/ 4958 w 10675"/>
                <a:gd name="T71" fmla="*/ 7361 h 12788"/>
                <a:gd name="T72" fmla="*/ 5457 w 10675"/>
                <a:gd name="T73" fmla="*/ 6418 h 12788"/>
                <a:gd name="T74" fmla="*/ 5710 w 10675"/>
                <a:gd name="T75" fmla="*/ 5990 h 12788"/>
                <a:gd name="T76" fmla="*/ 6307 w 10675"/>
                <a:gd name="T77" fmla="*/ 5068 h 12788"/>
                <a:gd name="T78" fmla="*/ 6955 w 10675"/>
                <a:gd name="T79" fmla="*/ 4180 h 12788"/>
                <a:gd name="T80" fmla="*/ 7678 w 10675"/>
                <a:gd name="T81" fmla="*/ 3297 h 12788"/>
                <a:gd name="T82" fmla="*/ 8282 w 10675"/>
                <a:gd name="T83" fmla="*/ 2620 h 12788"/>
                <a:gd name="T84" fmla="*/ 8616 w 10675"/>
                <a:gd name="T85" fmla="*/ 2272 h 12788"/>
                <a:gd name="T86" fmla="*/ 9689 w 10675"/>
                <a:gd name="T87" fmla="*/ 1221 h 12788"/>
                <a:gd name="T88" fmla="*/ 10387 w 10675"/>
                <a:gd name="T89" fmla="*/ 578 h 12788"/>
                <a:gd name="T90" fmla="*/ 10633 w 10675"/>
                <a:gd name="T91" fmla="*/ 366 h 12788"/>
                <a:gd name="T92" fmla="*/ 10649 w 10675"/>
                <a:gd name="T93" fmla="*/ 317 h 12788"/>
                <a:gd name="T94" fmla="*/ 10001 w 10675"/>
                <a:gd name="T95" fmla="*/ 209 h 12788"/>
                <a:gd name="T96" fmla="*/ 9349 w 10675"/>
                <a:gd name="T97" fmla="*/ 119 h 12788"/>
                <a:gd name="T98" fmla="*/ 8811 w 10675"/>
                <a:gd name="T99" fmla="*/ 63 h 12788"/>
                <a:gd name="T100" fmla="*/ 8026 w 10675"/>
                <a:gd name="T101" fmla="*/ 15 h 12788"/>
                <a:gd name="T102" fmla="*/ 7214 w 10675"/>
                <a:gd name="T103" fmla="*/ 0 h 12788"/>
                <a:gd name="T104" fmla="*/ 6425 w 10675"/>
                <a:gd name="T105" fmla="*/ 19 h 1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75" h="12788">
                  <a:moveTo>
                    <a:pt x="6239" y="30"/>
                  </a:moveTo>
                  <a:lnTo>
                    <a:pt x="6010" y="44"/>
                  </a:lnTo>
                  <a:lnTo>
                    <a:pt x="5548" y="87"/>
                  </a:lnTo>
                  <a:lnTo>
                    <a:pt x="5082" y="143"/>
                  </a:lnTo>
                  <a:lnTo>
                    <a:pt x="4612" y="215"/>
                  </a:lnTo>
                  <a:lnTo>
                    <a:pt x="4139" y="299"/>
                  </a:lnTo>
                  <a:lnTo>
                    <a:pt x="3668" y="397"/>
                  </a:lnTo>
                  <a:lnTo>
                    <a:pt x="3197" y="508"/>
                  </a:lnTo>
                  <a:lnTo>
                    <a:pt x="2731" y="633"/>
                  </a:lnTo>
                  <a:lnTo>
                    <a:pt x="2500" y="700"/>
                  </a:lnTo>
                  <a:lnTo>
                    <a:pt x="2251" y="775"/>
                  </a:lnTo>
                  <a:lnTo>
                    <a:pt x="1696" y="959"/>
                  </a:lnTo>
                  <a:lnTo>
                    <a:pt x="1135" y="1161"/>
                  </a:lnTo>
                  <a:lnTo>
                    <a:pt x="638" y="1356"/>
                  </a:lnTo>
                  <a:lnTo>
                    <a:pt x="442" y="1441"/>
                  </a:lnTo>
                  <a:lnTo>
                    <a:pt x="308" y="1499"/>
                  </a:lnTo>
                  <a:lnTo>
                    <a:pt x="278" y="1633"/>
                  </a:lnTo>
                  <a:lnTo>
                    <a:pt x="244" y="1796"/>
                  </a:lnTo>
                  <a:lnTo>
                    <a:pt x="175" y="2162"/>
                  </a:lnTo>
                  <a:lnTo>
                    <a:pt x="113" y="2565"/>
                  </a:lnTo>
                  <a:lnTo>
                    <a:pt x="57" y="2992"/>
                  </a:lnTo>
                  <a:lnTo>
                    <a:pt x="33" y="3212"/>
                  </a:lnTo>
                  <a:lnTo>
                    <a:pt x="25" y="3305"/>
                  </a:lnTo>
                  <a:lnTo>
                    <a:pt x="12" y="3542"/>
                  </a:lnTo>
                  <a:lnTo>
                    <a:pt x="0" y="3973"/>
                  </a:lnTo>
                  <a:lnTo>
                    <a:pt x="0" y="4608"/>
                  </a:lnTo>
                  <a:lnTo>
                    <a:pt x="12" y="5044"/>
                  </a:lnTo>
                  <a:lnTo>
                    <a:pt x="25" y="5286"/>
                  </a:lnTo>
                  <a:lnTo>
                    <a:pt x="33" y="5383"/>
                  </a:lnTo>
                  <a:lnTo>
                    <a:pt x="52" y="5559"/>
                  </a:lnTo>
                  <a:lnTo>
                    <a:pt x="95" y="5907"/>
                  </a:lnTo>
                  <a:lnTo>
                    <a:pt x="147" y="6251"/>
                  </a:lnTo>
                  <a:lnTo>
                    <a:pt x="205" y="6589"/>
                  </a:lnTo>
                  <a:lnTo>
                    <a:pt x="272" y="6923"/>
                  </a:lnTo>
                  <a:lnTo>
                    <a:pt x="347" y="7253"/>
                  </a:lnTo>
                  <a:lnTo>
                    <a:pt x="428" y="7579"/>
                  </a:lnTo>
                  <a:lnTo>
                    <a:pt x="519" y="7900"/>
                  </a:lnTo>
                  <a:lnTo>
                    <a:pt x="616" y="8219"/>
                  </a:lnTo>
                  <a:lnTo>
                    <a:pt x="722" y="8532"/>
                  </a:lnTo>
                  <a:lnTo>
                    <a:pt x="836" y="8842"/>
                  </a:lnTo>
                  <a:lnTo>
                    <a:pt x="958" y="9149"/>
                  </a:lnTo>
                  <a:lnTo>
                    <a:pt x="1087" y="9452"/>
                  </a:lnTo>
                  <a:lnTo>
                    <a:pt x="1226" y="9752"/>
                  </a:lnTo>
                  <a:lnTo>
                    <a:pt x="1372" y="10048"/>
                  </a:lnTo>
                  <a:lnTo>
                    <a:pt x="1526" y="10342"/>
                  </a:lnTo>
                  <a:lnTo>
                    <a:pt x="1606" y="10487"/>
                  </a:lnTo>
                  <a:lnTo>
                    <a:pt x="1703" y="10659"/>
                  </a:lnTo>
                  <a:lnTo>
                    <a:pt x="1877" y="10955"/>
                  </a:lnTo>
                  <a:lnTo>
                    <a:pt x="2041" y="11217"/>
                  </a:lnTo>
                  <a:lnTo>
                    <a:pt x="2213" y="11476"/>
                  </a:lnTo>
                  <a:lnTo>
                    <a:pt x="2309" y="11614"/>
                  </a:lnTo>
                  <a:lnTo>
                    <a:pt x="2445" y="11803"/>
                  </a:lnTo>
                  <a:lnTo>
                    <a:pt x="2755" y="12209"/>
                  </a:lnTo>
                  <a:lnTo>
                    <a:pt x="3041" y="12563"/>
                  </a:lnTo>
                  <a:lnTo>
                    <a:pt x="3191" y="12734"/>
                  </a:lnTo>
                  <a:lnTo>
                    <a:pt x="3237" y="12777"/>
                  </a:lnTo>
                  <a:lnTo>
                    <a:pt x="3254" y="12788"/>
                  </a:lnTo>
                  <a:lnTo>
                    <a:pt x="3257" y="12786"/>
                  </a:lnTo>
                  <a:lnTo>
                    <a:pt x="3267" y="12758"/>
                  </a:lnTo>
                  <a:lnTo>
                    <a:pt x="3309" y="12544"/>
                  </a:lnTo>
                  <a:lnTo>
                    <a:pt x="3335" y="12392"/>
                  </a:lnTo>
                  <a:lnTo>
                    <a:pt x="3383" y="12115"/>
                  </a:lnTo>
                  <a:lnTo>
                    <a:pt x="3494" y="11561"/>
                  </a:lnTo>
                  <a:lnTo>
                    <a:pt x="3625" y="11006"/>
                  </a:lnTo>
                  <a:lnTo>
                    <a:pt x="3773" y="10451"/>
                  </a:lnTo>
                  <a:lnTo>
                    <a:pt x="3938" y="9900"/>
                  </a:lnTo>
                  <a:lnTo>
                    <a:pt x="4122" y="9350"/>
                  </a:lnTo>
                  <a:lnTo>
                    <a:pt x="4322" y="8807"/>
                  </a:lnTo>
                  <a:lnTo>
                    <a:pt x="4539" y="8270"/>
                  </a:lnTo>
                  <a:lnTo>
                    <a:pt x="4653" y="8005"/>
                  </a:lnTo>
                  <a:lnTo>
                    <a:pt x="4738" y="7816"/>
                  </a:lnTo>
                  <a:lnTo>
                    <a:pt x="4958" y="7361"/>
                  </a:lnTo>
                  <a:lnTo>
                    <a:pt x="5210" y="6873"/>
                  </a:lnTo>
                  <a:lnTo>
                    <a:pt x="5457" y="6418"/>
                  </a:lnTo>
                  <a:lnTo>
                    <a:pt x="5566" y="6230"/>
                  </a:lnTo>
                  <a:lnTo>
                    <a:pt x="5710" y="5990"/>
                  </a:lnTo>
                  <a:lnTo>
                    <a:pt x="6003" y="5523"/>
                  </a:lnTo>
                  <a:lnTo>
                    <a:pt x="6307" y="5068"/>
                  </a:lnTo>
                  <a:lnTo>
                    <a:pt x="6623" y="4621"/>
                  </a:lnTo>
                  <a:lnTo>
                    <a:pt x="6955" y="4180"/>
                  </a:lnTo>
                  <a:lnTo>
                    <a:pt x="7306" y="3740"/>
                  </a:lnTo>
                  <a:lnTo>
                    <a:pt x="7678" y="3297"/>
                  </a:lnTo>
                  <a:lnTo>
                    <a:pt x="8074" y="2847"/>
                  </a:lnTo>
                  <a:lnTo>
                    <a:pt x="8282" y="2620"/>
                  </a:lnTo>
                  <a:lnTo>
                    <a:pt x="8378" y="2518"/>
                  </a:lnTo>
                  <a:lnTo>
                    <a:pt x="8616" y="2272"/>
                  </a:lnTo>
                  <a:lnTo>
                    <a:pt x="9048" y="1840"/>
                  </a:lnTo>
                  <a:lnTo>
                    <a:pt x="9689" y="1221"/>
                  </a:lnTo>
                  <a:lnTo>
                    <a:pt x="10135" y="806"/>
                  </a:lnTo>
                  <a:lnTo>
                    <a:pt x="10387" y="578"/>
                  </a:lnTo>
                  <a:lnTo>
                    <a:pt x="10492" y="488"/>
                  </a:lnTo>
                  <a:lnTo>
                    <a:pt x="10633" y="366"/>
                  </a:lnTo>
                  <a:lnTo>
                    <a:pt x="10675" y="326"/>
                  </a:lnTo>
                  <a:lnTo>
                    <a:pt x="10649" y="317"/>
                  </a:lnTo>
                  <a:lnTo>
                    <a:pt x="10399" y="271"/>
                  </a:lnTo>
                  <a:lnTo>
                    <a:pt x="10001" y="209"/>
                  </a:lnTo>
                  <a:lnTo>
                    <a:pt x="9555" y="146"/>
                  </a:lnTo>
                  <a:lnTo>
                    <a:pt x="9349" y="119"/>
                  </a:lnTo>
                  <a:lnTo>
                    <a:pt x="9177" y="98"/>
                  </a:lnTo>
                  <a:lnTo>
                    <a:pt x="8811" y="63"/>
                  </a:lnTo>
                  <a:lnTo>
                    <a:pt x="8424" y="36"/>
                  </a:lnTo>
                  <a:lnTo>
                    <a:pt x="8026" y="15"/>
                  </a:lnTo>
                  <a:lnTo>
                    <a:pt x="7620" y="3"/>
                  </a:lnTo>
                  <a:lnTo>
                    <a:pt x="7214" y="0"/>
                  </a:lnTo>
                  <a:lnTo>
                    <a:pt x="6813" y="6"/>
                  </a:lnTo>
                  <a:lnTo>
                    <a:pt x="6425" y="19"/>
                  </a:lnTo>
                  <a:lnTo>
                    <a:pt x="623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20" name="Freeform 35">
              <a:extLst>
                <a:ext uri="{FF2B5EF4-FFF2-40B4-BE49-F238E27FC236}">
                  <a16:creationId xmlns:a16="http://schemas.microsoft.com/office/drawing/2014/main" id="{EEDA56BE-B19C-48EC-A51A-D5DBA48E6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2126"/>
              <a:ext cx="1883" cy="2174"/>
            </a:xfrm>
            <a:custGeom>
              <a:avLst/>
              <a:gdLst>
                <a:gd name="T0" fmla="*/ 3993 w 11299"/>
                <a:gd name="T1" fmla="*/ 226 h 13045"/>
                <a:gd name="T2" fmla="*/ 3539 w 11299"/>
                <a:gd name="T3" fmla="*/ 791 h 13045"/>
                <a:gd name="T4" fmla="*/ 3213 w 11299"/>
                <a:gd name="T5" fmla="*/ 1229 h 13045"/>
                <a:gd name="T6" fmla="*/ 2991 w 11299"/>
                <a:gd name="T7" fmla="*/ 1534 h 13045"/>
                <a:gd name="T8" fmla="*/ 2544 w 11299"/>
                <a:gd name="T9" fmla="*/ 2207 h 13045"/>
                <a:gd name="T10" fmla="*/ 2477 w 11299"/>
                <a:gd name="T11" fmla="*/ 2327 h 13045"/>
                <a:gd name="T12" fmla="*/ 2346 w 11299"/>
                <a:gd name="T13" fmla="*/ 2527 h 13045"/>
                <a:gd name="T14" fmla="*/ 1949 w 11299"/>
                <a:gd name="T15" fmla="*/ 3231 h 13045"/>
                <a:gd name="T16" fmla="*/ 1639 w 11299"/>
                <a:gd name="T17" fmla="*/ 3837 h 13045"/>
                <a:gd name="T18" fmla="*/ 1419 w 11299"/>
                <a:gd name="T19" fmla="*/ 4310 h 13045"/>
                <a:gd name="T20" fmla="*/ 1148 w 11299"/>
                <a:gd name="T21" fmla="*/ 4955 h 13045"/>
                <a:gd name="T22" fmla="*/ 902 w 11299"/>
                <a:gd name="T23" fmla="*/ 5614 h 13045"/>
                <a:gd name="T24" fmla="*/ 682 w 11299"/>
                <a:gd name="T25" fmla="*/ 6290 h 13045"/>
                <a:gd name="T26" fmla="*/ 490 w 11299"/>
                <a:gd name="T27" fmla="*/ 6980 h 13045"/>
                <a:gd name="T28" fmla="*/ 322 w 11299"/>
                <a:gd name="T29" fmla="*/ 7684 h 13045"/>
                <a:gd name="T30" fmla="*/ 181 w 11299"/>
                <a:gd name="T31" fmla="*/ 8402 h 13045"/>
                <a:gd name="T32" fmla="*/ 65 w 11299"/>
                <a:gd name="T33" fmla="*/ 9134 h 13045"/>
                <a:gd name="T34" fmla="*/ 10 w 11299"/>
                <a:gd name="T35" fmla="*/ 9568 h 13045"/>
                <a:gd name="T36" fmla="*/ 3 w 11299"/>
                <a:gd name="T37" fmla="*/ 9683 h 13045"/>
                <a:gd name="T38" fmla="*/ 83 w 11299"/>
                <a:gd name="T39" fmla="*/ 9784 h 13045"/>
                <a:gd name="T40" fmla="*/ 413 w 11299"/>
                <a:gd name="T41" fmla="*/ 10076 h 13045"/>
                <a:gd name="T42" fmla="*/ 899 w 11299"/>
                <a:gd name="T43" fmla="*/ 10455 h 13045"/>
                <a:gd name="T44" fmla="*/ 1443 w 11299"/>
                <a:gd name="T45" fmla="*/ 10844 h 13045"/>
                <a:gd name="T46" fmla="*/ 1871 w 11299"/>
                <a:gd name="T47" fmla="*/ 11124 h 13045"/>
                <a:gd name="T48" fmla="*/ 2169 w 11299"/>
                <a:gd name="T49" fmla="*/ 11302 h 13045"/>
                <a:gd name="T50" fmla="*/ 2468 w 11299"/>
                <a:gd name="T51" fmla="*/ 11472 h 13045"/>
                <a:gd name="T52" fmla="*/ 3126 w 11299"/>
                <a:gd name="T53" fmla="*/ 11804 h 13045"/>
                <a:gd name="T54" fmla="*/ 3580 w 11299"/>
                <a:gd name="T55" fmla="*/ 12014 h 13045"/>
                <a:gd name="T56" fmla="*/ 3991 w 11299"/>
                <a:gd name="T57" fmla="*/ 12180 h 13045"/>
                <a:gd name="T58" fmla="*/ 4562 w 11299"/>
                <a:gd name="T59" fmla="*/ 12383 h 13045"/>
                <a:gd name="T60" fmla="*/ 5140 w 11299"/>
                <a:gd name="T61" fmla="*/ 12562 h 13045"/>
                <a:gd name="T62" fmla="*/ 5706 w 11299"/>
                <a:gd name="T63" fmla="*/ 12706 h 13045"/>
                <a:gd name="T64" fmla="*/ 6118 w 11299"/>
                <a:gd name="T65" fmla="*/ 12799 h 13045"/>
                <a:gd name="T66" fmla="*/ 6335 w 11299"/>
                <a:gd name="T67" fmla="*/ 12844 h 13045"/>
                <a:gd name="T68" fmla="*/ 7087 w 11299"/>
                <a:gd name="T69" fmla="*/ 12954 h 13045"/>
                <a:gd name="T70" fmla="*/ 7547 w 11299"/>
                <a:gd name="T71" fmla="*/ 13004 h 13045"/>
                <a:gd name="T72" fmla="*/ 8163 w 11299"/>
                <a:gd name="T73" fmla="*/ 13039 h 13045"/>
                <a:gd name="T74" fmla="*/ 8823 w 11299"/>
                <a:gd name="T75" fmla="*/ 13043 h 13045"/>
                <a:gd name="T76" fmla="*/ 9477 w 11299"/>
                <a:gd name="T77" fmla="*/ 13016 h 13045"/>
                <a:gd name="T78" fmla="*/ 9930 w 11299"/>
                <a:gd name="T79" fmla="*/ 12977 h 13045"/>
                <a:gd name="T80" fmla="*/ 10547 w 11299"/>
                <a:gd name="T81" fmla="*/ 12895 h 13045"/>
                <a:gd name="T82" fmla="*/ 11217 w 11299"/>
                <a:gd name="T83" fmla="*/ 12777 h 13045"/>
                <a:gd name="T84" fmla="*/ 11294 w 11299"/>
                <a:gd name="T85" fmla="*/ 12754 h 13045"/>
                <a:gd name="T86" fmla="*/ 11285 w 11299"/>
                <a:gd name="T87" fmla="*/ 12724 h 13045"/>
                <a:gd name="T88" fmla="*/ 11107 w 11299"/>
                <a:gd name="T89" fmla="*/ 12582 h 13045"/>
                <a:gd name="T90" fmla="*/ 10300 w 11299"/>
                <a:gd name="T91" fmla="*/ 11876 h 13045"/>
                <a:gd name="T92" fmla="*/ 9746 w 11299"/>
                <a:gd name="T93" fmla="*/ 11339 h 13045"/>
                <a:gd name="T94" fmla="*/ 9105 w 11299"/>
                <a:gd name="T95" fmla="*/ 10671 h 13045"/>
                <a:gd name="T96" fmla="*/ 8536 w 11299"/>
                <a:gd name="T97" fmla="*/ 10018 h 13045"/>
                <a:gd name="T98" fmla="*/ 7999 w 11299"/>
                <a:gd name="T99" fmla="*/ 9333 h 13045"/>
                <a:gd name="T100" fmla="*/ 7726 w 11299"/>
                <a:gd name="T101" fmla="*/ 8959 h 13045"/>
                <a:gd name="T102" fmla="*/ 7199 w 11299"/>
                <a:gd name="T103" fmla="*/ 8169 h 13045"/>
                <a:gd name="T104" fmla="*/ 6708 w 11299"/>
                <a:gd name="T105" fmla="*/ 7340 h 13045"/>
                <a:gd name="T106" fmla="*/ 6255 w 11299"/>
                <a:gd name="T107" fmla="*/ 6472 h 13045"/>
                <a:gd name="T108" fmla="*/ 5837 w 11299"/>
                <a:gd name="T109" fmla="*/ 5567 h 13045"/>
                <a:gd name="T110" fmla="*/ 5458 w 11299"/>
                <a:gd name="T111" fmla="*/ 4622 h 13045"/>
                <a:gd name="T112" fmla="*/ 5115 w 11299"/>
                <a:gd name="T113" fmla="*/ 3637 h 13045"/>
                <a:gd name="T114" fmla="*/ 4810 w 11299"/>
                <a:gd name="T115" fmla="*/ 2615 h 13045"/>
                <a:gd name="T116" fmla="*/ 4605 w 11299"/>
                <a:gd name="T117" fmla="*/ 1822 h 13045"/>
                <a:gd name="T118" fmla="*/ 4377 w 11299"/>
                <a:gd name="T119" fmla="*/ 839 h 13045"/>
                <a:gd name="T120" fmla="*/ 4228 w 11299"/>
                <a:gd name="T121" fmla="*/ 123 h 13045"/>
                <a:gd name="T122" fmla="*/ 4199 w 11299"/>
                <a:gd name="T123" fmla="*/ 0 h 13045"/>
                <a:gd name="T124" fmla="*/ 4143 w 11299"/>
                <a:gd name="T125" fmla="*/ 50 h 13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299" h="13045">
                  <a:moveTo>
                    <a:pt x="4106" y="92"/>
                  </a:moveTo>
                  <a:lnTo>
                    <a:pt x="3993" y="226"/>
                  </a:lnTo>
                  <a:lnTo>
                    <a:pt x="3764" y="505"/>
                  </a:lnTo>
                  <a:lnTo>
                    <a:pt x="3539" y="791"/>
                  </a:lnTo>
                  <a:lnTo>
                    <a:pt x="3319" y="1083"/>
                  </a:lnTo>
                  <a:lnTo>
                    <a:pt x="3213" y="1229"/>
                  </a:lnTo>
                  <a:lnTo>
                    <a:pt x="3081" y="1409"/>
                  </a:lnTo>
                  <a:lnTo>
                    <a:pt x="2991" y="1534"/>
                  </a:lnTo>
                  <a:lnTo>
                    <a:pt x="2881" y="1693"/>
                  </a:lnTo>
                  <a:lnTo>
                    <a:pt x="2544" y="2207"/>
                  </a:lnTo>
                  <a:lnTo>
                    <a:pt x="2494" y="2293"/>
                  </a:lnTo>
                  <a:lnTo>
                    <a:pt x="2477" y="2327"/>
                  </a:lnTo>
                  <a:lnTo>
                    <a:pt x="2417" y="2417"/>
                  </a:lnTo>
                  <a:lnTo>
                    <a:pt x="2346" y="2527"/>
                  </a:lnTo>
                  <a:lnTo>
                    <a:pt x="2161" y="2843"/>
                  </a:lnTo>
                  <a:lnTo>
                    <a:pt x="1949" y="3231"/>
                  </a:lnTo>
                  <a:lnTo>
                    <a:pt x="1736" y="3642"/>
                  </a:lnTo>
                  <a:lnTo>
                    <a:pt x="1639" y="3837"/>
                  </a:lnTo>
                  <a:lnTo>
                    <a:pt x="1564" y="3993"/>
                  </a:lnTo>
                  <a:lnTo>
                    <a:pt x="1419" y="4310"/>
                  </a:lnTo>
                  <a:lnTo>
                    <a:pt x="1280" y="4631"/>
                  </a:lnTo>
                  <a:lnTo>
                    <a:pt x="1148" y="4955"/>
                  </a:lnTo>
                  <a:lnTo>
                    <a:pt x="1022" y="5283"/>
                  </a:lnTo>
                  <a:lnTo>
                    <a:pt x="902" y="5614"/>
                  </a:lnTo>
                  <a:lnTo>
                    <a:pt x="790" y="5951"/>
                  </a:lnTo>
                  <a:lnTo>
                    <a:pt x="682" y="6290"/>
                  </a:lnTo>
                  <a:lnTo>
                    <a:pt x="583" y="6633"/>
                  </a:lnTo>
                  <a:lnTo>
                    <a:pt x="490" y="6980"/>
                  </a:lnTo>
                  <a:lnTo>
                    <a:pt x="402" y="7330"/>
                  </a:lnTo>
                  <a:lnTo>
                    <a:pt x="322" y="7684"/>
                  </a:lnTo>
                  <a:lnTo>
                    <a:pt x="248" y="8041"/>
                  </a:lnTo>
                  <a:lnTo>
                    <a:pt x="181" y="8402"/>
                  </a:lnTo>
                  <a:lnTo>
                    <a:pt x="120" y="8767"/>
                  </a:lnTo>
                  <a:lnTo>
                    <a:pt x="65" y="9134"/>
                  </a:lnTo>
                  <a:lnTo>
                    <a:pt x="41" y="9320"/>
                  </a:lnTo>
                  <a:lnTo>
                    <a:pt x="10" y="9568"/>
                  </a:lnTo>
                  <a:lnTo>
                    <a:pt x="0" y="9672"/>
                  </a:lnTo>
                  <a:lnTo>
                    <a:pt x="3" y="9683"/>
                  </a:lnTo>
                  <a:lnTo>
                    <a:pt x="22" y="9714"/>
                  </a:lnTo>
                  <a:lnTo>
                    <a:pt x="83" y="9784"/>
                  </a:lnTo>
                  <a:lnTo>
                    <a:pt x="223" y="9914"/>
                  </a:lnTo>
                  <a:lnTo>
                    <a:pt x="413" y="10076"/>
                  </a:lnTo>
                  <a:lnTo>
                    <a:pt x="643" y="10259"/>
                  </a:lnTo>
                  <a:lnTo>
                    <a:pt x="899" y="10455"/>
                  </a:lnTo>
                  <a:lnTo>
                    <a:pt x="1170" y="10653"/>
                  </a:lnTo>
                  <a:lnTo>
                    <a:pt x="1443" y="10844"/>
                  </a:lnTo>
                  <a:lnTo>
                    <a:pt x="1576" y="10932"/>
                  </a:lnTo>
                  <a:lnTo>
                    <a:pt x="1871" y="11124"/>
                  </a:lnTo>
                  <a:lnTo>
                    <a:pt x="2034" y="11224"/>
                  </a:lnTo>
                  <a:lnTo>
                    <a:pt x="2169" y="11302"/>
                  </a:lnTo>
                  <a:lnTo>
                    <a:pt x="2363" y="11413"/>
                  </a:lnTo>
                  <a:lnTo>
                    <a:pt x="2468" y="11472"/>
                  </a:lnTo>
                  <a:lnTo>
                    <a:pt x="2773" y="11631"/>
                  </a:lnTo>
                  <a:lnTo>
                    <a:pt x="3126" y="11804"/>
                  </a:lnTo>
                  <a:lnTo>
                    <a:pt x="3454" y="11959"/>
                  </a:lnTo>
                  <a:lnTo>
                    <a:pt x="3580" y="12014"/>
                  </a:lnTo>
                  <a:lnTo>
                    <a:pt x="3715" y="12070"/>
                  </a:lnTo>
                  <a:lnTo>
                    <a:pt x="3991" y="12180"/>
                  </a:lnTo>
                  <a:lnTo>
                    <a:pt x="4275" y="12285"/>
                  </a:lnTo>
                  <a:lnTo>
                    <a:pt x="4562" y="12383"/>
                  </a:lnTo>
                  <a:lnTo>
                    <a:pt x="4851" y="12477"/>
                  </a:lnTo>
                  <a:lnTo>
                    <a:pt x="5140" y="12562"/>
                  </a:lnTo>
                  <a:lnTo>
                    <a:pt x="5426" y="12638"/>
                  </a:lnTo>
                  <a:lnTo>
                    <a:pt x="5706" y="12706"/>
                  </a:lnTo>
                  <a:lnTo>
                    <a:pt x="5843" y="12738"/>
                  </a:lnTo>
                  <a:lnTo>
                    <a:pt x="6118" y="12799"/>
                  </a:lnTo>
                  <a:lnTo>
                    <a:pt x="6262" y="12828"/>
                  </a:lnTo>
                  <a:lnTo>
                    <a:pt x="6335" y="12844"/>
                  </a:lnTo>
                  <a:lnTo>
                    <a:pt x="6587" y="12885"/>
                  </a:lnTo>
                  <a:lnTo>
                    <a:pt x="7087" y="12954"/>
                  </a:lnTo>
                  <a:lnTo>
                    <a:pt x="7406" y="12990"/>
                  </a:lnTo>
                  <a:lnTo>
                    <a:pt x="7547" y="13004"/>
                  </a:lnTo>
                  <a:lnTo>
                    <a:pt x="7846" y="13026"/>
                  </a:lnTo>
                  <a:lnTo>
                    <a:pt x="8163" y="13039"/>
                  </a:lnTo>
                  <a:lnTo>
                    <a:pt x="8491" y="13045"/>
                  </a:lnTo>
                  <a:lnTo>
                    <a:pt x="8823" y="13043"/>
                  </a:lnTo>
                  <a:lnTo>
                    <a:pt x="9154" y="13033"/>
                  </a:lnTo>
                  <a:lnTo>
                    <a:pt x="9477" y="13016"/>
                  </a:lnTo>
                  <a:lnTo>
                    <a:pt x="9784" y="12992"/>
                  </a:lnTo>
                  <a:lnTo>
                    <a:pt x="9930" y="12977"/>
                  </a:lnTo>
                  <a:lnTo>
                    <a:pt x="10126" y="12954"/>
                  </a:lnTo>
                  <a:lnTo>
                    <a:pt x="10547" y="12895"/>
                  </a:lnTo>
                  <a:lnTo>
                    <a:pt x="10935" y="12832"/>
                  </a:lnTo>
                  <a:lnTo>
                    <a:pt x="11217" y="12777"/>
                  </a:lnTo>
                  <a:lnTo>
                    <a:pt x="11287" y="12757"/>
                  </a:lnTo>
                  <a:lnTo>
                    <a:pt x="11294" y="12754"/>
                  </a:lnTo>
                  <a:lnTo>
                    <a:pt x="11299" y="12745"/>
                  </a:lnTo>
                  <a:lnTo>
                    <a:pt x="11285" y="12724"/>
                  </a:lnTo>
                  <a:lnTo>
                    <a:pt x="11257" y="12703"/>
                  </a:lnTo>
                  <a:lnTo>
                    <a:pt x="11107" y="12582"/>
                  </a:lnTo>
                  <a:lnTo>
                    <a:pt x="10490" y="12048"/>
                  </a:lnTo>
                  <a:lnTo>
                    <a:pt x="10300" y="11876"/>
                  </a:lnTo>
                  <a:lnTo>
                    <a:pt x="10106" y="11691"/>
                  </a:lnTo>
                  <a:lnTo>
                    <a:pt x="9746" y="11339"/>
                  </a:lnTo>
                  <a:lnTo>
                    <a:pt x="9413" y="11000"/>
                  </a:lnTo>
                  <a:lnTo>
                    <a:pt x="9105" y="10671"/>
                  </a:lnTo>
                  <a:lnTo>
                    <a:pt x="8814" y="10346"/>
                  </a:lnTo>
                  <a:lnTo>
                    <a:pt x="8536" y="10018"/>
                  </a:lnTo>
                  <a:lnTo>
                    <a:pt x="8266" y="9683"/>
                  </a:lnTo>
                  <a:lnTo>
                    <a:pt x="7999" y="9333"/>
                  </a:lnTo>
                  <a:lnTo>
                    <a:pt x="7865" y="9150"/>
                  </a:lnTo>
                  <a:lnTo>
                    <a:pt x="7726" y="8959"/>
                  </a:lnTo>
                  <a:lnTo>
                    <a:pt x="7458" y="8568"/>
                  </a:lnTo>
                  <a:lnTo>
                    <a:pt x="7199" y="8169"/>
                  </a:lnTo>
                  <a:lnTo>
                    <a:pt x="6949" y="7760"/>
                  </a:lnTo>
                  <a:lnTo>
                    <a:pt x="6708" y="7340"/>
                  </a:lnTo>
                  <a:lnTo>
                    <a:pt x="6476" y="6911"/>
                  </a:lnTo>
                  <a:lnTo>
                    <a:pt x="6255" y="6472"/>
                  </a:lnTo>
                  <a:lnTo>
                    <a:pt x="6041" y="6024"/>
                  </a:lnTo>
                  <a:lnTo>
                    <a:pt x="5837" y="5567"/>
                  </a:lnTo>
                  <a:lnTo>
                    <a:pt x="5643" y="5099"/>
                  </a:lnTo>
                  <a:lnTo>
                    <a:pt x="5458" y="4622"/>
                  </a:lnTo>
                  <a:lnTo>
                    <a:pt x="5282" y="4135"/>
                  </a:lnTo>
                  <a:lnTo>
                    <a:pt x="5115" y="3637"/>
                  </a:lnTo>
                  <a:lnTo>
                    <a:pt x="4958" y="3131"/>
                  </a:lnTo>
                  <a:lnTo>
                    <a:pt x="4810" y="2615"/>
                  </a:lnTo>
                  <a:lnTo>
                    <a:pt x="4671" y="2089"/>
                  </a:lnTo>
                  <a:lnTo>
                    <a:pt x="4605" y="1822"/>
                  </a:lnTo>
                  <a:lnTo>
                    <a:pt x="4507" y="1412"/>
                  </a:lnTo>
                  <a:lnTo>
                    <a:pt x="4377" y="839"/>
                  </a:lnTo>
                  <a:lnTo>
                    <a:pt x="4307" y="506"/>
                  </a:lnTo>
                  <a:lnTo>
                    <a:pt x="4228" y="123"/>
                  </a:lnTo>
                  <a:lnTo>
                    <a:pt x="4202" y="2"/>
                  </a:lnTo>
                  <a:lnTo>
                    <a:pt x="4199" y="0"/>
                  </a:lnTo>
                  <a:lnTo>
                    <a:pt x="4184" y="11"/>
                  </a:lnTo>
                  <a:lnTo>
                    <a:pt x="4143" y="50"/>
                  </a:lnTo>
                  <a:lnTo>
                    <a:pt x="4106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21" name="Freeform 36">
              <a:extLst>
                <a:ext uri="{FF2B5EF4-FFF2-40B4-BE49-F238E27FC236}">
                  <a16:creationId xmlns:a16="http://schemas.microsoft.com/office/drawing/2014/main" id="{E394FD54-89F1-49A5-8387-9D3FB41B8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2798"/>
              <a:ext cx="2400" cy="1394"/>
            </a:xfrm>
            <a:custGeom>
              <a:avLst/>
              <a:gdLst>
                <a:gd name="T0" fmla="*/ 10 w 14403"/>
                <a:gd name="T1" fmla="*/ 40 h 8359"/>
                <a:gd name="T2" fmla="*/ 241 w 14403"/>
                <a:gd name="T3" fmla="*/ 647 h 8359"/>
                <a:gd name="T4" fmla="*/ 451 w 14403"/>
                <a:gd name="T5" fmla="*/ 1160 h 8359"/>
                <a:gd name="T6" fmla="*/ 779 w 14403"/>
                <a:gd name="T7" fmla="*/ 1878 h 8359"/>
                <a:gd name="T8" fmla="*/ 1261 w 14403"/>
                <a:gd name="T9" fmla="*/ 2805 h 8359"/>
                <a:gd name="T10" fmla="*/ 1780 w 14403"/>
                <a:gd name="T11" fmla="*/ 3680 h 8359"/>
                <a:gd name="T12" fmla="*/ 2325 w 14403"/>
                <a:gd name="T13" fmla="*/ 4476 h 8359"/>
                <a:gd name="T14" fmla="*/ 2766 w 14403"/>
                <a:gd name="T15" fmla="*/ 5051 h 8359"/>
                <a:gd name="T16" fmla="*/ 2984 w 14403"/>
                <a:gd name="T17" fmla="*/ 5319 h 8359"/>
                <a:gd name="T18" fmla="*/ 3201 w 14403"/>
                <a:gd name="T19" fmla="*/ 5573 h 8359"/>
                <a:gd name="T20" fmla="*/ 3772 w 14403"/>
                <a:gd name="T21" fmla="*/ 6198 h 8359"/>
                <a:gd name="T22" fmla="*/ 4398 w 14403"/>
                <a:gd name="T23" fmla="*/ 6820 h 8359"/>
                <a:gd name="T24" fmla="*/ 5048 w 14403"/>
                <a:gd name="T25" fmla="*/ 7412 h 8359"/>
                <a:gd name="T26" fmla="*/ 5536 w 14403"/>
                <a:gd name="T27" fmla="*/ 7820 h 8359"/>
                <a:gd name="T28" fmla="*/ 6050 w 14403"/>
                <a:gd name="T29" fmla="*/ 8225 h 8359"/>
                <a:gd name="T30" fmla="*/ 6242 w 14403"/>
                <a:gd name="T31" fmla="*/ 8359 h 8359"/>
                <a:gd name="T32" fmla="*/ 6457 w 14403"/>
                <a:gd name="T33" fmla="*/ 8294 h 8359"/>
                <a:gd name="T34" fmla="*/ 6945 w 14403"/>
                <a:gd name="T35" fmla="*/ 8112 h 8359"/>
                <a:gd name="T36" fmla="*/ 7523 w 14403"/>
                <a:gd name="T37" fmla="*/ 7864 h 8359"/>
                <a:gd name="T38" fmla="*/ 8084 w 14403"/>
                <a:gd name="T39" fmla="*/ 7599 h 8359"/>
                <a:gd name="T40" fmla="*/ 8425 w 14403"/>
                <a:gd name="T41" fmla="*/ 7419 h 8359"/>
                <a:gd name="T42" fmla="*/ 9152 w 14403"/>
                <a:gd name="T43" fmla="*/ 6984 h 8359"/>
                <a:gd name="T44" fmla="*/ 9536 w 14403"/>
                <a:gd name="T45" fmla="*/ 6728 h 8359"/>
                <a:gd name="T46" fmla="*/ 10209 w 14403"/>
                <a:gd name="T47" fmla="*/ 6230 h 8359"/>
                <a:gd name="T48" fmla="*/ 10846 w 14403"/>
                <a:gd name="T49" fmla="*/ 5690 h 8359"/>
                <a:gd name="T50" fmla="*/ 11447 w 14403"/>
                <a:gd name="T51" fmla="*/ 5110 h 8359"/>
                <a:gd name="T52" fmla="*/ 12008 w 14403"/>
                <a:gd name="T53" fmla="*/ 4494 h 8359"/>
                <a:gd name="T54" fmla="*/ 12527 w 14403"/>
                <a:gd name="T55" fmla="*/ 3845 h 8359"/>
                <a:gd name="T56" fmla="*/ 13002 w 14403"/>
                <a:gd name="T57" fmla="*/ 3165 h 8359"/>
                <a:gd name="T58" fmla="*/ 13429 w 14403"/>
                <a:gd name="T59" fmla="*/ 2458 h 8359"/>
                <a:gd name="T60" fmla="*/ 13716 w 14403"/>
                <a:gd name="T61" fmla="*/ 1911 h 8359"/>
                <a:gd name="T62" fmla="*/ 13896 w 14403"/>
                <a:gd name="T63" fmla="*/ 1551 h 8359"/>
                <a:gd name="T64" fmla="*/ 13988 w 14403"/>
                <a:gd name="T65" fmla="*/ 1354 h 8359"/>
                <a:gd name="T66" fmla="*/ 14288 w 14403"/>
                <a:gd name="T67" fmla="*/ 592 h 8359"/>
                <a:gd name="T68" fmla="*/ 14398 w 14403"/>
                <a:gd name="T69" fmla="*/ 264 h 8359"/>
                <a:gd name="T70" fmla="*/ 14401 w 14403"/>
                <a:gd name="T71" fmla="*/ 237 h 8359"/>
                <a:gd name="T72" fmla="*/ 14276 w 14403"/>
                <a:gd name="T73" fmla="*/ 278 h 8359"/>
                <a:gd name="T74" fmla="*/ 13491 w 14403"/>
                <a:gd name="T75" fmla="*/ 560 h 8359"/>
                <a:gd name="T76" fmla="*/ 12374 w 14403"/>
                <a:gd name="T77" fmla="*/ 885 h 8359"/>
                <a:gd name="T78" fmla="*/ 11222 w 14403"/>
                <a:gd name="T79" fmla="*/ 1146 h 8359"/>
                <a:gd name="T80" fmla="*/ 10088 w 14403"/>
                <a:gd name="T81" fmla="*/ 1330 h 8359"/>
                <a:gd name="T82" fmla="*/ 9522 w 14403"/>
                <a:gd name="T83" fmla="*/ 1393 h 8359"/>
                <a:gd name="T84" fmla="*/ 8644 w 14403"/>
                <a:gd name="T85" fmla="*/ 1456 h 8359"/>
                <a:gd name="T86" fmla="*/ 7786 w 14403"/>
                <a:gd name="T87" fmla="*/ 1463 h 8359"/>
                <a:gd name="T88" fmla="*/ 6956 w 14403"/>
                <a:gd name="T89" fmla="*/ 1456 h 8359"/>
                <a:gd name="T90" fmla="*/ 6115 w 14403"/>
                <a:gd name="T91" fmla="*/ 1401 h 8359"/>
                <a:gd name="T92" fmla="*/ 5584 w 14403"/>
                <a:gd name="T93" fmla="*/ 1346 h 8359"/>
                <a:gd name="T94" fmla="*/ 4521 w 14403"/>
                <a:gd name="T95" fmla="*/ 1192 h 8359"/>
                <a:gd name="T96" fmla="*/ 3419 w 14403"/>
                <a:gd name="T97" fmla="*/ 977 h 8359"/>
                <a:gd name="T98" fmla="*/ 2284 w 14403"/>
                <a:gd name="T99" fmla="*/ 701 h 8359"/>
                <a:gd name="T100" fmla="*/ 1416 w 14403"/>
                <a:gd name="T101" fmla="*/ 454 h 8359"/>
                <a:gd name="T102" fmla="*/ 168 w 14403"/>
                <a:gd name="T103" fmla="*/ 56 h 8359"/>
                <a:gd name="T104" fmla="*/ 10 w 14403"/>
                <a:gd name="T105" fmla="*/ 1 h 8359"/>
                <a:gd name="T106" fmla="*/ 0 w 14403"/>
                <a:gd name="T107" fmla="*/ 3 h 8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403" h="8359">
                  <a:moveTo>
                    <a:pt x="0" y="3"/>
                  </a:moveTo>
                  <a:lnTo>
                    <a:pt x="10" y="40"/>
                  </a:lnTo>
                  <a:lnTo>
                    <a:pt x="101" y="288"/>
                  </a:lnTo>
                  <a:lnTo>
                    <a:pt x="241" y="647"/>
                  </a:lnTo>
                  <a:lnTo>
                    <a:pt x="389" y="1014"/>
                  </a:lnTo>
                  <a:lnTo>
                    <a:pt x="451" y="1160"/>
                  </a:lnTo>
                  <a:lnTo>
                    <a:pt x="557" y="1401"/>
                  </a:lnTo>
                  <a:lnTo>
                    <a:pt x="779" y="1878"/>
                  </a:lnTo>
                  <a:lnTo>
                    <a:pt x="1015" y="2347"/>
                  </a:lnTo>
                  <a:lnTo>
                    <a:pt x="1261" y="2805"/>
                  </a:lnTo>
                  <a:lnTo>
                    <a:pt x="1517" y="3251"/>
                  </a:lnTo>
                  <a:lnTo>
                    <a:pt x="1780" y="3680"/>
                  </a:lnTo>
                  <a:lnTo>
                    <a:pt x="2051" y="4089"/>
                  </a:lnTo>
                  <a:lnTo>
                    <a:pt x="2325" y="4476"/>
                  </a:lnTo>
                  <a:lnTo>
                    <a:pt x="2462" y="4659"/>
                  </a:lnTo>
                  <a:lnTo>
                    <a:pt x="2766" y="5051"/>
                  </a:lnTo>
                  <a:lnTo>
                    <a:pt x="2952" y="5282"/>
                  </a:lnTo>
                  <a:lnTo>
                    <a:pt x="2984" y="5319"/>
                  </a:lnTo>
                  <a:lnTo>
                    <a:pt x="3071" y="5422"/>
                  </a:lnTo>
                  <a:lnTo>
                    <a:pt x="3201" y="5573"/>
                  </a:lnTo>
                  <a:lnTo>
                    <a:pt x="3478" y="5885"/>
                  </a:lnTo>
                  <a:lnTo>
                    <a:pt x="3772" y="6198"/>
                  </a:lnTo>
                  <a:lnTo>
                    <a:pt x="4080" y="6511"/>
                  </a:lnTo>
                  <a:lnTo>
                    <a:pt x="4398" y="6820"/>
                  </a:lnTo>
                  <a:lnTo>
                    <a:pt x="4721" y="7122"/>
                  </a:lnTo>
                  <a:lnTo>
                    <a:pt x="5048" y="7412"/>
                  </a:lnTo>
                  <a:lnTo>
                    <a:pt x="5374" y="7689"/>
                  </a:lnTo>
                  <a:lnTo>
                    <a:pt x="5536" y="7820"/>
                  </a:lnTo>
                  <a:lnTo>
                    <a:pt x="5748" y="7989"/>
                  </a:lnTo>
                  <a:lnTo>
                    <a:pt x="6050" y="8225"/>
                  </a:lnTo>
                  <a:lnTo>
                    <a:pt x="6135" y="8287"/>
                  </a:lnTo>
                  <a:lnTo>
                    <a:pt x="6242" y="8359"/>
                  </a:lnTo>
                  <a:lnTo>
                    <a:pt x="6365" y="8323"/>
                  </a:lnTo>
                  <a:lnTo>
                    <a:pt x="6457" y="8294"/>
                  </a:lnTo>
                  <a:lnTo>
                    <a:pt x="6683" y="8214"/>
                  </a:lnTo>
                  <a:lnTo>
                    <a:pt x="6945" y="8112"/>
                  </a:lnTo>
                  <a:lnTo>
                    <a:pt x="7230" y="7992"/>
                  </a:lnTo>
                  <a:lnTo>
                    <a:pt x="7523" y="7864"/>
                  </a:lnTo>
                  <a:lnTo>
                    <a:pt x="7812" y="7730"/>
                  </a:lnTo>
                  <a:lnTo>
                    <a:pt x="8084" y="7599"/>
                  </a:lnTo>
                  <a:lnTo>
                    <a:pt x="8323" y="7476"/>
                  </a:lnTo>
                  <a:lnTo>
                    <a:pt x="8425" y="7419"/>
                  </a:lnTo>
                  <a:lnTo>
                    <a:pt x="8700" y="7260"/>
                  </a:lnTo>
                  <a:lnTo>
                    <a:pt x="9152" y="6984"/>
                  </a:lnTo>
                  <a:lnTo>
                    <a:pt x="9364" y="6845"/>
                  </a:lnTo>
                  <a:lnTo>
                    <a:pt x="9536" y="6728"/>
                  </a:lnTo>
                  <a:lnTo>
                    <a:pt x="9877" y="6484"/>
                  </a:lnTo>
                  <a:lnTo>
                    <a:pt x="10209" y="6230"/>
                  </a:lnTo>
                  <a:lnTo>
                    <a:pt x="10532" y="5965"/>
                  </a:lnTo>
                  <a:lnTo>
                    <a:pt x="10846" y="5690"/>
                  </a:lnTo>
                  <a:lnTo>
                    <a:pt x="11151" y="5405"/>
                  </a:lnTo>
                  <a:lnTo>
                    <a:pt x="11447" y="5110"/>
                  </a:lnTo>
                  <a:lnTo>
                    <a:pt x="11733" y="4807"/>
                  </a:lnTo>
                  <a:lnTo>
                    <a:pt x="12008" y="4494"/>
                  </a:lnTo>
                  <a:lnTo>
                    <a:pt x="12274" y="4174"/>
                  </a:lnTo>
                  <a:lnTo>
                    <a:pt x="12527" y="3845"/>
                  </a:lnTo>
                  <a:lnTo>
                    <a:pt x="12770" y="3509"/>
                  </a:lnTo>
                  <a:lnTo>
                    <a:pt x="13002" y="3165"/>
                  </a:lnTo>
                  <a:lnTo>
                    <a:pt x="13222" y="2816"/>
                  </a:lnTo>
                  <a:lnTo>
                    <a:pt x="13429" y="2458"/>
                  </a:lnTo>
                  <a:lnTo>
                    <a:pt x="13624" y="2096"/>
                  </a:lnTo>
                  <a:lnTo>
                    <a:pt x="13716" y="1911"/>
                  </a:lnTo>
                  <a:lnTo>
                    <a:pt x="13847" y="1649"/>
                  </a:lnTo>
                  <a:lnTo>
                    <a:pt x="13896" y="1551"/>
                  </a:lnTo>
                  <a:lnTo>
                    <a:pt x="13920" y="1505"/>
                  </a:lnTo>
                  <a:lnTo>
                    <a:pt x="13988" y="1354"/>
                  </a:lnTo>
                  <a:lnTo>
                    <a:pt x="14115" y="1045"/>
                  </a:lnTo>
                  <a:lnTo>
                    <a:pt x="14288" y="592"/>
                  </a:lnTo>
                  <a:lnTo>
                    <a:pt x="14378" y="337"/>
                  </a:lnTo>
                  <a:lnTo>
                    <a:pt x="14398" y="264"/>
                  </a:lnTo>
                  <a:lnTo>
                    <a:pt x="14403" y="239"/>
                  </a:lnTo>
                  <a:lnTo>
                    <a:pt x="14401" y="237"/>
                  </a:lnTo>
                  <a:lnTo>
                    <a:pt x="14365" y="247"/>
                  </a:lnTo>
                  <a:lnTo>
                    <a:pt x="14276" y="278"/>
                  </a:lnTo>
                  <a:lnTo>
                    <a:pt x="14023" y="375"/>
                  </a:lnTo>
                  <a:lnTo>
                    <a:pt x="13491" y="560"/>
                  </a:lnTo>
                  <a:lnTo>
                    <a:pt x="12940" y="729"/>
                  </a:lnTo>
                  <a:lnTo>
                    <a:pt x="12374" y="885"/>
                  </a:lnTo>
                  <a:lnTo>
                    <a:pt x="11799" y="1025"/>
                  </a:lnTo>
                  <a:lnTo>
                    <a:pt x="11222" y="1146"/>
                  </a:lnTo>
                  <a:lnTo>
                    <a:pt x="10650" y="1249"/>
                  </a:lnTo>
                  <a:lnTo>
                    <a:pt x="10088" y="1330"/>
                  </a:lnTo>
                  <a:lnTo>
                    <a:pt x="9814" y="1361"/>
                  </a:lnTo>
                  <a:lnTo>
                    <a:pt x="9522" y="1393"/>
                  </a:lnTo>
                  <a:lnTo>
                    <a:pt x="9065" y="1435"/>
                  </a:lnTo>
                  <a:lnTo>
                    <a:pt x="8644" y="1456"/>
                  </a:lnTo>
                  <a:lnTo>
                    <a:pt x="8129" y="1463"/>
                  </a:lnTo>
                  <a:lnTo>
                    <a:pt x="7786" y="1463"/>
                  </a:lnTo>
                  <a:lnTo>
                    <a:pt x="7455" y="1463"/>
                  </a:lnTo>
                  <a:lnTo>
                    <a:pt x="6956" y="1456"/>
                  </a:lnTo>
                  <a:lnTo>
                    <a:pt x="6549" y="1437"/>
                  </a:lnTo>
                  <a:lnTo>
                    <a:pt x="6115" y="1401"/>
                  </a:lnTo>
                  <a:lnTo>
                    <a:pt x="5842" y="1373"/>
                  </a:lnTo>
                  <a:lnTo>
                    <a:pt x="5584" y="1346"/>
                  </a:lnTo>
                  <a:lnTo>
                    <a:pt x="5057" y="1276"/>
                  </a:lnTo>
                  <a:lnTo>
                    <a:pt x="4521" y="1192"/>
                  </a:lnTo>
                  <a:lnTo>
                    <a:pt x="3975" y="1092"/>
                  </a:lnTo>
                  <a:lnTo>
                    <a:pt x="3419" y="977"/>
                  </a:lnTo>
                  <a:lnTo>
                    <a:pt x="2856" y="847"/>
                  </a:lnTo>
                  <a:lnTo>
                    <a:pt x="2284" y="701"/>
                  </a:lnTo>
                  <a:lnTo>
                    <a:pt x="1707" y="540"/>
                  </a:lnTo>
                  <a:lnTo>
                    <a:pt x="1416" y="454"/>
                  </a:lnTo>
                  <a:lnTo>
                    <a:pt x="1101" y="357"/>
                  </a:lnTo>
                  <a:lnTo>
                    <a:pt x="168" y="56"/>
                  </a:lnTo>
                  <a:lnTo>
                    <a:pt x="16" y="3"/>
                  </a:lnTo>
                  <a:lnTo>
                    <a:pt x="10" y="1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250B9F-EF89-467B-B24F-BC74A88F0483}"/>
              </a:ext>
            </a:extLst>
          </p:cNvPr>
          <p:cNvCxnSpPr/>
          <p:nvPr/>
        </p:nvCxnSpPr>
        <p:spPr>
          <a:xfrm>
            <a:off x="3874364" y="4326034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F1AF7E88-39A4-454C-AF6D-86142B3252A4}"/>
              </a:ext>
            </a:extLst>
          </p:cNvPr>
          <p:cNvSpPr/>
          <p:nvPr/>
        </p:nvSpPr>
        <p:spPr>
          <a:xfrm>
            <a:off x="3460364" y="4724806"/>
            <a:ext cx="828000" cy="8280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C9A7758-5999-4745-A896-AB2864F29F8E}"/>
              </a:ext>
            </a:extLst>
          </p:cNvPr>
          <p:cNvGrpSpPr>
            <a:grpSpLocks noChangeAspect="1"/>
          </p:cNvGrpSpPr>
          <p:nvPr/>
        </p:nvGrpSpPr>
        <p:grpSpPr>
          <a:xfrm>
            <a:off x="3625964" y="4890716"/>
            <a:ext cx="496800" cy="496179"/>
            <a:chOff x="1712640" y="2433086"/>
            <a:chExt cx="572862" cy="572146"/>
          </a:xfrm>
          <a:solidFill>
            <a:schemeClr val="tx1"/>
          </a:solidFill>
        </p:grpSpPr>
        <p:sp>
          <p:nvSpPr>
            <p:cNvPr id="25" name="Freeform 56">
              <a:extLst>
                <a:ext uri="{FF2B5EF4-FFF2-40B4-BE49-F238E27FC236}">
                  <a16:creationId xmlns:a16="http://schemas.microsoft.com/office/drawing/2014/main" id="{E57A52C5-5113-4ACE-96DF-F30B78E55B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2640" y="2433086"/>
              <a:ext cx="572862" cy="572146"/>
            </a:xfrm>
            <a:custGeom>
              <a:avLst/>
              <a:gdLst>
                <a:gd name="T0" fmla="*/ 1875 w 4000"/>
                <a:gd name="T1" fmla="*/ 207 h 3996"/>
                <a:gd name="T2" fmla="*/ 1446 w 4000"/>
                <a:gd name="T3" fmla="*/ 359 h 3996"/>
                <a:gd name="T4" fmla="*/ 693 w 4000"/>
                <a:gd name="T5" fmla="*/ 878 h 3996"/>
                <a:gd name="T6" fmla="*/ 320 w 4000"/>
                <a:gd name="T7" fmla="*/ 1722 h 3996"/>
                <a:gd name="T8" fmla="*/ 167 w 4000"/>
                <a:gd name="T9" fmla="*/ 1871 h 3996"/>
                <a:gd name="T10" fmla="*/ 0 w 4000"/>
                <a:gd name="T11" fmla="*/ 2018 h 3996"/>
                <a:gd name="T12" fmla="*/ 312 w 4000"/>
                <a:gd name="T13" fmla="*/ 2147 h 3996"/>
                <a:gd name="T14" fmla="*/ 527 w 4000"/>
                <a:gd name="T15" fmla="*/ 2807 h 3996"/>
                <a:gd name="T16" fmla="*/ 1114 w 4000"/>
                <a:gd name="T17" fmla="*/ 3410 h 3996"/>
                <a:gd name="T18" fmla="*/ 1876 w 4000"/>
                <a:gd name="T19" fmla="*/ 3660 h 3996"/>
                <a:gd name="T20" fmla="*/ 1953 w 4000"/>
                <a:gd name="T21" fmla="*/ 3990 h 3996"/>
                <a:gd name="T22" fmla="*/ 2104 w 4000"/>
                <a:gd name="T23" fmla="*/ 3940 h 3996"/>
                <a:gd name="T24" fmla="*/ 2352 w 4000"/>
                <a:gd name="T25" fmla="*/ 3628 h 3996"/>
                <a:gd name="T26" fmla="*/ 3131 w 4000"/>
                <a:gd name="T27" fmla="*/ 3234 h 3996"/>
                <a:gd name="T28" fmla="*/ 3603 w 4000"/>
                <a:gd name="T29" fmla="*/ 2541 h 3996"/>
                <a:gd name="T30" fmla="*/ 3928 w 4000"/>
                <a:gd name="T31" fmla="*/ 2109 h 3996"/>
                <a:gd name="T32" fmla="*/ 3993 w 4000"/>
                <a:gd name="T33" fmla="*/ 1959 h 3996"/>
                <a:gd name="T34" fmla="*/ 3702 w 4000"/>
                <a:gd name="T35" fmla="*/ 1871 h 3996"/>
                <a:gd name="T36" fmla="*/ 3522 w 4000"/>
                <a:gd name="T37" fmla="*/ 1202 h 3996"/>
                <a:gd name="T38" fmla="*/ 2950 w 4000"/>
                <a:gd name="T39" fmla="*/ 546 h 3996"/>
                <a:gd name="T40" fmla="*/ 2170 w 4000"/>
                <a:gd name="T41" fmla="*/ 265 h 3996"/>
                <a:gd name="T42" fmla="*/ 2101 w 4000"/>
                <a:gd name="T43" fmla="*/ 51 h 3996"/>
                <a:gd name="T44" fmla="*/ 1876 w 4000"/>
                <a:gd name="T45" fmla="*/ 782 h 3996"/>
                <a:gd name="T46" fmla="*/ 1135 w 4000"/>
                <a:gd name="T47" fmla="*/ 1168 h 3996"/>
                <a:gd name="T48" fmla="*/ 835 w 4000"/>
                <a:gd name="T49" fmla="*/ 1792 h 3996"/>
                <a:gd name="T50" fmla="*/ 568 w 4000"/>
                <a:gd name="T51" fmla="*/ 1871 h 3996"/>
                <a:gd name="T52" fmla="*/ 762 w 4000"/>
                <a:gd name="T53" fmla="*/ 1230 h 3996"/>
                <a:gd name="T54" fmla="*/ 1349 w 4000"/>
                <a:gd name="T55" fmla="*/ 670 h 3996"/>
                <a:gd name="T56" fmla="*/ 1842 w 4000"/>
                <a:gd name="T57" fmla="*/ 526 h 3996"/>
                <a:gd name="T58" fmla="*/ 2602 w 4000"/>
                <a:gd name="T59" fmla="*/ 646 h 3996"/>
                <a:gd name="T60" fmla="*/ 3129 w 4000"/>
                <a:gd name="T61" fmla="*/ 1061 h 3996"/>
                <a:gd name="T62" fmla="*/ 3431 w 4000"/>
                <a:gd name="T63" fmla="*/ 1714 h 3996"/>
                <a:gd name="T64" fmla="*/ 3146 w 4000"/>
                <a:gd name="T65" fmla="*/ 1666 h 3996"/>
                <a:gd name="T66" fmla="*/ 2849 w 4000"/>
                <a:gd name="T67" fmla="*/ 1139 h 3996"/>
                <a:gd name="T68" fmla="*/ 2338 w 4000"/>
                <a:gd name="T69" fmla="*/ 834 h 3996"/>
                <a:gd name="T70" fmla="*/ 2361 w 4000"/>
                <a:gd name="T71" fmla="*/ 557 h 3996"/>
                <a:gd name="T72" fmla="*/ 2615 w 4000"/>
                <a:gd name="T73" fmla="*/ 1560 h 3996"/>
                <a:gd name="T74" fmla="*/ 2720 w 4000"/>
                <a:gd name="T75" fmla="*/ 2134 h 3996"/>
                <a:gd name="T76" fmla="*/ 2338 w 4000"/>
                <a:gd name="T77" fmla="*/ 2615 h 3996"/>
                <a:gd name="T78" fmla="*/ 1760 w 4000"/>
                <a:gd name="T79" fmla="*/ 2654 h 3996"/>
                <a:gd name="T80" fmla="*/ 1341 w 4000"/>
                <a:gd name="T81" fmla="*/ 2273 h 3996"/>
                <a:gd name="T82" fmla="*/ 1283 w 4000"/>
                <a:gd name="T83" fmla="*/ 1812 h 3996"/>
                <a:gd name="T84" fmla="*/ 1506 w 4000"/>
                <a:gd name="T85" fmla="*/ 1425 h 3996"/>
                <a:gd name="T86" fmla="*/ 1974 w 4000"/>
                <a:gd name="T87" fmla="*/ 1233 h 3996"/>
                <a:gd name="T88" fmla="*/ 833 w 4000"/>
                <a:gd name="T89" fmla="*/ 2150 h 3996"/>
                <a:gd name="T90" fmla="*/ 1117 w 4000"/>
                <a:gd name="T91" fmla="*/ 2740 h 3996"/>
                <a:gd name="T92" fmla="*/ 1745 w 4000"/>
                <a:gd name="T93" fmla="*/ 3112 h 3996"/>
                <a:gd name="T94" fmla="*/ 1709 w 4000"/>
                <a:gd name="T95" fmla="*/ 3377 h 3996"/>
                <a:gd name="T96" fmla="*/ 1145 w 4000"/>
                <a:gd name="T97" fmla="*/ 3125 h 3996"/>
                <a:gd name="T98" fmla="*/ 715 w 4000"/>
                <a:gd name="T99" fmla="*/ 2613 h 3996"/>
                <a:gd name="T100" fmla="*/ 575 w 4000"/>
                <a:gd name="T101" fmla="*/ 2157 h 3996"/>
                <a:gd name="T102" fmla="*/ 820 w 4000"/>
                <a:gd name="T103" fmla="*/ 2139 h 3996"/>
                <a:gd name="T104" fmla="*/ 3109 w 4000"/>
                <a:gd name="T105" fmla="*/ 2894 h 3996"/>
                <a:gd name="T106" fmla="*/ 2259 w 4000"/>
                <a:gd name="T107" fmla="*/ 3387 h 3996"/>
                <a:gd name="T108" fmla="*/ 2156 w 4000"/>
                <a:gd name="T109" fmla="*/ 3137 h 3996"/>
                <a:gd name="T110" fmla="*/ 2701 w 4000"/>
                <a:gd name="T111" fmla="*/ 2913 h 3996"/>
                <a:gd name="T112" fmla="*/ 3158 w 4000"/>
                <a:gd name="T113" fmla="*/ 2209 h 3996"/>
                <a:gd name="T114" fmla="*/ 3427 w 4000"/>
                <a:gd name="T115" fmla="*/ 2181 h 3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0" h="3996">
                  <a:moveTo>
                    <a:pt x="1958" y="13"/>
                  </a:moveTo>
                  <a:lnTo>
                    <a:pt x="1937" y="22"/>
                  </a:lnTo>
                  <a:lnTo>
                    <a:pt x="1907" y="51"/>
                  </a:lnTo>
                  <a:lnTo>
                    <a:pt x="1887" y="93"/>
                  </a:lnTo>
                  <a:lnTo>
                    <a:pt x="1877" y="146"/>
                  </a:lnTo>
                  <a:lnTo>
                    <a:pt x="1876" y="179"/>
                  </a:lnTo>
                  <a:lnTo>
                    <a:pt x="1875" y="207"/>
                  </a:lnTo>
                  <a:lnTo>
                    <a:pt x="1864" y="245"/>
                  </a:lnTo>
                  <a:lnTo>
                    <a:pt x="1835" y="268"/>
                  </a:lnTo>
                  <a:lnTo>
                    <a:pt x="1786" y="277"/>
                  </a:lnTo>
                  <a:lnTo>
                    <a:pt x="1751" y="278"/>
                  </a:lnTo>
                  <a:lnTo>
                    <a:pt x="1716" y="282"/>
                  </a:lnTo>
                  <a:lnTo>
                    <a:pt x="1595" y="310"/>
                  </a:lnTo>
                  <a:lnTo>
                    <a:pt x="1446" y="359"/>
                  </a:lnTo>
                  <a:lnTo>
                    <a:pt x="1300" y="415"/>
                  </a:lnTo>
                  <a:lnTo>
                    <a:pt x="1242" y="441"/>
                  </a:lnTo>
                  <a:lnTo>
                    <a:pt x="1172" y="478"/>
                  </a:lnTo>
                  <a:lnTo>
                    <a:pt x="1023" y="575"/>
                  </a:lnTo>
                  <a:lnTo>
                    <a:pt x="876" y="691"/>
                  </a:lnTo>
                  <a:lnTo>
                    <a:pt x="746" y="817"/>
                  </a:lnTo>
                  <a:lnTo>
                    <a:pt x="693" y="878"/>
                  </a:lnTo>
                  <a:lnTo>
                    <a:pt x="649" y="935"/>
                  </a:lnTo>
                  <a:lnTo>
                    <a:pt x="558" y="1074"/>
                  </a:lnTo>
                  <a:lnTo>
                    <a:pt x="475" y="1227"/>
                  </a:lnTo>
                  <a:lnTo>
                    <a:pt x="405" y="1382"/>
                  </a:lnTo>
                  <a:lnTo>
                    <a:pt x="380" y="1454"/>
                  </a:lnTo>
                  <a:lnTo>
                    <a:pt x="355" y="1545"/>
                  </a:lnTo>
                  <a:lnTo>
                    <a:pt x="320" y="1722"/>
                  </a:lnTo>
                  <a:lnTo>
                    <a:pt x="304" y="1824"/>
                  </a:lnTo>
                  <a:lnTo>
                    <a:pt x="303" y="1857"/>
                  </a:lnTo>
                  <a:lnTo>
                    <a:pt x="300" y="1860"/>
                  </a:lnTo>
                  <a:lnTo>
                    <a:pt x="285" y="1866"/>
                  </a:lnTo>
                  <a:lnTo>
                    <a:pt x="239" y="1870"/>
                  </a:lnTo>
                  <a:lnTo>
                    <a:pt x="198" y="1871"/>
                  </a:lnTo>
                  <a:lnTo>
                    <a:pt x="167" y="1871"/>
                  </a:lnTo>
                  <a:lnTo>
                    <a:pt x="121" y="1876"/>
                  </a:lnTo>
                  <a:lnTo>
                    <a:pt x="88" y="1886"/>
                  </a:lnTo>
                  <a:lnTo>
                    <a:pt x="60" y="1904"/>
                  </a:lnTo>
                  <a:lnTo>
                    <a:pt x="47" y="1919"/>
                  </a:lnTo>
                  <a:lnTo>
                    <a:pt x="26" y="1940"/>
                  </a:lnTo>
                  <a:lnTo>
                    <a:pt x="4" y="1980"/>
                  </a:lnTo>
                  <a:lnTo>
                    <a:pt x="0" y="2018"/>
                  </a:lnTo>
                  <a:lnTo>
                    <a:pt x="17" y="2059"/>
                  </a:lnTo>
                  <a:lnTo>
                    <a:pt x="33" y="2080"/>
                  </a:lnTo>
                  <a:lnTo>
                    <a:pt x="43" y="2092"/>
                  </a:lnTo>
                  <a:lnTo>
                    <a:pt x="70" y="2110"/>
                  </a:lnTo>
                  <a:lnTo>
                    <a:pt x="126" y="2127"/>
                  </a:lnTo>
                  <a:lnTo>
                    <a:pt x="190" y="2135"/>
                  </a:lnTo>
                  <a:lnTo>
                    <a:pt x="312" y="2147"/>
                  </a:lnTo>
                  <a:lnTo>
                    <a:pt x="325" y="2238"/>
                  </a:lnTo>
                  <a:lnTo>
                    <a:pt x="335" y="2298"/>
                  </a:lnTo>
                  <a:lnTo>
                    <a:pt x="368" y="2429"/>
                  </a:lnTo>
                  <a:lnTo>
                    <a:pt x="414" y="2566"/>
                  </a:lnTo>
                  <a:lnTo>
                    <a:pt x="473" y="2703"/>
                  </a:lnTo>
                  <a:lnTo>
                    <a:pt x="508" y="2770"/>
                  </a:lnTo>
                  <a:lnTo>
                    <a:pt x="527" y="2807"/>
                  </a:lnTo>
                  <a:lnTo>
                    <a:pt x="577" y="2885"/>
                  </a:lnTo>
                  <a:lnTo>
                    <a:pt x="668" y="3008"/>
                  </a:lnTo>
                  <a:lnTo>
                    <a:pt x="809" y="3168"/>
                  </a:lnTo>
                  <a:lnTo>
                    <a:pt x="919" y="3271"/>
                  </a:lnTo>
                  <a:lnTo>
                    <a:pt x="991" y="3329"/>
                  </a:lnTo>
                  <a:lnTo>
                    <a:pt x="1025" y="3353"/>
                  </a:lnTo>
                  <a:lnTo>
                    <a:pt x="1114" y="3410"/>
                  </a:lnTo>
                  <a:lnTo>
                    <a:pt x="1300" y="3509"/>
                  </a:lnTo>
                  <a:lnTo>
                    <a:pt x="1441" y="3567"/>
                  </a:lnTo>
                  <a:lnTo>
                    <a:pt x="1536" y="3599"/>
                  </a:lnTo>
                  <a:lnTo>
                    <a:pt x="1628" y="3624"/>
                  </a:lnTo>
                  <a:lnTo>
                    <a:pt x="1718" y="3641"/>
                  </a:lnTo>
                  <a:lnTo>
                    <a:pt x="1760" y="3647"/>
                  </a:lnTo>
                  <a:lnTo>
                    <a:pt x="1876" y="3660"/>
                  </a:lnTo>
                  <a:lnTo>
                    <a:pt x="1876" y="3785"/>
                  </a:lnTo>
                  <a:lnTo>
                    <a:pt x="1877" y="3840"/>
                  </a:lnTo>
                  <a:lnTo>
                    <a:pt x="1886" y="3903"/>
                  </a:lnTo>
                  <a:lnTo>
                    <a:pt x="1897" y="3936"/>
                  </a:lnTo>
                  <a:lnTo>
                    <a:pt x="1911" y="3961"/>
                  </a:lnTo>
                  <a:lnTo>
                    <a:pt x="1929" y="3979"/>
                  </a:lnTo>
                  <a:lnTo>
                    <a:pt x="1953" y="3990"/>
                  </a:lnTo>
                  <a:lnTo>
                    <a:pt x="1981" y="3995"/>
                  </a:lnTo>
                  <a:lnTo>
                    <a:pt x="1998" y="3996"/>
                  </a:lnTo>
                  <a:lnTo>
                    <a:pt x="2015" y="3995"/>
                  </a:lnTo>
                  <a:lnTo>
                    <a:pt x="2046" y="3990"/>
                  </a:lnTo>
                  <a:lnTo>
                    <a:pt x="2069" y="3980"/>
                  </a:lnTo>
                  <a:lnTo>
                    <a:pt x="2089" y="3964"/>
                  </a:lnTo>
                  <a:lnTo>
                    <a:pt x="2104" y="3940"/>
                  </a:lnTo>
                  <a:lnTo>
                    <a:pt x="2113" y="3909"/>
                  </a:lnTo>
                  <a:lnTo>
                    <a:pt x="2122" y="3847"/>
                  </a:lnTo>
                  <a:lnTo>
                    <a:pt x="2123" y="3791"/>
                  </a:lnTo>
                  <a:lnTo>
                    <a:pt x="2123" y="3655"/>
                  </a:lnTo>
                  <a:lnTo>
                    <a:pt x="2185" y="3655"/>
                  </a:lnTo>
                  <a:lnTo>
                    <a:pt x="2228" y="3652"/>
                  </a:lnTo>
                  <a:lnTo>
                    <a:pt x="2352" y="3628"/>
                  </a:lnTo>
                  <a:lnTo>
                    <a:pt x="2499" y="3587"/>
                  </a:lnTo>
                  <a:lnTo>
                    <a:pt x="2643" y="3537"/>
                  </a:lnTo>
                  <a:lnTo>
                    <a:pt x="2703" y="3512"/>
                  </a:lnTo>
                  <a:lnTo>
                    <a:pt x="2769" y="3480"/>
                  </a:lnTo>
                  <a:lnTo>
                    <a:pt x="2896" y="3408"/>
                  </a:lnTo>
                  <a:lnTo>
                    <a:pt x="3017" y="3326"/>
                  </a:lnTo>
                  <a:lnTo>
                    <a:pt x="3131" y="3234"/>
                  </a:lnTo>
                  <a:lnTo>
                    <a:pt x="3237" y="3131"/>
                  </a:lnTo>
                  <a:lnTo>
                    <a:pt x="3333" y="3022"/>
                  </a:lnTo>
                  <a:lnTo>
                    <a:pt x="3420" y="2904"/>
                  </a:lnTo>
                  <a:lnTo>
                    <a:pt x="3497" y="2778"/>
                  </a:lnTo>
                  <a:lnTo>
                    <a:pt x="3531" y="2714"/>
                  </a:lnTo>
                  <a:lnTo>
                    <a:pt x="3554" y="2666"/>
                  </a:lnTo>
                  <a:lnTo>
                    <a:pt x="3603" y="2541"/>
                  </a:lnTo>
                  <a:lnTo>
                    <a:pt x="3647" y="2403"/>
                  </a:lnTo>
                  <a:lnTo>
                    <a:pt x="3679" y="2278"/>
                  </a:lnTo>
                  <a:lnTo>
                    <a:pt x="3687" y="2230"/>
                  </a:lnTo>
                  <a:lnTo>
                    <a:pt x="3700" y="2141"/>
                  </a:lnTo>
                  <a:lnTo>
                    <a:pt x="3812" y="2133"/>
                  </a:lnTo>
                  <a:lnTo>
                    <a:pt x="3858" y="2129"/>
                  </a:lnTo>
                  <a:lnTo>
                    <a:pt x="3928" y="2109"/>
                  </a:lnTo>
                  <a:lnTo>
                    <a:pt x="3965" y="2087"/>
                  </a:lnTo>
                  <a:lnTo>
                    <a:pt x="3982" y="2067"/>
                  </a:lnTo>
                  <a:lnTo>
                    <a:pt x="3993" y="2046"/>
                  </a:lnTo>
                  <a:lnTo>
                    <a:pt x="3999" y="2021"/>
                  </a:lnTo>
                  <a:lnTo>
                    <a:pt x="4000" y="2006"/>
                  </a:lnTo>
                  <a:lnTo>
                    <a:pt x="3999" y="1989"/>
                  </a:lnTo>
                  <a:lnTo>
                    <a:pt x="3993" y="1959"/>
                  </a:lnTo>
                  <a:lnTo>
                    <a:pt x="3981" y="1934"/>
                  </a:lnTo>
                  <a:lnTo>
                    <a:pt x="3962" y="1912"/>
                  </a:lnTo>
                  <a:lnTo>
                    <a:pt x="3936" y="1896"/>
                  </a:lnTo>
                  <a:lnTo>
                    <a:pt x="3904" y="1884"/>
                  </a:lnTo>
                  <a:lnTo>
                    <a:pt x="3845" y="1873"/>
                  </a:lnTo>
                  <a:lnTo>
                    <a:pt x="3795" y="1871"/>
                  </a:lnTo>
                  <a:lnTo>
                    <a:pt x="3702" y="1871"/>
                  </a:lnTo>
                  <a:lnTo>
                    <a:pt x="3690" y="1741"/>
                  </a:lnTo>
                  <a:lnTo>
                    <a:pt x="3686" y="1696"/>
                  </a:lnTo>
                  <a:lnTo>
                    <a:pt x="3668" y="1602"/>
                  </a:lnTo>
                  <a:lnTo>
                    <a:pt x="3643" y="1504"/>
                  </a:lnTo>
                  <a:lnTo>
                    <a:pt x="3609" y="1404"/>
                  </a:lnTo>
                  <a:lnTo>
                    <a:pt x="3569" y="1303"/>
                  </a:lnTo>
                  <a:lnTo>
                    <a:pt x="3522" y="1202"/>
                  </a:lnTo>
                  <a:lnTo>
                    <a:pt x="3470" y="1106"/>
                  </a:lnTo>
                  <a:lnTo>
                    <a:pt x="3412" y="1012"/>
                  </a:lnTo>
                  <a:lnTo>
                    <a:pt x="3381" y="969"/>
                  </a:lnTo>
                  <a:lnTo>
                    <a:pt x="3339" y="912"/>
                  </a:lnTo>
                  <a:lnTo>
                    <a:pt x="3221" y="784"/>
                  </a:lnTo>
                  <a:lnTo>
                    <a:pt x="3083" y="654"/>
                  </a:lnTo>
                  <a:lnTo>
                    <a:pt x="2950" y="546"/>
                  </a:lnTo>
                  <a:lnTo>
                    <a:pt x="2894" y="509"/>
                  </a:lnTo>
                  <a:lnTo>
                    <a:pt x="2821" y="467"/>
                  </a:lnTo>
                  <a:lnTo>
                    <a:pt x="2660" y="393"/>
                  </a:lnTo>
                  <a:lnTo>
                    <a:pt x="2482" y="332"/>
                  </a:lnTo>
                  <a:lnTo>
                    <a:pt x="2292" y="286"/>
                  </a:lnTo>
                  <a:lnTo>
                    <a:pt x="2195" y="269"/>
                  </a:lnTo>
                  <a:lnTo>
                    <a:pt x="2170" y="265"/>
                  </a:lnTo>
                  <a:lnTo>
                    <a:pt x="2140" y="256"/>
                  </a:lnTo>
                  <a:lnTo>
                    <a:pt x="2126" y="237"/>
                  </a:lnTo>
                  <a:lnTo>
                    <a:pt x="2123" y="199"/>
                  </a:lnTo>
                  <a:lnTo>
                    <a:pt x="2123" y="168"/>
                  </a:lnTo>
                  <a:lnTo>
                    <a:pt x="2122" y="133"/>
                  </a:lnTo>
                  <a:lnTo>
                    <a:pt x="2117" y="84"/>
                  </a:lnTo>
                  <a:lnTo>
                    <a:pt x="2101" y="51"/>
                  </a:lnTo>
                  <a:lnTo>
                    <a:pt x="2074" y="27"/>
                  </a:lnTo>
                  <a:lnTo>
                    <a:pt x="2052" y="14"/>
                  </a:lnTo>
                  <a:lnTo>
                    <a:pt x="2024" y="0"/>
                  </a:lnTo>
                  <a:lnTo>
                    <a:pt x="1991" y="0"/>
                  </a:lnTo>
                  <a:lnTo>
                    <a:pt x="1958" y="13"/>
                  </a:lnTo>
                  <a:close/>
                  <a:moveTo>
                    <a:pt x="1876" y="654"/>
                  </a:moveTo>
                  <a:lnTo>
                    <a:pt x="1876" y="782"/>
                  </a:lnTo>
                  <a:lnTo>
                    <a:pt x="1759" y="808"/>
                  </a:lnTo>
                  <a:lnTo>
                    <a:pt x="1719" y="817"/>
                  </a:lnTo>
                  <a:lnTo>
                    <a:pt x="1642" y="839"/>
                  </a:lnTo>
                  <a:lnTo>
                    <a:pt x="1528" y="883"/>
                  </a:lnTo>
                  <a:lnTo>
                    <a:pt x="1386" y="960"/>
                  </a:lnTo>
                  <a:lnTo>
                    <a:pt x="1254" y="1056"/>
                  </a:lnTo>
                  <a:lnTo>
                    <a:pt x="1135" y="1168"/>
                  </a:lnTo>
                  <a:lnTo>
                    <a:pt x="1033" y="1296"/>
                  </a:lnTo>
                  <a:lnTo>
                    <a:pt x="949" y="1435"/>
                  </a:lnTo>
                  <a:lnTo>
                    <a:pt x="899" y="1546"/>
                  </a:lnTo>
                  <a:lnTo>
                    <a:pt x="873" y="1623"/>
                  </a:lnTo>
                  <a:lnTo>
                    <a:pt x="861" y="1663"/>
                  </a:lnTo>
                  <a:lnTo>
                    <a:pt x="851" y="1708"/>
                  </a:lnTo>
                  <a:lnTo>
                    <a:pt x="835" y="1792"/>
                  </a:lnTo>
                  <a:lnTo>
                    <a:pt x="833" y="1818"/>
                  </a:lnTo>
                  <a:lnTo>
                    <a:pt x="833" y="1836"/>
                  </a:lnTo>
                  <a:lnTo>
                    <a:pt x="827" y="1859"/>
                  </a:lnTo>
                  <a:lnTo>
                    <a:pt x="802" y="1869"/>
                  </a:lnTo>
                  <a:lnTo>
                    <a:pt x="746" y="1871"/>
                  </a:lnTo>
                  <a:lnTo>
                    <a:pt x="701" y="1871"/>
                  </a:lnTo>
                  <a:lnTo>
                    <a:pt x="568" y="1871"/>
                  </a:lnTo>
                  <a:lnTo>
                    <a:pt x="568" y="1800"/>
                  </a:lnTo>
                  <a:lnTo>
                    <a:pt x="569" y="1759"/>
                  </a:lnTo>
                  <a:lnTo>
                    <a:pt x="585" y="1666"/>
                  </a:lnTo>
                  <a:lnTo>
                    <a:pt x="613" y="1562"/>
                  </a:lnTo>
                  <a:lnTo>
                    <a:pt x="654" y="1452"/>
                  </a:lnTo>
                  <a:lnTo>
                    <a:pt x="704" y="1340"/>
                  </a:lnTo>
                  <a:lnTo>
                    <a:pt x="762" y="1230"/>
                  </a:lnTo>
                  <a:lnTo>
                    <a:pt x="826" y="1127"/>
                  </a:lnTo>
                  <a:lnTo>
                    <a:pt x="893" y="1035"/>
                  </a:lnTo>
                  <a:lnTo>
                    <a:pt x="928" y="995"/>
                  </a:lnTo>
                  <a:lnTo>
                    <a:pt x="975" y="946"/>
                  </a:lnTo>
                  <a:lnTo>
                    <a:pt x="1090" y="845"/>
                  </a:lnTo>
                  <a:lnTo>
                    <a:pt x="1220" y="749"/>
                  </a:lnTo>
                  <a:lnTo>
                    <a:pt x="1349" y="670"/>
                  </a:lnTo>
                  <a:lnTo>
                    <a:pt x="1410" y="640"/>
                  </a:lnTo>
                  <a:lnTo>
                    <a:pt x="1454" y="622"/>
                  </a:lnTo>
                  <a:lnTo>
                    <a:pt x="1568" y="582"/>
                  </a:lnTo>
                  <a:lnTo>
                    <a:pt x="1688" y="549"/>
                  </a:lnTo>
                  <a:lnTo>
                    <a:pt x="1791" y="529"/>
                  </a:lnTo>
                  <a:lnTo>
                    <a:pt x="1825" y="526"/>
                  </a:lnTo>
                  <a:lnTo>
                    <a:pt x="1842" y="526"/>
                  </a:lnTo>
                  <a:lnTo>
                    <a:pt x="1864" y="531"/>
                  </a:lnTo>
                  <a:lnTo>
                    <a:pt x="1874" y="555"/>
                  </a:lnTo>
                  <a:lnTo>
                    <a:pt x="1876" y="610"/>
                  </a:lnTo>
                  <a:lnTo>
                    <a:pt x="1876" y="654"/>
                  </a:lnTo>
                  <a:close/>
                  <a:moveTo>
                    <a:pt x="2407" y="569"/>
                  </a:moveTo>
                  <a:lnTo>
                    <a:pt x="2457" y="586"/>
                  </a:lnTo>
                  <a:lnTo>
                    <a:pt x="2602" y="646"/>
                  </a:lnTo>
                  <a:lnTo>
                    <a:pt x="2672" y="680"/>
                  </a:lnTo>
                  <a:lnTo>
                    <a:pt x="2714" y="703"/>
                  </a:lnTo>
                  <a:lnTo>
                    <a:pt x="2801" y="756"/>
                  </a:lnTo>
                  <a:lnTo>
                    <a:pt x="2887" y="822"/>
                  </a:lnTo>
                  <a:lnTo>
                    <a:pt x="2973" y="896"/>
                  </a:lnTo>
                  <a:lnTo>
                    <a:pt x="3053" y="977"/>
                  </a:lnTo>
                  <a:lnTo>
                    <a:pt x="3129" y="1061"/>
                  </a:lnTo>
                  <a:lnTo>
                    <a:pt x="3196" y="1147"/>
                  </a:lnTo>
                  <a:lnTo>
                    <a:pt x="3251" y="1232"/>
                  </a:lnTo>
                  <a:lnTo>
                    <a:pt x="3273" y="1274"/>
                  </a:lnTo>
                  <a:lnTo>
                    <a:pt x="3305" y="1338"/>
                  </a:lnTo>
                  <a:lnTo>
                    <a:pt x="3358" y="1466"/>
                  </a:lnTo>
                  <a:lnTo>
                    <a:pt x="3402" y="1593"/>
                  </a:lnTo>
                  <a:lnTo>
                    <a:pt x="3431" y="1714"/>
                  </a:lnTo>
                  <a:lnTo>
                    <a:pt x="3440" y="1771"/>
                  </a:lnTo>
                  <a:lnTo>
                    <a:pt x="3454" y="1871"/>
                  </a:lnTo>
                  <a:lnTo>
                    <a:pt x="3318" y="1871"/>
                  </a:lnTo>
                  <a:lnTo>
                    <a:pt x="3187" y="1871"/>
                  </a:lnTo>
                  <a:lnTo>
                    <a:pt x="3175" y="1800"/>
                  </a:lnTo>
                  <a:lnTo>
                    <a:pt x="3167" y="1754"/>
                  </a:lnTo>
                  <a:lnTo>
                    <a:pt x="3146" y="1666"/>
                  </a:lnTo>
                  <a:lnTo>
                    <a:pt x="3118" y="1579"/>
                  </a:lnTo>
                  <a:lnTo>
                    <a:pt x="3086" y="1497"/>
                  </a:lnTo>
                  <a:lnTo>
                    <a:pt x="3049" y="1417"/>
                  </a:lnTo>
                  <a:lnTo>
                    <a:pt x="3006" y="1342"/>
                  </a:lnTo>
                  <a:lnTo>
                    <a:pt x="2958" y="1271"/>
                  </a:lnTo>
                  <a:lnTo>
                    <a:pt x="2906" y="1202"/>
                  </a:lnTo>
                  <a:lnTo>
                    <a:pt x="2849" y="1139"/>
                  </a:lnTo>
                  <a:lnTo>
                    <a:pt x="2787" y="1079"/>
                  </a:lnTo>
                  <a:lnTo>
                    <a:pt x="2721" y="1026"/>
                  </a:lnTo>
                  <a:lnTo>
                    <a:pt x="2652" y="976"/>
                  </a:lnTo>
                  <a:lnTo>
                    <a:pt x="2578" y="933"/>
                  </a:lnTo>
                  <a:lnTo>
                    <a:pt x="2502" y="894"/>
                  </a:lnTo>
                  <a:lnTo>
                    <a:pt x="2421" y="861"/>
                  </a:lnTo>
                  <a:lnTo>
                    <a:pt x="2338" y="834"/>
                  </a:lnTo>
                  <a:lnTo>
                    <a:pt x="2295" y="822"/>
                  </a:lnTo>
                  <a:lnTo>
                    <a:pt x="2123" y="781"/>
                  </a:lnTo>
                  <a:lnTo>
                    <a:pt x="2123" y="652"/>
                  </a:lnTo>
                  <a:lnTo>
                    <a:pt x="2123" y="521"/>
                  </a:lnTo>
                  <a:lnTo>
                    <a:pt x="2214" y="531"/>
                  </a:lnTo>
                  <a:lnTo>
                    <a:pt x="2255" y="536"/>
                  </a:lnTo>
                  <a:lnTo>
                    <a:pt x="2361" y="557"/>
                  </a:lnTo>
                  <a:lnTo>
                    <a:pt x="2407" y="569"/>
                  </a:lnTo>
                  <a:close/>
                  <a:moveTo>
                    <a:pt x="2305" y="1291"/>
                  </a:moveTo>
                  <a:lnTo>
                    <a:pt x="2331" y="1304"/>
                  </a:lnTo>
                  <a:lnTo>
                    <a:pt x="2383" y="1334"/>
                  </a:lnTo>
                  <a:lnTo>
                    <a:pt x="2461" y="1390"/>
                  </a:lnTo>
                  <a:lnTo>
                    <a:pt x="2556" y="1482"/>
                  </a:lnTo>
                  <a:lnTo>
                    <a:pt x="2615" y="1560"/>
                  </a:lnTo>
                  <a:lnTo>
                    <a:pt x="2650" y="1612"/>
                  </a:lnTo>
                  <a:lnTo>
                    <a:pt x="2663" y="1638"/>
                  </a:lnTo>
                  <a:lnTo>
                    <a:pt x="2688" y="1692"/>
                  </a:lnTo>
                  <a:lnTo>
                    <a:pt x="2722" y="1802"/>
                  </a:lnTo>
                  <a:lnTo>
                    <a:pt x="2739" y="1914"/>
                  </a:lnTo>
                  <a:lnTo>
                    <a:pt x="2739" y="2025"/>
                  </a:lnTo>
                  <a:lnTo>
                    <a:pt x="2720" y="2134"/>
                  </a:lnTo>
                  <a:lnTo>
                    <a:pt x="2685" y="2240"/>
                  </a:lnTo>
                  <a:lnTo>
                    <a:pt x="2631" y="2341"/>
                  </a:lnTo>
                  <a:lnTo>
                    <a:pt x="2562" y="2435"/>
                  </a:lnTo>
                  <a:lnTo>
                    <a:pt x="2521" y="2478"/>
                  </a:lnTo>
                  <a:lnTo>
                    <a:pt x="2487" y="2511"/>
                  </a:lnTo>
                  <a:lnTo>
                    <a:pt x="2414" y="2569"/>
                  </a:lnTo>
                  <a:lnTo>
                    <a:pt x="2338" y="2615"/>
                  </a:lnTo>
                  <a:lnTo>
                    <a:pt x="2257" y="2651"/>
                  </a:lnTo>
                  <a:lnTo>
                    <a:pt x="2175" y="2676"/>
                  </a:lnTo>
                  <a:lnTo>
                    <a:pt x="2092" y="2692"/>
                  </a:lnTo>
                  <a:lnTo>
                    <a:pt x="2008" y="2698"/>
                  </a:lnTo>
                  <a:lnTo>
                    <a:pt x="1924" y="2692"/>
                  </a:lnTo>
                  <a:lnTo>
                    <a:pt x="1841" y="2678"/>
                  </a:lnTo>
                  <a:lnTo>
                    <a:pt x="1760" y="2654"/>
                  </a:lnTo>
                  <a:lnTo>
                    <a:pt x="1681" y="2620"/>
                  </a:lnTo>
                  <a:lnTo>
                    <a:pt x="1608" y="2578"/>
                  </a:lnTo>
                  <a:lnTo>
                    <a:pt x="1537" y="2526"/>
                  </a:lnTo>
                  <a:lnTo>
                    <a:pt x="1473" y="2464"/>
                  </a:lnTo>
                  <a:lnTo>
                    <a:pt x="1414" y="2395"/>
                  </a:lnTo>
                  <a:lnTo>
                    <a:pt x="1364" y="2316"/>
                  </a:lnTo>
                  <a:lnTo>
                    <a:pt x="1341" y="2273"/>
                  </a:lnTo>
                  <a:lnTo>
                    <a:pt x="1321" y="2232"/>
                  </a:lnTo>
                  <a:lnTo>
                    <a:pt x="1295" y="2168"/>
                  </a:lnTo>
                  <a:lnTo>
                    <a:pt x="1282" y="2105"/>
                  </a:lnTo>
                  <a:lnTo>
                    <a:pt x="1279" y="2018"/>
                  </a:lnTo>
                  <a:lnTo>
                    <a:pt x="1279" y="1957"/>
                  </a:lnTo>
                  <a:lnTo>
                    <a:pt x="1279" y="1898"/>
                  </a:lnTo>
                  <a:lnTo>
                    <a:pt x="1283" y="1812"/>
                  </a:lnTo>
                  <a:lnTo>
                    <a:pt x="1294" y="1750"/>
                  </a:lnTo>
                  <a:lnTo>
                    <a:pt x="1315" y="1692"/>
                  </a:lnTo>
                  <a:lnTo>
                    <a:pt x="1332" y="1658"/>
                  </a:lnTo>
                  <a:lnTo>
                    <a:pt x="1352" y="1620"/>
                  </a:lnTo>
                  <a:lnTo>
                    <a:pt x="1396" y="1549"/>
                  </a:lnTo>
                  <a:lnTo>
                    <a:pt x="1448" y="1485"/>
                  </a:lnTo>
                  <a:lnTo>
                    <a:pt x="1506" y="1425"/>
                  </a:lnTo>
                  <a:lnTo>
                    <a:pt x="1571" y="1372"/>
                  </a:lnTo>
                  <a:lnTo>
                    <a:pt x="1639" y="1325"/>
                  </a:lnTo>
                  <a:lnTo>
                    <a:pt x="1713" y="1287"/>
                  </a:lnTo>
                  <a:lnTo>
                    <a:pt x="1790" y="1256"/>
                  </a:lnTo>
                  <a:lnTo>
                    <a:pt x="1828" y="1243"/>
                  </a:lnTo>
                  <a:lnTo>
                    <a:pt x="1860" y="1239"/>
                  </a:lnTo>
                  <a:lnTo>
                    <a:pt x="1974" y="1233"/>
                  </a:lnTo>
                  <a:lnTo>
                    <a:pt x="2038" y="1234"/>
                  </a:lnTo>
                  <a:lnTo>
                    <a:pt x="2080" y="1237"/>
                  </a:lnTo>
                  <a:lnTo>
                    <a:pt x="2150" y="1243"/>
                  </a:lnTo>
                  <a:lnTo>
                    <a:pt x="2212" y="1256"/>
                  </a:lnTo>
                  <a:lnTo>
                    <a:pt x="2272" y="1277"/>
                  </a:lnTo>
                  <a:lnTo>
                    <a:pt x="2305" y="1291"/>
                  </a:lnTo>
                  <a:close/>
                  <a:moveTo>
                    <a:pt x="833" y="2150"/>
                  </a:moveTo>
                  <a:lnTo>
                    <a:pt x="837" y="2181"/>
                  </a:lnTo>
                  <a:lnTo>
                    <a:pt x="873" y="2295"/>
                  </a:lnTo>
                  <a:lnTo>
                    <a:pt x="927" y="2435"/>
                  </a:lnTo>
                  <a:lnTo>
                    <a:pt x="984" y="2559"/>
                  </a:lnTo>
                  <a:lnTo>
                    <a:pt x="1008" y="2597"/>
                  </a:lnTo>
                  <a:lnTo>
                    <a:pt x="1042" y="2648"/>
                  </a:lnTo>
                  <a:lnTo>
                    <a:pt x="1117" y="2740"/>
                  </a:lnTo>
                  <a:lnTo>
                    <a:pt x="1199" y="2824"/>
                  </a:lnTo>
                  <a:lnTo>
                    <a:pt x="1288" y="2899"/>
                  </a:lnTo>
                  <a:lnTo>
                    <a:pt x="1382" y="2964"/>
                  </a:lnTo>
                  <a:lnTo>
                    <a:pt x="1481" y="3020"/>
                  </a:lnTo>
                  <a:lnTo>
                    <a:pt x="1585" y="3065"/>
                  </a:lnTo>
                  <a:lnTo>
                    <a:pt x="1691" y="3099"/>
                  </a:lnTo>
                  <a:lnTo>
                    <a:pt x="1745" y="3112"/>
                  </a:lnTo>
                  <a:lnTo>
                    <a:pt x="1867" y="3137"/>
                  </a:lnTo>
                  <a:lnTo>
                    <a:pt x="1873" y="3271"/>
                  </a:lnTo>
                  <a:lnTo>
                    <a:pt x="1874" y="3326"/>
                  </a:lnTo>
                  <a:lnTo>
                    <a:pt x="1870" y="3400"/>
                  </a:lnTo>
                  <a:lnTo>
                    <a:pt x="1867" y="3408"/>
                  </a:lnTo>
                  <a:lnTo>
                    <a:pt x="1825" y="3401"/>
                  </a:lnTo>
                  <a:lnTo>
                    <a:pt x="1709" y="3377"/>
                  </a:lnTo>
                  <a:lnTo>
                    <a:pt x="1661" y="3367"/>
                  </a:lnTo>
                  <a:lnTo>
                    <a:pt x="1567" y="3341"/>
                  </a:lnTo>
                  <a:lnTo>
                    <a:pt x="1476" y="3309"/>
                  </a:lnTo>
                  <a:lnTo>
                    <a:pt x="1388" y="3271"/>
                  </a:lnTo>
                  <a:lnTo>
                    <a:pt x="1304" y="3228"/>
                  </a:lnTo>
                  <a:lnTo>
                    <a:pt x="1222" y="3180"/>
                  </a:lnTo>
                  <a:lnTo>
                    <a:pt x="1145" y="3125"/>
                  </a:lnTo>
                  <a:lnTo>
                    <a:pt x="1071" y="3066"/>
                  </a:lnTo>
                  <a:lnTo>
                    <a:pt x="1000" y="3003"/>
                  </a:lnTo>
                  <a:lnTo>
                    <a:pt x="934" y="2934"/>
                  </a:lnTo>
                  <a:lnTo>
                    <a:pt x="873" y="2860"/>
                  </a:lnTo>
                  <a:lnTo>
                    <a:pt x="816" y="2782"/>
                  </a:lnTo>
                  <a:lnTo>
                    <a:pt x="762" y="2700"/>
                  </a:lnTo>
                  <a:lnTo>
                    <a:pt x="715" y="2613"/>
                  </a:lnTo>
                  <a:lnTo>
                    <a:pt x="671" y="2523"/>
                  </a:lnTo>
                  <a:lnTo>
                    <a:pt x="634" y="2429"/>
                  </a:lnTo>
                  <a:lnTo>
                    <a:pt x="617" y="2380"/>
                  </a:lnTo>
                  <a:lnTo>
                    <a:pt x="595" y="2315"/>
                  </a:lnTo>
                  <a:lnTo>
                    <a:pt x="572" y="2222"/>
                  </a:lnTo>
                  <a:lnTo>
                    <a:pt x="570" y="2178"/>
                  </a:lnTo>
                  <a:lnTo>
                    <a:pt x="575" y="2157"/>
                  </a:lnTo>
                  <a:lnTo>
                    <a:pt x="585" y="2142"/>
                  </a:lnTo>
                  <a:lnTo>
                    <a:pt x="601" y="2133"/>
                  </a:lnTo>
                  <a:lnTo>
                    <a:pt x="611" y="2131"/>
                  </a:lnTo>
                  <a:lnTo>
                    <a:pt x="646" y="2126"/>
                  </a:lnTo>
                  <a:lnTo>
                    <a:pt x="721" y="2124"/>
                  </a:lnTo>
                  <a:lnTo>
                    <a:pt x="787" y="2130"/>
                  </a:lnTo>
                  <a:lnTo>
                    <a:pt x="820" y="2139"/>
                  </a:lnTo>
                  <a:lnTo>
                    <a:pt x="832" y="2146"/>
                  </a:lnTo>
                  <a:lnTo>
                    <a:pt x="833" y="2150"/>
                  </a:lnTo>
                  <a:close/>
                  <a:moveTo>
                    <a:pt x="3403" y="2341"/>
                  </a:moveTo>
                  <a:lnTo>
                    <a:pt x="3375" y="2430"/>
                  </a:lnTo>
                  <a:lnTo>
                    <a:pt x="3305" y="2597"/>
                  </a:lnTo>
                  <a:lnTo>
                    <a:pt x="3216" y="2752"/>
                  </a:lnTo>
                  <a:lnTo>
                    <a:pt x="3109" y="2894"/>
                  </a:lnTo>
                  <a:lnTo>
                    <a:pt x="2986" y="3022"/>
                  </a:lnTo>
                  <a:lnTo>
                    <a:pt x="2849" y="3133"/>
                  </a:lnTo>
                  <a:lnTo>
                    <a:pt x="2696" y="3229"/>
                  </a:lnTo>
                  <a:lnTo>
                    <a:pt x="2532" y="3306"/>
                  </a:lnTo>
                  <a:lnTo>
                    <a:pt x="2445" y="3337"/>
                  </a:lnTo>
                  <a:lnTo>
                    <a:pt x="2383" y="3358"/>
                  </a:lnTo>
                  <a:lnTo>
                    <a:pt x="2259" y="3387"/>
                  </a:lnTo>
                  <a:lnTo>
                    <a:pt x="2217" y="3393"/>
                  </a:lnTo>
                  <a:lnTo>
                    <a:pt x="2132" y="3399"/>
                  </a:lnTo>
                  <a:lnTo>
                    <a:pt x="2126" y="3271"/>
                  </a:lnTo>
                  <a:lnTo>
                    <a:pt x="2124" y="3228"/>
                  </a:lnTo>
                  <a:lnTo>
                    <a:pt x="2124" y="3173"/>
                  </a:lnTo>
                  <a:lnTo>
                    <a:pt x="2133" y="3147"/>
                  </a:lnTo>
                  <a:lnTo>
                    <a:pt x="2156" y="3137"/>
                  </a:lnTo>
                  <a:lnTo>
                    <a:pt x="2174" y="3132"/>
                  </a:lnTo>
                  <a:lnTo>
                    <a:pt x="2296" y="3106"/>
                  </a:lnTo>
                  <a:lnTo>
                    <a:pt x="2414" y="3069"/>
                  </a:lnTo>
                  <a:lnTo>
                    <a:pt x="2490" y="3037"/>
                  </a:lnTo>
                  <a:lnTo>
                    <a:pt x="2534" y="3015"/>
                  </a:lnTo>
                  <a:lnTo>
                    <a:pt x="2590" y="2985"/>
                  </a:lnTo>
                  <a:lnTo>
                    <a:pt x="2701" y="2913"/>
                  </a:lnTo>
                  <a:lnTo>
                    <a:pt x="2804" y="2825"/>
                  </a:lnTo>
                  <a:lnTo>
                    <a:pt x="2899" y="2725"/>
                  </a:lnTo>
                  <a:lnTo>
                    <a:pt x="2983" y="2617"/>
                  </a:lnTo>
                  <a:lnTo>
                    <a:pt x="3053" y="2503"/>
                  </a:lnTo>
                  <a:lnTo>
                    <a:pt x="3109" y="2386"/>
                  </a:lnTo>
                  <a:lnTo>
                    <a:pt x="3147" y="2267"/>
                  </a:lnTo>
                  <a:lnTo>
                    <a:pt x="3158" y="2209"/>
                  </a:lnTo>
                  <a:lnTo>
                    <a:pt x="3169" y="2139"/>
                  </a:lnTo>
                  <a:lnTo>
                    <a:pt x="3296" y="2133"/>
                  </a:lnTo>
                  <a:lnTo>
                    <a:pt x="3339" y="2131"/>
                  </a:lnTo>
                  <a:lnTo>
                    <a:pt x="3392" y="2131"/>
                  </a:lnTo>
                  <a:lnTo>
                    <a:pt x="3416" y="2140"/>
                  </a:lnTo>
                  <a:lnTo>
                    <a:pt x="3425" y="2163"/>
                  </a:lnTo>
                  <a:lnTo>
                    <a:pt x="3427" y="2181"/>
                  </a:lnTo>
                  <a:lnTo>
                    <a:pt x="3428" y="2207"/>
                  </a:lnTo>
                  <a:lnTo>
                    <a:pt x="3414" y="2295"/>
                  </a:lnTo>
                  <a:lnTo>
                    <a:pt x="3403" y="23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7">
              <a:extLst>
                <a:ext uri="{FF2B5EF4-FFF2-40B4-BE49-F238E27FC236}">
                  <a16:creationId xmlns:a16="http://schemas.microsoft.com/office/drawing/2014/main" id="{EDED6112-6FE8-4100-B0BF-14E26159B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044" y="2645045"/>
              <a:ext cx="137487" cy="137487"/>
            </a:xfrm>
            <a:custGeom>
              <a:avLst/>
              <a:gdLst>
                <a:gd name="T0" fmla="*/ 365 w 957"/>
                <a:gd name="T1" fmla="*/ 13 h 959"/>
                <a:gd name="T2" fmla="*/ 325 w 957"/>
                <a:gd name="T3" fmla="*/ 23 h 959"/>
                <a:gd name="T4" fmla="*/ 257 w 957"/>
                <a:gd name="T5" fmla="*/ 50 h 959"/>
                <a:gd name="T6" fmla="*/ 197 w 957"/>
                <a:gd name="T7" fmla="*/ 87 h 959"/>
                <a:gd name="T8" fmla="*/ 143 w 957"/>
                <a:gd name="T9" fmla="*/ 136 h 959"/>
                <a:gd name="T10" fmla="*/ 116 w 957"/>
                <a:gd name="T11" fmla="*/ 166 h 959"/>
                <a:gd name="T12" fmla="*/ 92 w 957"/>
                <a:gd name="T13" fmla="*/ 196 h 959"/>
                <a:gd name="T14" fmla="*/ 53 w 957"/>
                <a:gd name="T15" fmla="*/ 257 h 959"/>
                <a:gd name="T16" fmla="*/ 26 w 957"/>
                <a:gd name="T17" fmla="*/ 322 h 959"/>
                <a:gd name="T18" fmla="*/ 7 w 957"/>
                <a:gd name="T19" fmla="*/ 388 h 959"/>
                <a:gd name="T20" fmla="*/ 0 w 957"/>
                <a:gd name="T21" fmla="*/ 454 h 959"/>
                <a:gd name="T22" fmla="*/ 1 w 957"/>
                <a:gd name="T23" fmla="*/ 520 h 959"/>
                <a:gd name="T24" fmla="*/ 11 w 957"/>
                <a:gd name="T25" fmla="*/ 586 h 959"/>
                <a:gd name="T26" fmla="*/ 30 w 957"/>
                <a:gd name="T27" fmla="*/ 649 h 959"/>
                <a:gd name="T28" fmla="*/ 56 w 957"/>
                <a:gd name="T29" fmla="*/ 709 h 959"/>
                <a:gd name="T30" fmla="*/ 91 w 957"/>
                <a:gd name="T31" fmla="*/ 765 h 959"/>
                <a:gd name="T32" fmla="*/ 133 w 957"/>
                <a:gd name="T33" fmla="*/ 815 h 959"/>
                <a:gd name="T34" fmla="*/ 182 w 957"/>
                <a:gd name="T35" fmla="*/ 859 h 959"/>
                <a:gd name="T36" fmla="*/ 236 w 957"/>
                <a:gd name="T37" fmla="*/ 897 h 959"/>
                <a:gd name="T38" fmla="*/ 296 w 957"/>
                <a:gd name="T39" fmla="*/ 926 h 959"/>
                <a:gd name="T40" fmla="*/ 364 w 957"/>
                <a:gd name="T41" fmla="*/ 948 h 959"/>
                <a:gd name="T42" fmla="*/ 435 w 957"/>
                <a:gd name="T43" fmla="*/ 958 h 959"/>
                <a:gd name="T44" fmla="*/ 473 w 957"/>
                <a:gd name="T45" fmla="*/ 959 h 959"/>
                <a:gd name="T46" fmla="*/ 522 w 957"/>
                <a:gd name="T47" fmla="*/ 958 h 959"/>
                <a:gd name="T48" fmla="*/ 617 w 957"/>
                <a:gd name="T49" fmla="*/ 939 h 959"/>
                <a:gd name="T50" fmla="*/ 704 w 957"/>
                <a:gd name="T51" fmla="*/ 903 h 959"/>
                <a:gd name="T52" fmla="*/ 781 w 957"/>
                <a:gd name="T53" fmla="*/ 851 h 959"/>
                <a:gd name="T54" fmla="*/ 847 w 957"/>
                <a:gd name="T55" fmla="*/ 788 h 959"/>
                <a:gd name="T56" fmla="*/ 899 w 957"/>
                <a:gd name="T57" fmla="*/ 712 h 959"/>
                <a:gd name="T58" fmla="*/ 937 w 957"/>
                <a:gd name="T59" fmla="*/ 627 h 959"/>
                <a:gd name="T60" fmla="*/ 956 w 957"/>
                <a:gd name="T61" fmla="*/ 535 h 959"/>
                <a:gd name="T62" fmla="*/ 957 w 957"/>
                <a:gd name="T63" fmla="*/ 487 h 959"/>
                <a:gd name="T64" fmla="*/ 956 w 957"/>
                <a:gd name="T65" fmla="*/ 438 h 959"/>
                <a:gd name="T66" fmla="*/ 944 w 957"/>
                <a:gd name="T67" fmla="*/ 353 h 959"/>
                <a:gd name="T68" fmla="*/ 914 w 957"/>
                <a:gd name="T69" fmla="*/ 277 h 959"/>
                <a:gd name="T70" fmla="*/ 866 w 957"/>
                <a:gd name="T71" fmla="*/ 205 h 959"/>
                <a:gd name="T72" fmla="*/ 835 w 957"/>
                <a:gd name="T73" fmla="*/ 166 h 959"/>
                <a:gd name="T74" fmla="*/ 812 w 957"/>
                <a:gd name="T75" fmla="*/ 141 h 959"/>
                <a:gd name="T76" fmla="*/ 761 w 957"/>
                <a:gd name="T77" fmla="*/ 98 h 959"/>
                <a:gd name="T78" fmla="*/ 706 w 957"/>
                <a:gd name="T79" fmla="*/ 62 h 959"/>
                <a:gd name="T80" fmla="*/ 647 w 957"/>
                <a:gd name="T81" fmla="*/ 33 h 959"/>
                <a:gd name="T82" fmla="*/ 585 w 957"/>
                <a:gd name="T83" fmla="*/ 14 h 959"/>
                <a:gd name="T84" fmla="*/ 523 w 957"/>
                <a:gd name="T85" fmla="*/ 2 h 959"/>
                <a:gd name="T86" fmla="*/ 459 w 957"/>
                <a:gd name="T87" fmla="*/ 0 h 959"/>
                <a:gd name="T88" fmla="*/ 395 w 957"/>
                <a:gd name="T89" fmla="*/ 6 h 959"/>
                <a:gd name="T90" fmla="*/ 365 w 957"/>
                <a:gd name="T91" fmla="*/ 13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7" h="959">
                  <a:moveTo>
                    <a:pt x="365" y="13"/>
                  </a:moveTo>
                  <a:lnTo>
                    <a:pt x="325" y="23"/>
                  </a:lnTo>
                  <a:lnTo>
                    <a:pt x="257" y="50"/>
                  </a:lnTo>
                  <a:lnTo>
                    <a:pt x="197" y="87"/>
                  </a:lnTo>
                  <a:lnTo>
                    <a:pt x="143" y="136"/>
                  </a:lnTo>
                  <a:lnTo>
                    <a:pt x="116" y="166"/>
                  </a:lnTo>
                  <a:lnTo>
                    <a:pt x="92" y="196"/>
                  </a:lnTo>
                  <a:lnTo>
                    <a:pt x="53" y="257"/>
                  </a:lnTo>
                  <a:lnTo>
                    <a:pt x="26" y="322"/>
                  </a:lnTo>
                  <a:lnTo>
                    <a:pt x="7" y="388"/>
                  </a:lnTo>
                  <a:lnTo>
                    <a:pt x="0" y="454"/>
                  </a:lnTo>
                  <a:lnTo>
                    <a:pt x="1" y="520"/>
                  </a:lnTo>
                  <a:lnTo>
                    <a:pt x="11" y="586"/>
                  </a:lnTo>
                  <a:lnTo>
                    <a:pt x="30" y="649"/>
                  </a:lnTo>
                  <a:lnTo>
                    <a:pt x="56" y="709"/>
                  </a:lnTo>
                  <a:lnTo>
                    <a:pt x="91" y="765"/>
                  </a:lnTo>
                  <a:lnTo>
                    <a:pt x="133" y="815"/>
                  </a:lnTo>
                  <a:lnTo>
                    <a:pt x="182" y="859"/>
                  </a:lnTo>
                  <a:lnTo>
                    <a:pt x="236" y="897"/>
                  </a:lnTo>
                  <a:lnTo>
                    <a:pt x="296" y="926"/>
                  </a:lnTo>
                  <a:lnTo>
                    <a:pt x="364" y="948"/>
                  </a:lnTo>
                  <a:lnTo>
                    <a:pt x="435" y="958"/>
                  </a:lnTo>
                  <a:lnTo>
                    <a:pt x="473" y="959"/>
                  </a:lnTo>
                  <a:lnTo>
                    <a:pt x="522" y="958"/>
                  </a:lnTo>
                  <a:lnTo>
                    <a:pt x="617" y="939"/>
                  </a:lnTo>
                  <a:lnTo>
                    <a:pt x="704" y="903"/>
                  </a:lnTo>
                  <a:lnTo>
                    <a:pt x="781" y="851"/>
                  </a:lnTo>
                  <a:lnTo>
                    <a:pt x="847" y="788"/>
                  </a:lnTo>
                  <a:lnTo>
                    <a:pt x="899" y="712"/>
                  </a:lnTo>
                  <a:lnTo>
                    <a:pt x="937" y="627"/>
                  </a:lnTo>
                  <a:lnTo>
                    <a:pt x="956" y="535"/>
                  </a:lnTo>
                  <a:lnTo>
                    <a:pt x="957" y="487"/>
                  </a:lnTo>
                  <a:lnTo>
                    <a:pt x="956" y="438"/>
                  </a:lnTo>
                  <a:lnTo>
                    <a:pt x="944" y="353"/>
                  </a:lnTo>
                  <a:lnTo>
                    <a:pt x="914" y="277"/>
                  </a:lnTo>
                  <a:lnTo>
                    <a:pt x="866" y="205"/>
                  </a:lnTo>
                  <a:lnTo>
                    <a:pt x="835" y="166"/>
                  </a:lnTo>
                  <a:lnTo>
                    <a:pt x="812" y="141"/>
                  </a:lnTo>
                  <a:lnTo>
                    <a:pt x="761" y="98"/>
                  </a:lnTo>
                  <a:lnTo>
                    <a:pt x="706" y="62"/>
                  </a:lnTo>
                  <a:lnTo>
                    <a:pt x="647" y="33"/>
                  </a:lnTo>
                  <a:lnTo>
                    <a:pt x="585" y="14"/>
                  </a:lnTo>
                  <a:lnTo>
                    <a:pt x="523" y="2"/>
                  </a:lnTo>
                  <a:lnTo>
                    <a:pt x="459" y="0"/>
                  </a:lnTo>
                  <a:lnTo>
                    <a:pt x="395" y="6"/>
                  </a:lnTo>
                  <a:lnTo>
                    <a:pt x="36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530890AE-05C8-4060-A34D-9ECE4FE5C90A}"/>
              </a:ext>
            </a:extLst>
          </p:cNvPr>
          <p:cNvSpPr/>
          <p:nvPr/>
        </p:nvSpPr>
        <p:spPr>
          <a:xfrm>
            <a:off x="581609" y="3814512"/>
            <a:ext cx="2247029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EF940892-135D-4C17-A297-CC904CA55A0F}"/>
              </a:ext>
            </a:extLst>
          </p:cNvPr>
          <p:cNvSpPr/>
          <p:nvPr/>
        </p:nvSpPr>
        <p:spPr>
          <a:xfrm>
            <a:off x="2750850" y="3814512"/>
            <a:ext cx="2247029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21770D23-F0DC-44E4-9534-5B1A779DE364}"/>
              </a:ext>
            </a:extLst>
          </p:cNvPr>
          <p:cNvSpPr/>
          <p:nvPr/>
        </p:nvSpPr>
        <p:spPr>
          <a:xfrm>
            <a:off x="4920091" y="3814512"/>
            <a:ext cx="2247029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0A9357DF-D386-4633-A780-480AC1D9C2D1}"/>
              </a:ext>
            </a:extLst>
          </p:cNvPr>
          <p:cNvSpPr/>
          <p:nvPr/>
        </p:nvSpPr>
        <p:spPr>
          <a:xfrm>
            <a:off x="7089332" y="3814512"/>
            <a:ext cx="2247029" cy="343238"/>
          </a:xfrm>
          <a:prstGeom prst="chevron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1EF35BF-0B02-49B4-91E9-5B5B4C9280D5}"/>
              </a:ext>
            </a:extLst>
          </p:cNvPr>
          <p:cNvCxnSpPr/>
          <p:nvPr/>
        </p:nvCxnSpPr>
        <p:spPr>
          <a:xfrm>
            <a:off x="8212846" y="4326034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FAC8B17D-F162-4FAC-B1B1-AC6F4EC38F03}"/>
              </a:ext>
            </a:extLst>
          </p:cNvPr>
          <p:cNvSpPr/>
          <p:nvPr/>
        </p:nvSpPr>
        <p:spPr>
          <a:xfrm>
            <a:off x="7798846" y="4724806"/>
            <a:ext cx="828000" cy="8280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014351-E817-4C27-8457-572887837AA9}"/>
              </a:ext>
            </a:extLst>
          </p:cNvPr>
          <p:cNvGrpSpPr>
            <a:grpSpLocks noChangeAspect="1"/>
          </p:cNvGrpSpPr>
          <p:nvPr/>
        </p:nvGrpSpPr>
        <p:grpSpPr>
          <a:xfrm>
            <a:off x="7964446" y="4890716"/>
            <a:ext cx="496800" cy="496179"/>
            <a:chOff x="1712640" y="2433086"/>
            <a:chExt cx="572862" cy="572146"/>
          </a:xfrm>
          <a:solidFill>
            <a:schemeClr val="tx1"/>
          </a:solidFill>
        </p:grpSpPr>
        <p:sp>
          <p:nvSpPr>
            <p:cNvPr id="34" name="Freeform 56">
              <a:extLst>
                <a:ext uri="{FF2B5EF4-FFF2-40B4-BE49-F238E27FC236}">
                  <a16:creationId xmlns:a16="http://schemas.microsoft.com/office/drawing/2014/main" id="{F117D9CB-D6B6-4874-B247-7CD9FA224A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2640" y="2433086"/>
              <a:ext cx="572862" cy="572146"/>
            </a:xfrm>
            <a:custGeom>
              <a:avLst/>
              <a:gdLst>
                <a:gd name="T0" fmla="*/ 1875 w 4000"/>
                <a:gd name="T1" fmla="*/ 207 h 3996"/>
                <a:gd name="T2" fmla="*/ 1446 w 4000"/>
                <a:gd name="T3" fmla="*/ 359 h 3996"/>
                <a:gd name="T4" fmla="*/ 693 w 4000"/>
                <a:gd name="T5" fmla="*/ 878 h 3996"/>
                <a:gd name="T6" fmla="*/ 320 w 4000"/>
                <a:gd name="T7" fmla="*/ 1722 h 3996"/>
                <a:gd name="T8" fmla="*/ 167 w 4000"/>
                <a:gd name="T9" fmla="*/ 1871 h 3996"/>
                <a:gd name="T10" fmla="*/ 0 w 4000"/>
                <a:gd name="T11" fmla="*/ 2018 h 3996"/>
                <a:gd name="T12" fmla="*/ 312 w 4000"/>
                <a:gd name="T13" fmla="*/ 2147 h 3996"/>
                <a:gd name="T14" fmla="*/ 527 w 4000"/>
                <a:gd name="T15" fmla="*/ 2807 h 3996"/>
                <a:gd name="T16" fmla="*/ 1114 w 4000"/>
                <a:gd name="T17" fmla="*/ 3410 h 3996"/>
                <a:gd name="T18" fmla="*/ 1876 w 4000"/>
                <a:gd name="T19" fmla="*/ 3660 h 3996"/>
                <a:gd name="T20" fmla="*/ 1953 w 4000"/>
                <a:gd name="T21" fmla="*/ 3990 h 3996"/>
                <a:gd name="T22" fmla="*/ 2104 w 4000"/>
                <a:gd name="T23" fmla="*/ 3940 h 3996"/>
                <a:gd name="T24" fmla="*/ 2352 w 4000"/>
                <a:gd name="T25" fmla="*/ 3628 h 3996"/>
                <a:gd name="T26" fmla="*/ 3131 w 4000"/>
                <a:gd name="T27" fmla="*/ 3234 h 3996"/>
                <a:gd name="T28" fmla="*/ 3603 w 4000"/>
                <a:gd name="T29" fmla="*/ 2541 h 3996"/>
                <a:gd name="T30" fmla="*/ 3928 w 4000"/>
                <a:gd name="T31" fmla="*/ 2109 h 3996"/>
                <a:gd name="T32" fmla="*/ 3993 w 4000"/>
                <a:gd name="T33" fmla="*/ 1959 h 3996"/>
                <a:gd name="T34" fmla="*/ 3702 w 4000"/>
                <a:gd name="T35" fmla="*/ 1871 h 3996"/>
                <a:gd name="T36" fmla="*/ 3522 w 4000"/>
                <a:gd name="T37" fmla="*/ 1202 h 3996"/>
                <a:gd name="T38" fmla="*/ 2950 w 4000"/>
                <a:gd name="T39" fmla="*/ 546 h 3996"/>
                <a:gd name="T40" fmla="*/ 2170 w 4000"/>
                <a:gd name="T41" fmla="*/ 265 h 3996"/>
                <a:gd name="T42" fmla="*/ 2101 w 4000"/>
                <a:gd name="T43" fmla="*/ 51 h 3996"/>
                <a:gd name="T44" fmla="*/ 1876 w 4000"/>
                <a:gd name="T45" fmla="*/ 782 h 3996"/>
                <a:gd name="T46" fmla="*/ 1135 w 4000"/>
                <a:gd name="T47" fmla="*/ 1168 h 3996"/>
                <a:gd name="T48" fmla="*/ 835 w 4000"/>
                <a:gd name="T49" fmla="*/ 1792 h 3996"/>
                <a:gd name="T50" fmla="*/ 568 w 4000"/>
                <a:gd name="T51" fmla="*/ 1871 h 3996"/>
                <a:gd name="T52" fmla="*/ 762 w 4000"/>
                <a:gd name="T53" fmla="*/ 1230 h 3996"/>
                <a:gd name="T54" fmla="*/ 1349 w 4000"/>
                <a:gd name="T55" fmla="*/ 670 h 3996"/>
                <a:gd name="T56" fmla="*/ 1842 w 4000"/>
                <a:gd name="T57" fmla="*/ 526 h 3996"/>
                <a:gd name="T58" fmla="*/ 2602 w 4000"/>
                <a:gd name="T59" fmla="*/ 646 h 3996"/>
                <a:gd name="T60" fmla="*/ 3129 w 4000"/>
                <a:gd name="T61" fmla="*/ 1061 h 3996"/>
                <a:gd name="T62" fmla="*/ 3431 w 4000"/>
                <a:gd name="T63" fmla="*/ 1714 h 3996"/>
                <a:gd name="T64" fmla="*/ 3146 w 4000"/>
                <a:gd name="T65" fmla="*/ 1666 h 3996"/>
                <a:gd name="T66" fmla="*/ 2849 w 4000"/>
                <a:gd name="T67" fmla="*/ 1139 h 3996"/>
                <a:gd name="T68" fmla="*/ 2338 w 4000"/>
                <a:gd name="T69" fmla="*/ 834 h 3996"/>
                <a:gd name="T70" fmla="*/ 2361 w 4000"/>
                <a:gd name="T71" fmla="*/ 557 h 3996"/>
                <a:gd name="T72" fmla="*/ 2615 w 4000"/>
                <a:gd name="T73" fmla="*/ 1560 h 3996"/>
                <a:gd name="T74" fmla="*/ 2720 w 4000"/>
                <a:gd name="T75" fmla="*/ 2134 h 3996"/>
                <a:gd name="T76" fmla="*/ 2338 w 4000"/>
                <a:gd name="T77" fmla="*/ 2615 h 3996"/>
                <a:gd name="T78" fmla="*/ 1760 w 4000"/>
                <a:gd name="T79" fmla="*/ 2654 h 3996"/>
                <a:gd name="T80" fmla="*/ 1341 w 4000"/>
                <a:gd name="T81" fmla="*/ 2273 h 3996"/>
                <a:gd name="T82" fmla="*/ 1283 w 4000"/>
                <a:gd name="T83" fmla="*/ 1812 h 3996"/>
                <a:gd name="T84" fmla="*/ 1506 w 4000"/>
                <a:gd name="T85" fmla="*/ 1425 h 3996"/>
                <a:gd name="T86" fmla="*/ 1974 w 4000"/>
                <a:gd name="T87" fmla="*/ 1233 h 3996"/>
                <a:gd name="T88" fmla="*/ 833 w 4000"/>
                <a:gd name="T89" fmla="*/ 2150 h 3996"/>
                <a:gd name="T90" fmla="*/ 1117 w 4000"/>
                <a:gd name="T91" fmla="*/ 2740 h 3996"/>
                <a:gd name="T92" fmla="*/ 1745 w 4000"/>
                <a:gd name="T93" fmla="*/ 3112 h 3996"/>
                <a:gd name="T94" fmla="*/ 1709 w 4000"/>
                <a:gd name="T95" fmla="*/ 3377 h 3996"/>
                <a:gd name="T96" fmla="*/ 1145 w 4000"/>
                <a:gd name="T97" fmla="*/ 3125 h 3996"/>
                <a:gd name="T98" fmla="*/ 715 w 4000"/>
                <a:gd name="T99" fmla="*/ 2613 h 3996"/>
                <a:gd name="T100" fmla="*/ 575 w 4000"/>
                <a:gd name="T101" fmla="*/ 2157 h 3996"/>
                <a:gd name="T102" fmla="*/ 820 w 4000"/>
                <a:gd name="T103" fmla="*/ 2139 h 3996"/>
                <a:gd name="T104" fmla="*/ 3109 w 4000"/>
                <a:gd name="T105" fmla="*/ 2894 h 3996"/>
                <a:gd name="T106" fmla="*/ 2259 w 4000"/>
                <a:gd name="T107" fmla="*/ 3387 h 3996"/>
                <a:gd name="T108" fmla="*/ 2156 w 4000"/>
                <a:gd name="T109" fmla="*/ 3137 h 3996"/>
                <a:gd name="T110" fmla="*/ 2701 w 4000"/>
                <a:gd name="T111" fmla="*/ 2913 h 3996"/>
                <a:gd name="T112" fmla="*/ 3158 w 4000"/>
                <a:gd name="T113" fmla="*/ 2209 h 3996"/>
                <a:gd name="T114" fmla="*/ 3427 w 4000"/>
                <a:gd name="T115" fmla="*/ 2181 h 3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0" h="3996">
                  <a:moveTo>
                    <a:pt x="1958" y="13"/>
                  </a:moveTo>
                  <a:lnTo>
                    <a:pt x="1937" y="22"/>
                  </a:lnTo>
                  <a:lnTo>
                    <a:pt x="1907" y="51"/>
                  </a:lnTo>
                  <a:lnTo>
                    <a:pt x="1887" y="93"/>
                  </a:lnTo>
                  <a:lnTo>
                    <a:pt x="1877" y="146"/>
                  </a:lnTo>
                  <a:lnTo>
                    <a:pt x="1876" y="179"/>
                  </a:lnTo>
                  <a:lnTo>
                    <a:pt x="1875" y="207"/>
                  </a:lnTo>
                  <a:lnTo>
                    <a:pt x="1864" y="245"/>
                  </a:lnTo>
                  <a:lnTo>
                    <a:pt x="1835" y="268"/>
                  </a:lnTo>
                  <a:lnTo>
                    <a:pt x="1786" y="277"/>
                  </a:lnTo>
                  <a:lnTo>
                    <a:pt x="1751" y="278"/>
                  </a:lnTo>
                  <a:lnTo>
                    <a:pt x="1716" y="282"/>
                  </a:lnTo>
                  <a:lnTo>
                    <a:pt x="1595" y="310"/>
                  </a:lnTo>
                  <a:lnTo>
                    <a:pt x="1446" y="359"/>
                  </a:lnTo>
                  <a:lnTo>
                    <a:pt x="1300" y="415"/>
                  </a:lnTo>
                  <a:lnTo>
                    <a:pt x="1242" y="441"/>
                  </a:lnTo>
                  <a:lnTo>
                    <a:pt x="1172" y="478"/>
                  </a:lnTo>
                  <a:lnTo>
                    <a:pt x="1023" y="575"/>
                  </a:lnTo>
                  <a:lnTo>
                    <a:pt x="876" y="691"/>
                  </a:lnTo>
                  <a:lnTo>
                    <a:pt x="746" y="817"/>
                  </a:lnTo>
                  <a:lnTo>
                    <a:pt x="693" y="878"/>
                  </a:lnTo>
                  <a:lnTo>
                    <a:pt x="649" y="935"/>
                  </a:lnTo>
                  <a:lnTo>
                    <a:pt x="558" y="1074"/>
                  </a:lnTo>
                  <a:lnTo>
                    <a:pt x="475" y="1227"/>
                  </a:lnTo>
                  <a:lnTo>
                    <a:pt x="405" y="1382"/>
                  </a:lnTo>
                  <a:lnTo>
                    <a:pt x="380" y="1454"/>
                  </a:lnTo>
                  <a:lnTo>
                    <a:pt x="355" y="1545"/>
                  </a:lnTo>
                  <a:lnTo>
                    <a:pt x="320" y="1722"/>
                  </a:lnTo>
                  <a:lnTo>
                    <a:pt x="304" y="1824"/>
                  </a:lnTo>
                  <a:lnTo>
                    <a:pt x="303" y="1857"/>
                  </a:lnTo>
                  <a:lnTo>
                    <a:pt x="300" y="1860"/>
                  </a:lnTo>
                  <a:lnTo>
                    <a:pt x="285" y="1866"/>
                  </a:lnTo>
                  <a:lnTo>
                    <a:pt x="239" y="1870"/>
                  </a:lnTo>
                  <a:lnTo>
                    <a:pt x="198" y="1871"/>
                  </a:lnTo>
                  <a:lnTo>
                    <a:pt x="167" y="1871"/>
                  </a:lnTo>
                  <a:lnTo>
                    <a:pt x="121" y="1876"/>
                  </a:lnTo>
                  <a:lnTo>
                    <a:pt x="88" y="1886"/>
                  </a:lnTo>
                  <a:lnTo>
                    <a:pt x="60" y="1904"/>
                  </a:lnTo>
                  <a:lnTo>
                    <a:pt x="47" y="1919"/>
                  </a:lnTo>
                  <a:lnTo>
                    <a:pt x="26" y="1940"/>
                  </a:lnTo>
                  <a:lnTo>
                    <a:pt x="4" y="1980"/>
                  </a:lnTo>
                  <a:lnTo>
                    <a:pt x="0" y="2018"/>
                  </a:lnTo>
                  <a:lnTo>
                    <a:pt x="17" y="2059"/>
                  </a:lnTo>
                  <a:lnTo>
                    <a:pt x="33" y="2080"/>
                  </a:lnTo>
                  <a:lnTo>
                    <a:pt x="43" y="2092"/>
                  </a:lnTo>
                  <a:lnTo>
                    <a:pt x="70" y="2110"/>
                  </a:lnTo>
                  <a:lnTo>
                    <a:pt x="126" y="2127"/>
                  </a:lnTo>
                  <a:lnTo>
                    <a:pt x="190" y="2135"/>
                  </a:lnTo>
                  <a:lnTo>
                    <a:pt x="312" y="2147"/>
                  </a:lnTo>
                  <a:lnTo>
                    <a:pt x="325" y="2238"/>
                  </a:lnTo>
                  <a:lnTo>
                    <a:pt x="335" y="2298"/>
                  </a:lnTo>
                  <a:lnTo>
                    <a:pt x="368" y="2429"/>
                  </a:lnTo>
                  <a:lnTo>
                    <a:pt x="414" y="2566"/>
                  </a:lnTo>
                  <a:lnTo>
                    <a:pt x="473" y="2703"/>
                  </a:lnTo>
                  <a:lnTo>
                    <a:pt x="508" y="2770"/>
                  </a:lnTo>
                  <a:lnTo>
                    <a:pt x="527" y="2807"/>
                  </a:lnTo>
                  <a:lnTo>
                    <a:pt x="577" y="2885"/>
                  </a:lnTo>
                  <a:lnTo>
                    <a:pt x="668" y="3008"/>
                  </a:lnTo>
                  <a:lnTo>
                    <a:pt x="809" y="3168"/>
                  </a:lnTo>
                  <a:lnTo>
                    <a:pt x="919" y="3271"/>
                  </a:lnTo>
                  <a:lnTo>
                    <a:pt x="991" y="3329"/>
                  </a:lnTo>
                  <a:lnTo>
                    <a:pt x="1025" y="3353"/>
                  </a:lnTo>
                  <a:lnTo>
                    <a:pt x="1114" y="3410"/>
                  </a:lnTo>
                  <a:lnTo>
                    <a:pt x="1300" y="3509"/>
                  </a:lnTo>
                  <a:lnTo>
                    <a:pt x="1441" y="3567"/>
                  </a:lnTo>
                  <a:lnTo>
                    <a:pt x="1536" y="3599"/>
                  </a:lnTo>
                  <a:lnTo>
                    <a:pt x="1628" y="3624"/>
                  </a:lnTo>
                  <a:lnTo>
                    <a:pt x="1718" y="3641"/>
                  </a:lnTo>
                  <a:lnTo>
                    <a:pt x="1760" y="3647"/>
                  </a:lnTo>
                  <a:lnTo>
                    <a:pt x="1876" y="3660"/>
                  </a:lnTo>
                  <a:lnTo>
                    <a:pt x="1876" y="3785"/>
                  </a:lnTo>
                  <a:lnTo>
                    <a:pt x="1877" y="3840"/>
                  </a:lnTo>
                  <a:lnTo>
                    <a:pt x="1886" y="3903"/>
                  </a:lnTo>
                  <a:lnTo>
                    <a:pt x="1897" y="3936"/>
                  </a:lnTo>
                  <a:lnTo>
                    <a:pt x="1911" y="3961"/>
                  </a:lnTo>
                  <a:lnTo>
                    <a:pt x="1929" y="3979"/>
                  </a:lnTo>
                  <a:lnTo>
                    <a:pt x="1953" y="3990"/>
                  </a:lnTo>
                  <a:lnTo>
                    <a:pt x="1981" y="3995"/>
                  </a:lnTo>
                  <a:lnTo>
                    <a:pt x="1998" y="3996"/>
                  </a:lnTo>
                  <a:lnTo>
                    <a:pt x="2015" y="3995"/>
                  </a:lnTo>
                  <a:lnTo>
                    <a:pt x="2046" y="3990"/>
                  </a:lnTo>
                  <a:lnTo>
                    <a:pt x="2069" y="3980"/>
                  </a:lnTo>
                  <a:lnTo>
                    <a:pt x="2089" y="3964"/>
                  </a:lnTo>
                  <a:lnTo>
                    <a:pt x="2104" y="3940"/>
                  </a:lnTo>
                  <a:lnTo>
                    <a:pt x="2113" y="3909"/>
                  </a:lnTo>
                  <a:lnTo>
                    <a:pt x="2122" y="3847"/>
                  </a:lnTo>
                  <a:lnTo>
                    <a:pt x="2123" y="3791"/>
                  </a:lnTo>
                  <a:lnTo>
                    <a:pt x="2123" y="3655"/>
                  </a:lnTo>
                  <a:lnTo>
                    <a:pt x="2185" y="3655"/>
                  </a:lnTo>
                  <a:lnTo>
                    <a:pt x="2228" y="3652"/>
                  </a:lnTo>
                  <a:lnTo>
                    <a:pt x="2352" y="3628"/>
                  </a:lnTo>
                  <a:lnTo>
                    <a:pt x="2499" y="3587"/>
                  </a:lnTo>
                  <a:lnTo>
                    <a:pt x="2643" y="3537"/>
                  </a:lnTo>
                  <a:lnTo>
                    <a:pt x="2703" y="3512"/>
                  </a:lnTo>
                  <a:lnTo>
                    <a:pt x="2769" y="3480"/>
                  </a:lnTo>
                  <a:lnTo>
                    <a:pt x="2896" y="3408"/>
                  </a:lnTo>
                  <a:lnTo>
                    <a:pt x="3017" y="3326"/>
                  </a:lnTo>
                  <a:lnTo>
                    <a:pt x="3131" y="3234"/>
                  </a:lnTo>
                  <a:lnTo>
                    <a:pt x="3237" y="3131"/>
                  </a:lnTo>
                  <a:lnTo>
                    <a:pt x="3333" y="3022"/>
                  </a:lnTo>
                  <a:lnTo>
                    <a:pt x="3420" y="2904"/>
                  </a:lnTo>
                  <a:lnTo>
                    <a:pt x="3497" y="2778"/>
                  </a:lnTo>
                  <a:lnTo>
                    <a:pt x="3531" y="2714"/>
                  </a:lnTo>
                  <a:lnTo>
                    <a:pt x="3554" y="2666"/>
                  </a:lnTo>
                  <a:lnTo>
                    <a:pt x="3603" y="2541"/>
                  </a:lnTo>
                  <a:lnTo>
                    <a:pt x="3647" y="2403"/>
                  </a:lnTo>
                  <a:lnTo>
                    <a:pt x="3679" y="2278"/>
                  </a:lnTo>
                  <a:lnTo>
                    <a:pt x="3687" y="2230"/>
                  </a:lnTo>
                  <a:lnTo>
                    <a:pt x="3700" y="2141"/>
                  </a:lnTo>
                  <a:lnTo>
                    <a:pt x="3812" y="2133"/>
                  </a:lnTo>
                  <a:lnTo>
                    <a:pt x="3858" y="2129"/>
                  </a:lnTo>
                  <a:lnTo>
                    <a:pt x="3928" y="2109"/>
                  </a:lnTo>
                  <a:lnTo>
                    <a:pt x="3965" y="2087"/>
                  </a:lnTo>
                  <a:lnTo>
                    <a:pt x="3982" y="2067"/>
                  </a:lnTo>
                  <a:lnTo>
                    <a:pt x="3993" y="2046"/>
                  </a:lnTo>
                  <a:lnTo>
                    <a:pt x="3999" y="2021"/>
                  </a:lnTo>
                  <a:lnTo>
                    <a:pt x="4000" y="2006"/>
                  </a:lnTo>
                  <a:lnTo>
                    <a:pt x="3999" y="1989"/>
                  </a:lnTo>
                  <a:lnTo>
                    <a:pt x="3993" y="1959"/>
                  </a:lnTo>
                  <a:lnTo>
                    <a:pt x="3981" y="1934"/>
                  </a:lnTo>
                  <a:lnTo>
                    <a:pt x="3962" y="1912"/>
                  </a:lnTo>
                  <a:lnTo>
                    <a:pt x="3936" y="1896"/>
                  </a:lnTo>
                  <a:lnTo>
                    <a:pt x="3904" y="1884"/>
                  </a:lnTo>
                  <a:lnTo>
                    <a:pt x="3845" y="1873"/>
                  </a:lnTo>
                  <a:lnTo>
                    <a:pt x="3795" y="1871"/>
                  </a:lnTo>
                  <a:lnTo>
                    <a:pt x="3702" y="1871"/>
                  </a:lnTo>
                  <a:lnTo>
                    <a:pt x="3690" y="1741"/>
                  </a:lnTo>
                  <a:lnTo>
                    <a:pt x="3686" y="1696"/>
                  </a:lnTo>
                  <a:lnTo>
                    <a:pt x="3668" y="1602"/>
                  </a:lnTo>
                  <a:lnTo>
                    <a:pt x="3643" y="1504"/>
                  </a:lnTo>
                  <a:lnTo>
                    <a:pt x="3609" y="1404"/>
                  </a:lnTo>
                  <a:lnTo>
                    <a:pt x="3569" y="1303"/>
                  </a:lnTo>
                  <a:lnTo>
                    <a:pt x="3522" y="1202"/>
                  </a:lnTo>
                  <a:lnTo>
                    <a:pt x="3470" y="1106"/>
                  </a:lnTo>
                  <a:lnTo>
                    <a:pt x="3412" y="1012"/>
                  </a:lnTo>
                  <a:lnTo>
                    <a:pt x="3381" y="969"/>
                  </a:lnTo>
                  <a:lnTo>
                    <a:pt x="3339" y="912"/>
                  </a:lnTo>
                  <a:lnTo>
                    <a:pt x="3221" y="784"/>
                  </a:lnTo>
                  <a:lnTo>
                    <a:pt x="3083" y="654"/>
                  </a:lnTo>
                  <a:lnTo>
                    <a:pt x="2950" y="546"/>
                  </a:lnTo>
                  <a:lnTo>
                    <a:pt x="2894" y="509"/>
                  </a:lnTo>
                  <a:lnTo>
                    <a:pt x="2821" y="467"/>
                  </a:lnTo>
                  <a:lnTo>
                    <a:pt x="2660" y="393"/>
                  </a:lnTo>
                  <a:lnTo>
                    <a:pt x="2482" y="332"/>
                  </a:lnTo>
                  <a:lnTo>
                    <a:pt x="2292" y="286"/>
                  </a:lnTo>
                  <a:lnTo>
                    <a:pt x="2195" y="269"/>
                  </a:lnTo>
                  <a:lnTo>
                    <a:pt x="2170" y="265"/>
                  </a:lnTo>
                  <a:lnTo>
                    <a:pt x="2140" y="256"/>
                  </a:lnTo>
                  <a:lnTo>
                    <a:pt x="2126" y="237"/>
                  </a:lnTo>
                  <a:lnTo>
                    <a:pt x="2123" y="199"/>
                  </a:lnTo>
                  <a:lnTo>
                    <a:pt x="2123" y="168"/>
                  </a:lnTo>
                  <a:lnTo>
                    <a:pt x="2122" y="133"/>
                  </a:lnTo>
                  <a:lnTo>
                    <a:pt x="2117" y="84"/>
                  </a:lnTo>
                  <a:lnTo>
                    <a:pt x="2101" y="51"/>
                  </a:lnTo>
                  <a:lnTo>
                    <a:pt x="2074" y="27"/>
                  </a:lnTo>
                  <a:lnTo>
                    <a:pt x="2052" y="14"/>
                  </a:lnTo>
                  <a:lnTo>
                    <a:pt x="2024" y="0"/>
                  </a:lnTo>
                  <a:lnTo>
                    <a:pt x="1991" y="0"/>
                  </a:lnTo>
                  <a:lnTo>
                    <a:pt x="1958" y="13"/>
                  </a:lnTo>
                  <a:close/>
                  <a:moveTo>
                    <a:pt x="1876" y="654"/>
                  </a:moveTo>
                  <a:lnTo>
                    <a:pt x="1876" y="782"/>
                  </a:lnTo>
                  <a:lnTo>
                    <a:pt x="1759" y="808"/>
                  </a:lnTo>
                  <a:lnTo>
                    <a:pt x="1719" y="817"/>
                  </a:lnTo>
                  <a:lnTo>
                    <a:pt x="1642" y="839"/>
                  </a:lnTo>
                  <a:lnTo>
                    <a:pt x="1528" y="883"/>
                  </a:lnTo>
                  <a:lnTo>
                    <a:pt x="1386" y="960"/>
                  </a:lnTo>
                  <a:lnTo>
                    <a:pt x="1254" y="1056"/>
                  </a:lnTo>
                  <a:lnTo>
                    <a:pt x="1135" y="1168"/>
                  </a:lnTo>
                  <a:lnTo>
                    <a:pt x="1033" y="1296"/>
                  </a:lnTo>
                  <a:lnTo>
                    <a:pt x="949" y="1435"/>
                  </a:lnTo>
                  <a:lnTo>
                    <a:pt x="899" y="1546"/>
                  </a:lnTo>
                  <a:lnTo>
                    <a:pt x="873" y="1623"/>
                  </a:lnTo>
                  <a:lnTo>
                    <a:pt x="861" y="1663"/>
                  </a:lnTo>
                  <a:lnTo>
                    <a:pt x="851" y="1708"/>
                  </a:lnTo>
                  <a:lnTo>
                    <a:pt x="835" y="1792"/>
                  </a:lnTo>
                  <a:lnTo>
                    <a:pt x="833" y="1818"/>
                  </a:lnTo>
                  <a:lnTo>
                    <a:pt x="833" y="1836"/>
                  </a:lnTo>
                  <a:lnTo>
                    <a:pt x="827" y="1859"/>
                  </a:lnTo>
                  <a:lnTo>
                    <a:pt x="802" y="1869"/>
                  </a:lnTo>
                  <a:lnTo>
                    <a:pt x="746" y="1871"/>
                  </a:lnTo>
                  <a:lnTo>
                    <a:pt x="701" y="1871"/>
                  </a:lnTo>
                  <a:lnTo>
                    <a:pt x="568" y="1871"/>
                  </a:lnTo>
                  <a:lnTo>
                    <a:pt x="568" y="1800"/>
                  </a:lnTo>
                  <a:lnTo>
                    <a:pt x="569" y="1759"/>
                  </a:lnTo>
                  <a:lnTo>
                    <a:pt x="585" y="1666"/>
                  </a:lnTo>
                  <a:lnTo>
                    <a:pt x="613" y="1562"/>
                  </a:lnTo>
                  <a:lnTo>
                    <a:pt x="654" y="1452"/>
                  </a:lnTo>
                  <a:lnTo>
                    <a:pt x="704" y="1340"/>
                  </a:lnTo>
                  <a:lnTo>
                    <a:pt x="762" y="1230"/>
                  </a:lnTo>
                  <a:lnTo>
                    <a:pt x="826" y="1127"/>
                  </a:lnTo>
                  <a:lnTo>
                    <a:pt x="893" y="1035"/>
                  </a:lnTo>
                  <a:lnTo>
                    <a:pt x="928" y="995"/>
                  </a:lnTo>
                  <a:lnTo>
                    <a:pt x="975" y="946"/>
                  </a:lnTo>
                  <a:lnTo>
                    <a:pt x="1090" y="845"/>
                  </a:lnTo>
                  <a:lnTo>
                    <a:pt x="1220" y="749"/>
                  </a:lnTo>
                  <a:lnTo>
                    <a:pt x="1349" y="670"/>
                  </a:lnTo>
                  <a:lnTo>
                    <a:pt x="1410" y="640"/>
                  </a:lnTo>
                  <a:lnTo>
                    <a:pt x="1454" y="622"/>
                  </a:lnTo>
                  <a:lnTo>
                    <a:pt x="1568" y="582"/>
                  </a:lnTo>
                  <a:lnTo>
                    <a:pt x="1688" y="549"/>
                  </a:lnTo>
                  <a:lnTo>
                    <a:pt x="1791" y="529"/>
                  </a:lnTo>
                  <a:lnTo>
                    <a:pt x="1825" y="526"/>
                  </a:lnTo>
                  <a:lnTo>
                    <a:pt x="1842" y="526"/>
                  </a:lnTo>
                  <a:lnTo>
                    <a:pt x="1864" y="531"/>
                  </a:lnTo>
                  <a:lnTo>
                    <a:pt x="1874" y="555"/>
                  </a:lnTo>
                  <a:lnTo>
                    <a:pt x="1876" y="610"/>
                  </a:lnTo>
                  <a:lnTo>
                    <a:pt x="1876" y="654"/>
                  </a:lnTo>
                  <a:close/>
                  <a:moveTo>
                    <a:pt x="2407" y="569"/>
                  </a:moveTo>
                  <a:lnTo>
                    <a:pt x="2457" y="586"/>
                  </a:lnTo>
                  <a:lnTo>
                    <a:pt x="2602" y="646"/>
                  </a:lnTo>
                  <a:lnTo>
                    <a:pt x="2672" y="680"/>
                  </a:lnTo>
                  <a:lnTo>
                    <a:pt x="2714" y="703"/>
                  </a:lnTo>
                  <a:lnTo>
                    <a:pt x="2801" y="756"/>
                  </a:lnTo>
                  <a:lnTo>
                    <a:pt x="2887" y="822"/>
                  </a:lnTo>
                  <a:lnTo>
                    <a:pt x="2973" y="896"/>
                  </a:lnTo>
                  <a:lnTo>
                    <a:pt x="3053" y="977"/>
                  </a:lnTo>
                  <a:lnTo>
                    <a:pt x="3129" y="1061"/>
                  </a:lnTo>
                  <a:lnTo>
                    <a:pt x="3196" y="1147"/>
                  </a:lnTo>
                  <a:lnTo>
                    <a:pt x="3251" y="1232"/>
                  </a:lnTo>
                  <a:lnTo>
                    <a:pt x="3273" y="1274"/>
                  </a:lnTo>
                  <a:lnTo>
                    <a:pt x="3305" y="1338"/>
                  </a:lnTo>
                  <a:lnTo>
                    <a:pt x="3358" y="1466"/>
                  </a:lnTo>
                  <a:lnTo>
                    <a:pt x="3402" y="1593"/>
                  </a:lnTo>
                  <a:lnTo>
                    <a:pt x="3431" y="1714"/>
                  </a:lnTo>
                  <a:lnTo>
                    <a:pt x="3440" y="1771"/>
                  </a:lnTo>
                  <a:lnTo>
                    <a:pt x="3454" y="1871"/>
                  </a:lnTo>
                  <a:lnTo>
                    <a:pt x="3318" y="1871"/>
                  </a:lnTo>
                  <a:lnTo>
                    <a:pt x="3187" y="1871"/>
                  </a:lnTo>
                  <a:lnTo>
                    <a:pt x="3175" y="1800"/>
                  </a:lnTo>
                  <a:lnTo>
                    <a:pt x="3167" y="1754"/>
                  </a:lnTo>
                  <a:lnTo>
                    <a:pt x="3146" y="1666"/>
                  </a:lnTo>
                  <a:lnTo>
                    <a:pt x="3118" y="1579"/>
                  </a:lnTo>
                  <a:lnTo>
                    <a:pt x="3086" y="1497"/>
                  </a:lnTo>
                  <a:lnTo>
                    <a:pt x="3049" y="1417"/>
                  </a:lnTo>
                  <a:lnTo>
                    <a:pt x="3006" y="1342"/>
                  </a:lnTo>
                  <a:lnTo>
                    <a:pt x="2958" y="1271"/>
                  </a:lnTo>
                  <a:lnTo>
                    <a:pt x="2906" y="1202"/>
                  </a:lnTo>
                  <a:lnTo>
                    <a:pt x="2849" y="1139"/>
                  </a:lnTo>
                  <a:lnTo>
                    <a:pt x="2787" y="1079"/>
                  </a:lnTo>
                  <a:lnTo>
                    <a:pt x="2721" y="1026"/>
                  </a:lnTo>
                  <a:lnTo>
                    <a:pt x="2652" y="976"/>
                  </a:lnTo>
                  <a:lnTo>
                    <a:pt x="2578" y="933"/>
                  </a:lnTo>
                  <a:lnTo>
                    <a:pt x="2502" y="894"/>
                  </a:lnTo>
                  <a:lnTo>
                    <a:pt x="2421" y="861"/>
                  </a:lnTo>
                  <a:lnTo>
                    <a:pt x="2338" y="834"/>
                  </a:lnTo>
                  <a:lnTo>
                    <a:pt x="2295" y="822"/>
                  </a:lnTo>
                  <a:lnTo>
                    <a:pt x="2123" y="781"/>
                  </a:lnTo>
                  <a:lnTo>
                    <a:pt x="2123" y="652"/>
                  </a:lnTo>
                  <a:lnTo>
                    <a:pt x="2123" y="521"/>
                  </a:lnTo>
                  <a:lnTo>
                    <a:pt x="2214" y="531"/>
                  </a:lnTo>
                  <a:lnTo>
                    <a:pt x="2255" y="536"/>
                  </a:lnTo>
                  <a:lnTo>
                    <a:pt x="2361" y="557"/>
                  </a:lnTo>
                  <a:lnTo>
                    <a:pt x="2407" y="569"/>
                  </a:lnTo>
                  <a:close/>
                  <a:moveTo>
                    <a:pt x="2305" y="1291"/>
                  </a:moveTo>
                  <a:lnTo>
                    <a:pt x="2331" y="1304"/>
                  </a:lnTo>
                  <a:lnTo>
                    <a:pt x="2383" y="1334"/>
                  </a:lnTo>
                  <a:lnTo>
                    <a:pt x="2461" y="1390"/>
                  </a:lnTo>
                  <a:lnTo>
                    <a:pt x="2556" y="1482"/>
                  </a:lnTo>
                  <a:lnTo>
                    <a:pt x="2615" y="1560"/>
                  </a:lnTo>
                  <a:lnTo>
                    <a:pt x="2650" y="1612"/>
                  </a:lnTo>
                  <a:lnTo>
                    <a:pt x="2663" y="1638"/>
                  </a:lnTo>
                  <a:lnTo>
                    <a:pt x="2688" y="1692"/>
                  </a:lnTo>
                  <a:lnTo>
                    <a:pt x="2722" y="1802"/>
                  </a:lnTo>
                  <a:lnTo>
                    <a:pt x="2739" y="1914"/>
                  </a:lnTo>
                  <a:lnTo>
                    <a:pt x="2739" y="2025"/>
                  </a:lnTo>
                  <a:lnTo>
                    <a:pt x="2720" y="2134"/>
                  </a:lnTo>
                  <a:lnTo>
                    <a:pt x="2685" y="2240"/>
                  </a:lnTo>
                  <a:lnTo>
                    <a:pt x="2631" y="2341"/>
                  </a:lnTo>
                  <a:lnTo>
                    <a:pt x="2562" y="2435"/>
                  </a:lnTo>
                  <a:lnTo>
                    <a:pt x="2521" y="2478"/>
                  </a:lnTo>
                  <a:lnTo>
                    <a:pt x="2487" y="2511"/>
                  </a:lnTo>
                  <a:lnTo>
                    <a:pt x="2414" y="2569"/>
                  </a:lnTo>
                  <a:lnTo>
                    <a:pt x="2338" y="2615"/>
                  </a:lnTo>
                  <a:lnTo>
                    <a:pt x="2257" y="2651"/>
                  </a:lnTo>
                  <a:lnTo>
                    <a:pt x="2175" y="2676"/>
                  </a:lnTo>
                  <a:lnTo>
                    <a:pt x="2092" y="2692"/>
                  </a:lnTo>
                  <a:lnTo>
                    <a:pt x="2008" y="2698"/>
                  </a:lnTo>
                  <a:lnTo>
                    <a:pt x="1924" y="2692"/>
                  </a:lnTo>
                  <a:lnTo>
                    <a:pt x="1841" y="2678"/>
                  </a:lnTo>
                  <a:lnTo>
                    <a:pt x="1760" y="2654"/>
                  </a:lnTo>
                  <a:lnTo>
                    <a:pt x="1681" y="2620"/>
                  </a:lnTo>
                  <a:lnTo>
                    <a:pt x="1608" y="2578"/>
                  </a:lnTo>
                  <a:lnTo>
                    <a:pt x="1537" y="2526"/>
                  </a:lnTo>
                  <a:lnTo>
                    <a:pt x="1473" y="2464"/>
                  </a:lnTo>
                  <a:lnTo>
                    <a:pt x="1414" y="2395"/>
                  </a:lnTo>
                  <a:lnTo>
                    <a:pt x="1364" y="2316"/>
                  </a:lnTo>
                  <a:lnTo>
                    <a:pt x="1341" y="2273"/>
                  </a:lnTo>
                  <a:lnTo>
                    <a:pt x="1321" y="2232"/>
                  </a:lnTo>
                  <a:lnTo>
                    <a:pt x="1295" y="2168"/>
                  </a:lnTo>
                  <a:lnTo>
                    <a:pt x="1282" y="2105"/>
                  </a:lnTo>
                  <a:lnTo>
                    <a:pt x="1279" y="2018"/>
                  </a:lnTo>
                  <a:lnTo>
                    <a:pt x="1279" y="1957"/>
                  </a:lnTo>
                  <a:lnTo>
                    <a:pt x="1279" y="1898"/>
                  </a:lnTo>
                  <a:lnTo>
                    <a:pt x="1283" y="1812"/>
                  </a:lnTo>
                  <a:lnTo>
                    <a:pt x="1294" y="1750"/>
                  </a:lnTo>
                  <a:lnTo>
                    <a:pt x="1315" y="1692"/>
                  </a:lnTo>
                  <a:lnTo>
                    <a:pt x="1332" y="1658"/>
                  </a:lnTo>
                  <a:lnTo>
                    <a:pt x="1352" y="1620"/>
                  </a:lnTo>
                  <a:lnTo>
                    <a:pt x="1396" y="1549"/>
                  </a:lnTo>
                  <a:lnTo>
                    <a:pt x="1448" y="1485"/>
                  </a:lnTo>
                  <a:lnTo>
                    <a:pt x="1506" y="1425"/>
                  </a:lnTo>
                  <a:lnTo>
                    <a:pt x="1571" y="1372"/>
                  </a:lnTo>
                  <a:lnTo>
                    <a:pt x="1639" y="1325"/>
                  </a:lnTo>
                  <a:lnTo>
                    <a:pt x="1713" y="1287"/>
                  </a:lnTo>
                  <a:lnTo>
                    <a:pt x="1790" y="1256"/>
                  </a:lnTo>
                  <a:lnTo>
                    <a:pt x="1828" y="1243"/>
                  </a:lnTo>
                  <a:lnTo>
                    <a:pt x="1860" y="1239"/>
                  </a:lnTo>
                  <a:lnTo>
                    <a:pt x="1974" y="1233"/>
                  </a:lnTo>
                  <a:lnTo>
                    <a:pt x="2038" y="1234"/>
                  </a:lnTo>
                  <a:lnTo>
                    <a:pt x="2080" y="1237"/>
                  </a:lnTo>
                  <a:lnTo>
                    <a:pt x="2150" y="1243"/>
                  </a:lnTo>
                  <a:lnTo>
                    <a:pt x="2212" y="1256"/>
                  </a:lnTo>
                  <a:lnTo>
                    <a:pt x="2272" y="1277"/>
                  </a:lnTo>
                  <a:lnTo>
                    <a:pt x="2305" y="1291"/>
                  </a:lnTo>
                  <a:close/>
                  <a:moveTo>
                    <a:pt x="833" y="2150"/>
                  </a:moveTo>
                  <a:lnTo>
                    <a:pt x="837" y="2181"/>
                  </a:lnTo>
                  <a:lnTo>
                    <a:pt x="873" y="2295"/>
                  </a:lnTo>
                  <a:lnTo>
                    <a:pt x="927" y="2435"/>
                  </a:lnTo>
                  <a:lnTo>
                    <a:pt x="984" y="2559"/>
                  </a:lnTo>
                  <a:lnTo>
                    <a:pt x="1008" y="2597"/>
                  </a:lnTo>
                  <a:lnTo>
                    <a:pt x="1042" y="2648"/>
                  </a:lnTo>
                  <a:lnTo>
                    <a:pt x="1117" y="2740"/>
                  </a:lnTo>
                  <a:lnTo>
                    <a:pt x="1199" y="2824"/>
                  </a:lnTo>
                  <a:lnTo>
                    <a:pt x="1288" y="2899"/>
                  </a:lnTo>
                  <a:lnTo>
                    <a:pt x="1382" y="2964"/>
                  </a:lnTo>
                  <a:lnTo>
                    <a:pt x="1481" y="3020"/>
                  </a:lnTo>
                  <a:lnTo>
                    <a:pt x="1585" y="3065"/>
                  </a:lnTo>
                  <a:lnTo>
                    <a:pt x="1691" y="3099"/>
                  </a:lnTo>
                  <a:lnTo>
                    <a:pt x="1745" y="3112"/>
                  </a:lnTo>
                  <a:lnTo>
                    <a:pt x="1867" y="3137"/>
                  </a:lnTo>
                  <a:lnTo>
                    <a:pt x="1873" y="3271"/>
                  </a:lnTo>
                  <a:lnTo>
                    <a:pt x="1874" y="3326"/>
                  </a:lnTo>
                  <a:lnTo>
                    <a:pt x="1870" y="3400"/>
                  </a:lnTo>
                  <a:lnTo>
                    <a:pt x="1867" y="3408"/>
                  </a:lnTo>
                  <a:lnTo>
                    <a:pt x="1825" y="3401"/>
                  </a:lnTo>
                  <a:lnTo>
                    <a:pt x="1709" y="3377"/>
                  </a:lnTo>
                  <a:lnTo>
                    <a:pt x="1661" y="3367"/>
                  </a:lnTo>
                  <a:lnTo>
                    <a:pt x="1567" y="3341"/>
                  </a:lnTo>
                  <a:lnTo>
                    <a:pt x="1476" y="3309"/>
                  </a:lnTo>
                  <a:lnTo>
                    <a:pt x="1388" y="3271"/>
                  </a:lnTo>
                  <a:lnTo>
                    <a:pt x="1304" y="3228"/>
                  </a:lnTo>
                  <a:lnTo>
                    <a:pt x="1222" y="3180"/>
                  </a:lnTo>
                  <a:lnTo>
                    <a:pt x="1145" y="3125"/>
                  </a:lnTo>
                  <a:lnTo>
                    <a:pt x="1071" y="3066"/>
                  </a:lnTo>
                  <a:lnTo>
                    <a:pt x="1000" y="3003"/>
                  </a:lnTo>
                  <a:lnTo>
                    <a:pt x="934" y="2934"/>
                  </a:lnTo>
                  <a:lnTo>
                    <a:pt x="873" y="2860"/>
                  </a:lnTo>
                  <a:lnTo>
                    <a:pt x="816" y="2782"/>
                  </a:lnTo>
                  <a:lnTo>
                    <a:pt x="762" y="2700"/>
                  </a:lnTo>
                  <a:lnTo>
                    <a:pt x="715" y="2613"/>
                  </a:lnTo>
                  <a:lnTo>
                    <a:pt x="671" y="2523"/>
                  </a:lnTo>
                  <a:lnTo>
                    <a:pt x="634" y="2429"/>
                  </a:lnTo>
                  <a:lnTo>
                    <a:pt x="617" y="2380"/>
                  </a:lnTo>
                  <a:lnTo>
                    <a:pt x="595" y="2315"/>
                  </a:lnTo>
                  <a:lnTo>
                    <a:pt x="572" y="2222"/>
                  </a:lnTo>
                  <a:lnTo>
                    <a:pt x="570" y="2178"/>
                  </a:lnTo>
                  <a:lnTo>
                    <a:pt x="575" y="2157"/>
                  </a:lnTo>
                  <a:lnTo>
                    <a:pt x="585" y="2142"/>
                  </a:lnTo>
                  <a:lnTo>
                    <a:pt x="601" y="2133"/>
                  </a:lnTo>
                  <a:lnTo>
                    <a:pt x="611" y="2131"/>
                  </a:lnTo>
                  <a:lnTo>
                    <a:pt x="646" y="2126"/>
                  </a:lnTo>
                  <a:lnTo>
                    <a:pt x="721" y="2124"/>
                  </a:lnTo>
                  <a:lnTo>
                    <a:pt x="787" y="2130"/>
                  </a:lnTo>
                  <a:lnTo>
                    <a:pt x="820" y="2139"/>
                  </a:lnTo>
                  <a:lnTo>
                    <a:pt x="832" y="2146"/>
                  </a:lnTo>
                  <a:lnTo>
                    <a:pt x="833" y="2150"/>
                  </a:lnTo>
                  <a:close/>
                  <a:moveTo>
                    <a:pt x="3403" y="2341"/>
                  </a:moveTo>
                  <a:lnTo>
                    <a:pt x="3375" y="2430"/>
                  </a:lnTo>
                  <a:lnTo>
                    <a:pt x="3305" y="2597"/>
                  </a:lnTo>
                  <a:lnTo>
                    <a:pt x="3216" y="2752"/>
                  </a:lnTo>
                  <a:lnTo>
                    <a:pt x="3109" y="2894"/>
                  </a:lnTo>
                  <a:lnTo>
                    <a:pt x="2986" y="3022"/>
                  </a:lnTo>
                  <a:lnTo>
                    <a:pt x="2849" y="3133"/>
                  </a:lnTo>
                  <a:lnTo>
                    <a:pt x="2696" y="3229"/>
                  </a:lnTo>
                  <a:lnTo>
                    <a:pt x="2532" y="3306"/>
                  </a:lnTo>
                  <a:lnTo>
                    <a:pt x="2445" y="3337"/>
                  </a:lnTo>
                  <a:lnTo>
                    <a:pt x="2383" y="3358"/>
                  </a:lnTo>
                  <a:lnTo>
                    <a:pt x="2259" y="3387"/>
                  </a:lnTo>
                  <a:lnTo>
                    <a:pt x="2217" y="3393"/>
                  </a:lnTo>
                  <a:lnTo>
                    <a:pt x="2132" y="3399"/>
                  </a:lnTo>
                  <a:lnTo>
                    <a:pt x="2126" y="3271"/>
                  </a:lnTo>
                  <a:lnTo>
                    <a:pt x="2124" y="3228"/>
                  </a:lnTo>
                  <a:lnTo>
                    <a:pt x="2124" y="3173"/>
                  </a:lnTo>
                  <a:lnTo>
                    <a:pt x="2133" y="3147"/>
                  </a:lnTo>
                  <a:lnTo>
                    <a:pt x="2156" y="3137"/>
                  </a:lnTo>
                  <a:lnTo>
                    <a:pt x="2174" y="3132"/>
                  </a:lnTo>
                  <a:lnTo>
                    <a:pt x="2296" y="3106"/>
                  </a:lnTo>
                  <a:lnTo>
                    <a:pt x="2414" y="3069"/>
                  </a:lnTo>
                  <a:lnTo>
                    <a:pt x="2490" y="3037"/>
                  </a:lnTo>
                  <a:lnTo>
                    <a:pt x="2534" y="3015"/>
                  </a:lnTo>
                  <a:lnTo>
                    <a:pt x="2590" y="2985"/>
                  </a:lnTo>
                  <a:lnTo>
                    <a:pt x="2701" y="2913"/>
                  </a:lnTo>
                  <a:lnTo>
                    <a:pt x="2804" y="2825"/>
                  </a:lnTo>
                  <a:lnTo>
                    <a:pt x="2899" y="2725"/>
                  </a:lnTo>
                  <a:lnTo>
                    <a:pt x="2983" y="2617"/>
                  </a:lnTo>
                  <a:lnTo>
                    <a:pt x="3053" y="2503"/>
                  </a:lnTo>
                  <a:lnTo>
                    <a:pt x="3109" y="2386"/>
                  </a:lnTo>
                  <a:lnTo>
                    <a:pt x="3147" y="2267"/>
                  </a:lnTo>
                  <a:lnTo>
                    <a:pt x="3158" y="2209"/>
                  </a:lnTo>
                  <a:lnTo>
                    <a:pt x="3169" y="2139"/>
                  </a:lnTo>
                  <a:lnTo>
                    <a:pt x="3296" y="2133"/>
                  </a:lnTo>
                  <a:lnTo>
                    <a:pt x="3339" y="2131"/>
                  </a:lnTo>
                  <a:lnTo>
                    <a:pt x="3392" y="2131"/>
                  </a:lnTo>
                  <a:lnTo>
                    <a:pt x="3416" y="2140"/>
                  </a:lnTo>
                  <a:lnTo>
                    <a:pt x="3425" y="2163"/>
                  </a:lnTo>
                  <a:lnTo>
                    <a:pt x="3427" y="2181"/>
                  </a:lnTo>
                  <a:lnTo>
                    <a:pt x="3428" y="2207"/>
                  </a:lnTo>
                  <a:lnTo>
                    <a:pt x="3414" y="2295"/>
                  </a:lnTo>
                  <a:lnTo>
                    <a:pt x="3403" y="23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7">
              <a:extLst>
                <a:ext uri="{FF2B5EF4-FFF2-40B4-BE49-F238E27FC236}">
                  <a16:creationId xmlns:a16="http://schemas.microsoft.com/office/drawing/2014/main" id="{3F705725-829E-470C-B971-189FD5036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044" y="2645045"/>
              <a:ext cx="137487" cy="137487"/>
            </a:xfrm>
            <a:custGeom>
              <a:avLst/>
              <a:gdLst>
                <a:gd name="T0" fmla="*/ 365 w 957"/>
                <a:gd name="T1" fmla="*/ 13 h 959"/>
                <a:gd name="T2" fmla="*/ 325 w 957"/>
                <a:gd name="T3" fmla="*/ 23 h 959"/>
                <a:gd name="T4" fmla="*/ 257 w 957"/>
                <a:gd name="T5" fmla="*/ 50 h 959"/>
                <a:gd name="T6" fmla="*/ 197 w 957"/>
                <a:gd name="T7" fmla="*/ 87 h 959"/>
                <a:gd name="T8" fmla="*/ 143 w 957"/>
                <a:gd name="T9" fmla="*/ 136 h 959"/>
                <a:gd name="T10" fmla="*/ 116 w 957"/>
                <a:gd name="T11" fmla="*/ 166 h 959"/>
                <a:gd name="T12" fmla="*/ 92 w 957"/>
                <a:gd name="T13" fmla="*/ 196 h 959"/>
                <a:gd name="T14" fmla="*/ 53 w 957"/>
                <a:gd name="T15" fmla="*/ 257 h 959"/>
                <a:gd name="T16" fmla="*/ 26 w 957"/>
                <a:gd name="T17" fmla="*/ 322 h 959"/>
                <a:gd name="T18" fmla="*/ 7 w 957"/>
                <a:gd name="T19" fmla="*/ 388 h 959"/>
                <a:gd name="T20" fmla="*/ 0 w 957"/>
                <a:gd name="T21" fmla="*/ 454 h 959"/>
                <a:gd name="T22" fmla="*/ 1 w 957"/>
                <a:gd name="T23" fmla="*/ 520 h 959"/>
                <a:gd name="T24" fmla="*/ 11 w 957"/>
                <a:gd name="T25" fmla="*/ 586 h 959"/>
                <a:gd name="T26" fmla="*/ 30 w 957"/>
                <a:gd name="T27" fmla="*/ 649 h 959"/>
                <a:gd name="T28" fmla="*/ 56 w 957"/>
                <a:gd name="T29" fmla="*/ 709 h 959"/>
                <a:gd name="T30" fmla="*/ 91 w 957"/>
                <a:gd name="T31" fmla="*/ 765 h 959"/>
                <a:gd name="T32" fmla="*/ 133 w 957"/>
                <a:gd name="T33" fmla="*/ 815 h 959"/>
                <a:gd name="T34" fmla="*/ 182 w 957"/>
                <a:gd name="T35" fmla="*/ 859 h 959"/>
                <a:gd name="T36" fmla="*/ 236 w 957"/>
                <a:gd name="T37" fmla="*/ 897 h 959"/>
                <a:gd name="T38" fmla="*/ 296 w 957"/>
                <a:gd name="T39" fmla="*/ 926 h 959"/>
                <a:gd name="T40" fmla="*/ 364 w 957"/>
                <a:gd name="T41" fmla="*/ 948 h 959"/>
                <a:gd name="T42" fmla="*/ 435 w 957"/>
                <a:gd name="T43" fmla="*/ 958 h 959"/>
                <a:gd name="T44" fmla="*/ 473 w 957"/>
                <a:gd name="T45" fmla="*/ 959 h 959"/>
                <a:gd name="T46" fmla="*/ 522 w 957"/>
                <a:gd name="T47" fmla="*/ 958 h 959"/>
                <a:gd name="T48" fmla="*/ 617 w 957"/>
                <a:gd name="T49" fmla="*/ 939 h 959"/>
                <a:gd name="T50" fmla="*/ 704 w 957"/>
                <a:gd name="T51" fmla="*/ 903 h 959"/>
                <a:gd name="T52" fmla="*/ 781 w 957"/>
                <a:gd name="T53" fmla="*/ 851 h 959"/>
                <a:gd name="T54" fmla="*/ 847 w 957"/>
                <a:gd name="T55" fmla="*/ 788 h 959"/>
                <a:gd name="T56" fmla="*/ 899 w 957"/>
                <a:gd name="T57" fmla="*/ 712 h 959"/>
                <a:gd name="T58" fmla="*/ 937 w 957"/>
                <a:gd name="T59" fmla="*/ 627 h 959"/>
                <a:gd name="T60" fmla="*/ 956 w 957"/>
                <a:gd name="T61" fmla="*/ 535 h 959"/>
                <a:gd name="T62" fmla="*/ 957 w 957"/>
                <a:gd name="T63" fmla="*/ 487 h 959"/>
                <a:gd name="T64" fmla="*/ 956 w 957"/>
                <a:gd name="T65" fmla="*/ 438 h 959"/>
                <a:gd name="T66" fmla="*/ 944 w 957"/>
                <a:gd name="T67" fmla="*/ 353 h 959"/>
                <a:gd name="T68" fmla="*/ 914 w 957"/>
                <a:gd name="T69" fmla="*/ 277 h 959"/>
                <a:gd name="T70" fmla="*/ 866 w 957"/>
                <a:gd name="T71" fmla="*/ 205 h 959"/>
                <a:gd name="T72" fmla="*/ 835 w 957"/>
                <a:gd name="T73" fmla="*/ 166 h 959"/>
                <a:gd name="T74" fmla="*/ 812 w 957"/>
                <a:gd name="T75" fmla="*/ 141 h 959"/>
                <a:gd name="T76" fmla="*/ 761 w 957"/>
                <a:gd name="T77" fmla="*/ 98 h 959"/>
                <a:gd name="T78" fmla="*/ 706 w 957"/>
                <a:gd name="T79" fmla="*/ 62 h 959"/>
                <a:gd name="T80" fmla="*/ 647 w 957"/>
                <a:gd name="T81" fmla="*/ 33 h 959"/>
                <a:gd name="T82" fmla="*/ 585 w 957"/>
                <a:gd name="T83" fmla="*/ 14 h 959"/>
                <a:gd name="T84" fmla="*/ 523 w 957"/>
                <a:gd name="T85" fmla="*/ 2 h 959"/>
                <a:gd name="T86" fmla="*/ 459 w 957"/>
                <a:gd name="T87" fmla="*/ 0 h 959"/>
                <a:gd name="T88" fmla="*/ 395 w 957"/>
                <a:gd name="T89" fmla="*/ 6 h 959"/>
                <a:gd name="T90" fmla="*/ 365 w 957"/>
                <a:gd name="T91" fmla="*/ 13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7" h="959">
                  <a:moveTo>
                    <a:pt x="365" y="13"/>
                  </a:moveTo>
                  <a:lnTo>
                    <a:pt x="325" y="23"/>
                  </a:lnTo>
                  <a:lnTo>
                    <a:pt x="257" y="50"/>
                  </a:lnTo>
                  <a:lnTo>
                    <a:pt x="197" y="87"/>
                  </a:lnTo>
                  <a:lnTo>
                    <a:pt x="143" y="136"/>
                  </a:lnTo>
                  <a:lnTo>
                    <a:pt x="116" y="166"/>
                  </a:lnTo>
                  <a:lnTo>
                    <a:pt x="92" y="196"/>
                  </a:lnTo>
                  <a:lnTo>
                    <a:pt x="53" y="257"/>
                  </a:lnTo>
                  <a:lnTo>
                    <a:pt x="26" y="322"/>
                  </a:lnTo>
                  <a:lnTo>
                    <a:pt x="7" y="388"/>
                  </a:lnTo>
                  <a:lnTo>
                    <a:pt x="0" y="454"/>
                  </a:lnTo>
                  <a:lnTo>
                    <a:pt x="1" y="520"/>
                  </a:lnTo>
                  <a:lnTo>
                    <a:pt x="11" y="586"/>
                  </a:lnTo>
                  <a:lnTo>
                    <a:pt x="30" y="649"/>
                  </a:lnTo>
                  <a:lnTo>
                    <a:pt x="56" y="709"/>
                  </a:lnTo>
                  <a:lnTo>
                    <a:pt x="91" y="765"/>
                  </a:lnTo>
                  <a:lnTo>
                    <a:pt x="133" y="815"/>
                  </a:lnTo>
                  <a:lnTo>
                    <a:pt x="182" y="859"/>
                  </a:lnTo>
                  <a:lnTo>
                    <a:pt x="236" y="897"/>
                  </a:lnTo>
                  <a:lnTo>
                    <a:pt x="296" y="926"/>
                  </a:lnTo>
                  <a:lnTo>
                    <a:pt x="364" y="948"/>
                  </a:lnTo>
                  <a:lnTo>
                    <a:pt x="435" y="958"/>
                  </a:lnTo>
                  <a:lnTo>
                    <a:pt x="473" y="959"/>
                  </a:lnTo>
                  <a:lnTo>
                    <a:pt x="522" y="958"/>
                  </a:lnTo>
                  <a:lnTo>
                    <a:pt x="617" y="939"/>
                  </a:lnTo>
                  <a:lnTo>
                    <a:pt x="704" y="903"/>
                  </a:lnTo>
                  <a:lnTo>
                    <a:pt x="781" y="851"/>
                  </a:lnTo>
                  <a:lnTo>
                    <a:pt x="847" y="788"/>
                  </a:lnTo>
                  <a:lnTo>
                    <a:pt x="899" y="712"/>
                  </a:lnTo>
                  <a:lnTo>
                    <a:pt x="937" y="627"/>
                  </a:lnTo>
                  <a:lnTo>
                    <a:pt x="956" y="535"/>
                  </a:lnTo>
                  <a:lnTo>
                    <a:pt x="957" y="487"/>
                  </a:lnTo>
                  <a:lnTo>
                    <a:pt x="956" y="438"/>
                  </a:lnTo>
                  <a:lnTo>
                    <a:pt x="944" y="353"/>
                  </a:lnTo>
                  <a:lnTo>
                    <a:pt x="914" y="277"/>
                  </a:lnTo>
                  <a:lnTo>
                    <a:pt x="866" y="205"/>
                  </a:lnTo>
                  <a:lnTo>
                    <a:pt x="835" y="166"/>
                  </a:lnTo>
                  <a:lnTo>
                    <a:pt x="812" y="141"/>
                  </a:lnTo>
                  <a:lnTo>
                    <a:pt x="761" y="98"/>
                  </a:lnTo>
                  <a:lnTo>
                    <a:pt x="706" y="62"/>
                  </a:lnTo>
                  <a:lnTo>
                    <a:pt x="647" y="33"/>
                  </a:lnTo>
                  <a:lnTo>
                    <a:pt x="585" y="14"/>
                  </a:lnTo>
                  <a:lnTo>
                    <a:pt x="523" y="2"/>
                  </a:lnTo>
                  <a:lnTo>
                    <a:pt x="459" y="0"/>
                  </a:lnTo>
                  <a:lnTo>
                    <a:pt x="395" y="6"/>
                  </a:lnTo>
                  <a:lnTo>
                    <a:pt x="36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A7E486D-0CC4-4DFD-BCDE-478B77392650}"/>
              </a:ext>
            </a:extLst>
          </p:cNvPr>
          <p:cNvSpPr txBox="1"/>
          <p:nvPr/>
        </p:nvSpPr>
        <p:spPr>
          <a:xfrm>
            <a:off x="7089332" y="2474109"/>
            <a:ext cx="2088000" cy="180049"/>
          </a:xfrm>
          <a:prstGeom prst="rect">
            <a:avLst/>
          </a:prstGeom>
          <a:noFill/>
          <a:ln w="9525">
            <a:noFill/>
          </a:ln>
        </p:spPr>
        <p:txBody>
          <a:bodyPr wrap="square" lIns="108000" tIns="0" rIns="108000" bIns="0" rtlCol="0">
            <a:spAutoFit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41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92164718-F5F6-4A98-AC14-D61D3D755D42}"/>
              </a:ext>
            </a:extLst>
          </p:cNvPr>
          <p:cNvGrpSpPr/>
          <p:nvPr/>
        </p:nvGrpSpPr>
        <p:grpSpPr>
          <a:xfrm>
            <a:off x="3146450" y="1605475"/>
            <a:ext cx="868042" cy="762431"/>
            <a:chOff x="2957941" y="1726207"/>
            <a:chExt cx="868042" cy="76243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8156747-2833-41FB-A1ED-061103661D24}"/>
                </a:ext>
              </a:extLst>
            </p:cNvPr>
            <p:cNvGrpSpPr/>
            <p:nvPr/>
          </p:nvGrpSpPr>
          <p:grpSpPr>
            <a:xfrm>
              <a:off x="2982191" y="1789366"/>
              <a:ext cx="843792" cy="561845"/>
              <a:chOff x="2786065" y="1762086"/>
              <a:chExt cx="843792" cy="561845"/>
            </a:xfrm>
          </p:grpSpPr>
          <p:sp>
            <p:nvSpPr>
              <p:cNvPr id="45" name="Wave 44">
                <a:extLst>
                  <a:ext uri="{FF2B5EF4-FFF2-40B4-BE49-F238E27FC236}">
                    <a16:creationId xmlns:a16="http://schemas.microsoft.com/office/drawing/2014/main" id="{51D1DCFA-0060-4EA7-BAAA-1DAF48CDCBD9}"/>
                  </a:ext>
                </a:extLst>
              </p:cNvPr>
              <p:cNvSpPr/>
              <p:nvPr/>
            </p:nvSpPr>
            <p:spPr>
              <a:xfrm>
                <a:off x="2812658" y="1762086"/>
                <a:ext cx="792088" cy="367572"/>
              </a:xfrm>
              <a:prstGeom prst="wave">
                <a:avLst/>
              </a:prstGeom>
              <a:solidFill>
                <a:schemeClr val="accent4">
                  <a:lumMod val="75000"/>
                </a:schemeClr>
              </a:solidFill>
              <a:ln w="317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    <a:prstTxWarp prst="textChevron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50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0FEA0D-045B-4B3B-8D37-A52075720020}"/>
                  </a:ext>
                </a:extLst>
              </p:cNvPr>
              <p:cNvSpPr txBox="1"/>
              <p:nvPr/>
            </p:nvSpPr>
            <p:spPr>
              <a:xfrm>
                <a:off x="2786065" y="1921036"/>
                <a:ext cx="425874" cy="2711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rtlCol="0">
                <a:prstTxWarp prst="textArchUp">
                  <a:avLst>
                    <a:gd name="adj" fmla="val 14663033"/>
                  </a:avLst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9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We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2CB0325-1C0E-469D-8E35-772F1754BF9E}"/>
                  </a:ext>
                </a:extLst>
              </p:cNvPr>
              <p:cNvSpPr txBox="1"/>
              <p:nvPr/>
            </p:nvSpPr>
            <p:spPr>
              <a:xfrm rot="1026444">
                <a:off x="2864212" y="1942183"/>
                <a:ext cx="540000" cy="3817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rtlCol="0">
                <a:prstTxWarp prst="textArchUp">
                  <a:avLst>
                    <a:gd name="adj" fmla="val 15123446"/>
                  </a:avLst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2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are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8555ABD-1D80-4A37-8BF9-9090EE0E342B}"/>
                  </a:ext>
                </a:extLst>
              </p:cNvPr>
              <p:cNvSpPr txBox="1"/>
              <p:nvPr/>
            </p:nvSpPr>
            <p:spPr>
              <a:xfrm>
                <a:off x="3248122" y="1864854"/>
                <a:ext cx="381735" cy="1523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rtlCol="0">
                <a:prstTxWarp prst="textArchDown">
                  <a:avLst>
                    <a:gd name="adj" fmla="val 2481903"/>
                  </a:avLst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9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here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174260B-EC1C-4662-AB19-870A1B4B3A86}"/>
                </a:ext>
              </a:extLst>
            </p:cNvPr>
            <p:cNvGrpSpPr/>
            <p:nvPr/>
          </p:nvGrpSpPr>
          <p:grpSpPr>
            <a:xfrm>
              <a:off x="2957941" y="1726207"/>
              <a:ext cx="72000" cy="762431"/>
              <a:chOff x="2774828" y="1726207"/>
              <a:chExt cx="72000" cy="76243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8651AD2-5BF6-4A73-AAB4-A443A17EB1F8}"/>
                  </a:ext>
                </a:extLst>
              </p:cNvPr>
              <p:cNvSpPr/>
              <p:nvPr/>
            </p:nvSpPr>
            <p:spPr>
              <a:xfrm>
                <a:off x="2801798" y="1771927"/>
                <a:ext cx="18000" cy="71671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06FB564-361B-4378-AB99-C99D63766A69}"/>
                  </a:ext>
                </a:extLst>
              </p:cNvPr>
              <p:cNvSpPr/>
              <p:nvPr/>
            </p:nvSpPr>
            <p:spPr>
              <a:xfrm>
                <a:off x="2774828" y="1726207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6310A5-13A4-4F03-9C72-B0B836E5F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2BE01A-2264-446B-B438-25D6CAA2629E}"/>
              </a:ext>
            </a:extLst>
          </p:cNvPr>
          <p:cNvGrpSpPr/>
          <p:nvPr/>
        </p:nvGrpSpPr>
        <p:grpSpPr>
          <a:xfrm>
            <a:off x="552451" y="2184171"/>
            <a:ext cx="8801099" cy="716711"/>
            <a:chOff x="2285355" y="2554989"/>
            <a:chExt cx="4959201" cy="513971"/>
          </a:xfrm>
        </p:grpSpPr>
        <p:sp>
          <p:nvSpPr>
            <p:cNvPr id="15" name="Arrow: Pentagon 14">
              <a:extLst>
                <a:ext uri="{FF2B5EF4-FFF2-40B4-BE49-F238E27FC236}">
                  <a16:creationId xmlns:a16="http://schemas.microsoft.com/office/drawing/2014/main" id="{2DF9BA99-AC9A-46B0-97C4-792A975EA55F}"/>
                </a:ext>
              </a:extLst>
            </p:cNvPr>
            <p:cNvSpPr/>
            <p:nvPr/>
          </p:nvSpPr>
          <p:spPr>
            <a:xfrm>
              <a:off x="5876404" y="2554989"/>
              <a:ext cx="1368152" cy="513971"/>
            </a:xfrm>
            <a:prstGeom prst="homePlate">
              <a:avLst>
                <a:gd name="adj" fmla="val 0"/>
              </a:avLst>
            </a:prstGeom>
            <a:solidFill>
              <a:schemeClr val="tx1"/>
            </a:solidFill>
            <a:ln w="3810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4</a:t>
              </a:r>
            </a:p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sz="110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4" name="Arrow: Pentagon 13">
              <a:extLst>
                <a:ext uri="{FF2B5EF4-FFF2-40B4-BE49-F238E27FC236}">
                  <a16:creationId xmlns:a16="http://schemas.microsoft.com/office/drawing/2014/main" id="{18625D15-C949-4122-BB9C-1245927AAF8C}"/>
                </a:ext>
              </a:extLst>
            </p:cNvPr>
            <p:cNvSpPr/>
            <p:nvPr/>
          </p:nvSpPr>
          <p:spPr>
            <a:xfrm>
              <a:off x="4763134" y="2554989"/>
              <a:ext cx="1361395" cy="513971"/>
            </a:xfrm>
            <a:prstGeom prst="homePlate">
              <a:avLst>
                <a:gd name="adj" fmla="val 27761"/>
              </a:avLst>
            </a:prstGeom>
            <a:solidFill>
              <a:schemeClr val="tx1"/>
            </a:solidFill>
            <a:ln w="3810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3</a:t>
              </a:r>
            </a:p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sz="110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02ADD68F-642F-4161-BE6C-5BBB10C8CFFE}"/>
                </a:ext>
              </a:extLst>
            </p:cNvPr>
            <p:cNvSpPr/>
            <p:nvPr/>
          </p:nvSpPr>
          <p:spPr>
            <a:xfrm>
              <a:off x="3508438" y="2554989"/>
              <a:ext cx="1368152" cy="513971"/>
            </a:xfrm>
            <a:prstGeom prst="homePlate">
              <a:avLst>
                <a:gd name="adj" fmla="val 27761"/>
              </a:avLst>
            </a:prstGeom>
            <a:solidFill>
              <a:schemeClr val="tx1"/>
            </a:solidFill>
            <a:ln w="3810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2</a:t>
              </a:r>
            </a:p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sz="110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9" name="Arrow: Pentagon 8">
              <a:extLst>
                <a:ext uri="{FF2B5EF4-FFF2-40B4-BE49-F238E27FC236}">
                  <a16:creationId xmlns:a16="http://schemas.microsoft.com/office/drawing/2014/main" id="{5610C4A9-0E0D-424C-83AB-5A80CD19EB78}"/>
                </a:ext>
              </a:extLst>
            </p:cNvPr>
            <p:cNvSpPr/>
            <p:nvPr/>
          </p:nvSpPr>
          <p:spPr>
            <a:xfrm>
              <a:off x="2285355" y="2554989"/>
              <a:ext cx="1350774" cy="513971"/>
            </a:xfrm>
            <a:prstGeom prst="homePlate">
              <a:avLst>
                <a:gd name="adj" fmla="val 27761"/>
              </a:avLst>
            </a:prstGeom>
            <a:solidFill>
              <a:schemeClr val="tx1"/>
            </a:solidFill>
            <a:ln w="3810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1</a:t>
              </a:r>
            </a:p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sz="110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sz="110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A995146-1520-4A83-949E-0D64B8D77D0A}"/>
              </a:ext>
            </a:extLst>
          </p:cNvPr>
          <p:cNvGrpSpPr/>
          <p:nvPr/>
        </p:nvGrpSpPr>
        <p:grpSpPr>
          <a:xfrm>
            <a:off x="569635" y="2970525"/>
            <a:ext cx="8765346" cy="2834739"/>
            <a:chOff x="569635" y="3142099"/>
            <a:chExt cx="8765346" cy="2797872"/>
          </a:xfrm>
          <a:solidFill>
            <a:schemeClr val="accent6">
              <a:lumMod val="95000"/>
            </a:schemeClr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FC32D67-F736-4EB0-BD4F-409F0325798D}"/>
                </a:ext>
              </a:extLst>
            </p:cNvPr>
            <p:cNvSpPr/>
            <p:nvPr/>
          </p:nvSpPr>
          <p:spPr>
            <a:xfrm>
              <a:off x="569635" y="3142099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3449347-2F9F-4D73-B942-4083E664BB1C}"/>
                </a:ext>
              </a:extLst>
            </p:cNvPr>
            <p:cNvSpPr/>
            <p:nvPr/>
          </p:nvSpPr>
          <p:spPr>
            <a:xfrm>
              <a:off x="2774828" y="3142099"/>
              <a:ext cx="2149768" cy="504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7DF9707-D75B-47F5-98E3-EBAC2957D0CB}"/>
                </a:ext>
              </a:extLst>
            </p:cNvPr>
            <p:cNvSpPr/>
            <p:nvPr/>
          </p:nvSpPr>
          <p:spPr>
            <a:xfrm>
              <a:off x="4980021" y="3142099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65782E1-05D9-44E7-BE04-CB2685B7120B}"/>
                </a:ext>
              </a:extLst>
            </p:cNvPr>
            <p:cNvSpPr/>
            <p:nvPr/>
          </p:nvSpPr>
          <p:spPr>
            <a:xfrm>
              <a:off x="7185213" y="3142099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7CB2CDC-2569-4A37-A9B8-EB84FB9FAF1C}"/>
                </a:ext>
              </a:extLst>
            </p:cNvPr>
            <p:cNvSpPr/>
            <p:nvPr/>
          </p:nvSpPr>
          <p:spPr>
            <a:xfrm>
              <a:off x="569635" y="3709634"/>
              <a:ext cx="2149768" cy="504000"/>
            </a:xfrm>
            <a:prstGeom prst="rect">
              <a:avLst/>
            </a:prstGeom>
            <a:solidFill>
              <a:srgbClr val="F2F2F2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97AEB77-613F-4EBF-9C5B-E5E2912728BD}"/>
                </a:ext>
              </a:extLst>
            </p:cNvPr>
            <p:cNvSpPr/>
            <p:nvPr/>
          </p:nvSpPr>
          <p:spPr>
            <a:xfrm>
              <a:off x="2774828" y="3709634"/>
              <a:ext cx="2149768" cy="504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2061D8-78C1-487B-81A5-D0D6B89A38E4}"/>
                </a:ext>
              </a:extLst>
            </p:cNvPr>
            <p:cNvSpPr/>
            <p:nvPr/>
          </p:nvSpPr>
          <p:spPr>
            <a:xfrm>
              <a:off x="4980021" y="3709634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21928FB-4279-4859-909B-AA5A0665876A}"/>
                </a:ext>
              </a:extLst>
            </p:cNvPr>
            <p:cNvSpPr/>
            <p:nvPr/>
          </p:nvSpPr>
          <p:spPr>
            <a:xfrm>
              <a:off x="7185213" y="3709634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F44EC7-0050-4799-8735-C56A9D38391F}"/>
                </a:ext>
              </a:extLst>
            </p:cNvPr>
            <p:cNvSpPr/>
            <p:nvPr/>
          </p:nvSpPr>
          <p:spPr>
            <a:xfrm>
              <a:off x="569635" y="4277169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9EE6D66-EB85-49AC-8323-85D9C3F07CAA}"/>
                </a:ext>
              </a:extLst>
            </p:cNvPr>
            <p:cNvSpPr/>
            <p:nvPr/>
          </p:nvSpPr>
          <p:spPr>
            <a:xfrm>
              <a:off x="2774828" y="4277169"/>
              <a:ext cx="2149768" cy="504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F055F94-2A7C-4BE5-A40A-4D896679AB5F}"/>
                </a:ext>
              </a:extLst>
            </p:cNvPr>
            <p:cNvSpPr/>
            <p:nvPr/>
          </p:nvSpPr>
          <p:spPr>
            <a:xfrm>
              <a:off x="4980021" y="4277169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24FB11-F1A9-4598-9E49-D830A4D16DB2}"/>
                </a:ext>
              </a:extLst>
            </p:cNvPr>
            <p:cNvSpPr/>
            <p:nvPr/>
          </p:nvSpPr>
          <p:spPr>
            <a:xfrm>
              <a:off x="7185213" y="4277169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B2E60F0-A224-4F09-A3E0-36D449F90A86}"/>
                </a:ext>
              </a:extLst>
            </p:cNvPr>
            <p:cNvSpPr/>
            <p:nvPr/>
          </p:nvSpPr>
          <p:spPr>
            <a:xfrm>
              <a:off x="2774828" y="4844704"/>
              <a:ext cx="2149768" cy="504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87685B9-9832-4FDA-ABBE-3606DFFE5BEF}"/>
                </a:ext>
              </a:extLst>
            </p:cNvPr>
            <p:cNvSpPr/>
            <p:nvPr/>
          </p:nvSpPr>
          <p:spPr>
            <a:xfrm>
              <a:off x="4980021" y="4844704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A26397B-0D78-493D-8B50-B25A07F0A899}"/>
                </a:ext>
              </a:extLst>
            </p:cNvPr>
            <p:cNvSpPr/>
            <p:nvPr/>
          </p:nvSpPr>
          <p:spPr>
            <a:xfrm>
              <a:off x="7185213" y="4844704"/>
              <a:ext cx="2149768" cy="1095267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100800" rIns="108000" bIns="0" rtlCol="0" anchor="t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Outcome: 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Lorem ipsum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.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Donec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volutpat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lacinia nisi, et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condimentum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purus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lobortis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vitae. </a:t>
              </a:r>
              <a:r>
                <a:rPr lang="pt-BR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Nam sed sodales nisl, eu aliquet eros</a:t>
              </a:r>
              <a:endParaRPr lang="en-SG" sz="1100" b="0" dirty="0">
                <a:solidFill>
                  <a:schemeClr val="bg1">
                    <a:lumMod val="75000"/>
                  </a:schemeClr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563EA9D-2CCF-432A-A453-18B9DC29BA54}"/>
                </a:ext>
              </a:extLst>
            </p:cNvPr>
            <p:cNvSpPr/>
            <p:nvPr/>
          </p:nvSpPr>
          <p:spPr>
            <a:xfrm>
              <a:off x="569635" y="4844704"/>
              <a:ext cx="2149768" cy="5040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623044B-9980-491C-BD91-C51D03037FDE}"/>
                </a:ext>
              </a:extLst>
            </p:cNvPr>
            <p:cNvSpPr/>
            <p:nvPr/>
          </p:nvSpPr>
          <p:spPr>
            <a:xfrm>
              <a:off x="2774828" y="5409579"/>
              <a:ext cx="2149768" cy="50400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b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Outcome: </a:t>
              </a: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Lorem ipsum </a:t>
              </a:r>
              <a:r>
                <a:rPr lang="en-SG" sz="1100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sz="1100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sz="1100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C838F7D-FE7E-4D67-BFC1-6B65030BB739}"/>
                </a:ext>
              </a:extLst>
            </p:cNvPr>
            <p:cNvSpPr/>
            <p:nvPr/>
          </p:nvSpPr>
          <p:spPr>
            <a:xfrm>
              <a:off x="4980021" y="5409580"/>
              <a:ext cx="2149768" cy="50400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b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Outcome: 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Lorem ipsum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endParaRPr lang="en-SG" sz="1100" b="0" dirty="0">
                <a:solidFill>
                  <a:schemeClr val="bg1">
                    <a:lumMod val="75000"/>
                  </a:schemeClr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A86FA49-35B4-4935-8AE6-708A30038214}"/>
                </a:ext>
              </a:extLst>
            </p:cNvPr>
            <p:cNvSpPr/>
            <p:nvPr/>
          </p:nvSpPr>
          <p:spPr>
            <a:xfrm>
              <a:off x="569635" y="5409579"/>
              <a:ext cx="2149768" cy="50400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b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Outcome: 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Lorem ipsum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sz="1100" b="0" dirty="0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sz="1100" b="0" dirty="0" err="1">
                  <a:solidFill>
                    <a:schemeClr val="bg1">
                      <a:lumMod val="75000"/>
                    </a:schemeClr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endParaRPr lang="en-SG" sz="1100" dirty="0">
                <a:solidFill>
                  <a:schemeClr val="bg1">
                    <a:lumMod val="75000"/>
                  </a:schemeClr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71516166-A635-43FF-9873-21F165AB2D87}"/>
              </a:ext>
            </a:extLst>
          </p:cNvPr>
          <p:cNvSpPr/>
          <p:nvPr/>
        </p:nvSpPr>
        <p:spPr>
          <a:xfrm rot="1124319">
            <a:off x="1554579" y="2038827"/>
            <a:ext cx="1031539" cy="376625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115200" rIns="91425" bIns="91425" anchor="ctr" anchorCtr="0">
            <a:no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SG" sz="900" dirty="0">
                <a:latin typeface="Helvetica LT Std" panose="020B0504020202020204" pitchFamily="34" charset="0"/>
                <a:ea typeface="+mj-ea"/>
                <a:cs typeface="Arial" panose="020B0604020202020204" pitchFamily="34" charset="0"/>
              </a:rPr>
              <a:t>PHASE COMPLETE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29E29-05F3-416C-90A3-3856C6159B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Timeline with outcome and flag</a:t>
            </a:r>
            <a:r>
              <a:rPr lang="en-US" dirty="0"/>
              <a:t> (high density)</a:t>
            </a:r>
            <a:endParaRPr lang="en-SG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B02C3E-AB12-4B2D-A907-DD71F3DD6C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79D9810-07D9-44CE-A0A5-BEA4230036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4544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5263809-2DDE-416A-825C-F86BDCEB49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4CB39C-CBBD-4EF4-B100-138BE2ADDFAB}"/>
              </a:ext>
            </a:extLst>
          </p:cNvPr>
          <p:cNvSpPr/>
          <p:nvPr/>
        </p:nvSpPr>
        <p:spPr>
          <a:xfrm>
            <a:off x="2774828" y="3404956"/>
            <a:ext cx="2149768" cy="2697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210312" tIns="182880" rIns="182880" bIns="0" rtlCol="0" anchor="t"/>
          <a:lstStyle/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Lorem ipsum dolor sit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Objectives: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xxx</a:t>
            </a:r>
            <a:endParaRPr lang="en-SG" b="0" kern="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38188D8-A931-4013-9C9F-2005442E429E}"/>
              </a:ext>
            </a:extLst>
          </p:cNvPr>
          <p:cNvSpPr/>
          <p:nvPr/>
        </p:nvSpPr>
        <p:spPr>
          <a:xfrm>
            <a:off x="4980021" y="3404956"/>
            <a:ext cx="2149768" cy="2697480"/>
          </a:xfrm>
          <a:prstGeom prst="rect">
            <a:avLst/>
          </a:prstGeom>
          <a:solidFill>
            <a:srgbClr val="F2F2F2"/>
          </a:solidFill>
          <a:ln w="9525" cap="flat" cmpd="sng" algn="ctr">
            <a:noFill/>
            <a:prstDash val="solid"/>
          </a:ln>
          <a:effectLst/>
        </p:spPr>
        <p:txBody>
          <a:bodyPr lIns="228600" tIns="182880" rIns="182880" bIns="0" rtlCol="0" anchor="t"/>
          <a:lstStyle/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Lorem ipsum dolor sit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Objectives: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xxx</a:t>
            </a:r>
            <a:endParaRPr lang="en-SG" b="0" kern="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034E67-4D60-4C61-87D7-84DBB3E06E3D}"/>
              </a:ext>
            </a:extLst>
          </p:cNvPr>
          <p:cNvSpPr/>
          <p:nvPr/>
        </p:nvSpPr>
        <p:spPr>
          <a:xfrm>
            <a:off x="569635" y="3404956"/>
            <a:ext cx="2149768" cy="2697480"/>
          </a:xfrm>
          <a:prstGeom prst="rect">
            <a:avLst/>
          </a:prstGeom>
          <a:solidFill>
            <a:srgbClr val="F2F2F2"/>
          </a:solidFill>
          <a:ln w="9525" cap="flat" cmpd="sng" algn="ctr">
            <a:noFill/>
            <a:prstDash val="solid"/>
          </a:ln>
          <a:effectLst/>
        </p:spPr>
        <p:txBody>
          <a:bodyPr lIns="164592" tIns="182880" rIns="182880" bIns="0" rtlCol="0" anchor="t"/>
          <a:lstStyle/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Lorem ipsum dolor sit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Objectives: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xxx</a:t>
            </a:r>
            <a:endParaRPr kumimoji="0" lang="en-SG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EF88C6-F1D2-49B2-B344-2D350A57B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BE8282-D135-4C9F-83A1-586AC8CE07F1}"/>
              </a:ext>
            </a:extLst>
          </p:cNvPr>
          <p:cNvGrpSpPr/>
          <p:nvPr/>
        </p:nvGrpSpPr>
        <p:grpSpPr>
          <a:xfrm>
            <a:off x="552449" y="2455186"/>
            <a:ext cx="8801101" cy="914400"/>
            <a:chOff x="2285354" y="2554989"/>
            <a:chExt cx="4959202" cy="513971"/>
          </a:xfrm>
          <a:solidFill>
            <a:schemeClr val="tx1"/>
          </a:solidFill>
        </p:grpSpPr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3AC4DC0B-08C0-42BC-BCEB-2C71E9953E93}"/>
                </a:ext>
              </a:extLst>
            </p:cNvPr>
            <p:cNvSpPr/>
            <p:nvPr/>
          </p:nvSpPr>
          <p:spPr>
            <a:xfrm>
              <a:off x="5876404" y="2554989"/>
              <a:ext cx="1368152" cy="513971"/>
            </a:xfrm>
            <a:prstGeom prst="homePlate">
              <a:avLst>
                <a:gd name="adj" fmla="val 0"/>
              </a:avLst>
            </a:prstGeom>
            <a:grpFill/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684000" tIns="0" rIns="7200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4</a:t>
              </a: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kern="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kern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8" name="Arrow: Pentagon 17">
              <a:extLst>
                <a:ext uri="{FF2B5EF4-FFF2-40B4-BE49-F238E27FC236}">
                  <a16:creationId xmlns:a16="http://schemas.microsoft.com/office/drawing/2014/main" id="{6F9AB189-FC36-47A0-BB5C-2B7A8B018B4B}"/>
                </a:ext>
              </a:extLst>
            </p:cNvPr>
            <p:cNvSpPr/>
            <p:nvPr/>
          </p:nvSpPr>
          <p:spPr>
            <a:xfrm>
              <a:off x="4763134" y="2554989"/>
              <a:ext cx="1375405" cy="513971"/>
            </a:xfrm>
            <a:prstGeom prst="homePlate">
              <a:avLst>
                <a:gd name="adj" fmla="val 27761"/>
              </a:avLst>
            </a:prstGeom>
            <a:grpFill/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432000" tIns="0" rIns="7200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3</a:t>
              </a: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kern="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kern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9" name="Arrow: Pentagon 18">
              <a:extLst>
                <a:ext uri="{FF2B5EF4-FFF2-40B4-BE49-F238E27FC236}">
                  <a16:creationId xmlns:a16="http://schemas.microsoft.com/office/drawing/2014/main" id="{95903151-7E76-47FA-BA39-816385BBC039}"/>
                </a:ext>
              </a:extLst>
            </p:cNvPr>
            <p:cNvSpPr/>
            <p:nvPr/>
          </p:nvSpPr>
          <p:spPr>
            <a:xfrm>
              <a:off x="3508438" y="2554989"/>
              <a:ext cx="1386903" cy="513971"/>
            </a:xfrm>
            <a:prstGeom prst="homePlate">
              <a:avLst>
                <a:gd name="adj" fmla="val 27761"/>
              </a:avLst>
            </a:prstGeom>
            <a:grpFill/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432000" tIns="0" rIns="7200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2"/>
                  </a:solidFill>
                  <a:latin typeface="Helvetica" panose="020B0604020202030204" pitchFamily="34" charset="0"/>
                  <a:cs typeface="Arial" pitchFamily="34" charset="0"/>
                </a:rPr>
                <a:t>PHASE 2</a:t>
              </a: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kern="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kern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5804E000-45CD-46D2-82F7-09D06BA7267D}"/>
                </a:ext>
              </a:extLst>
            </p:cNvPr>
            <p:cNvSpPr/>
            <p:nvPr/>
          </p:nvSpPr>
          <p:spPr>
            <a:xfrm>
              <a:off x="2285354" y="2554989"/>
              <a:ext cx="1366789" cy="513971"/>
            </a:xfrm>
            <a:prstGeom prst="homePlate">
              <a:avLst>
                <a:gd name="adj" fmla="val 27761"/>
              </a:avLst>
            </a:prstGeom>
            <a:grpFill/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180000" tIns="0" rIns="7200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Helvetica" panose="020B0604020202030204" pitchFamily="34" charset="0"/>
                  <a:ea typeface="+mn-ea"/>
                  <a:cs typeface="Arial" pitchFamily="34" charset="0"/>
                </a:rPr>
                <a:t>PHASE 1</a:t>
              </a: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br>
                <a:rPr lang="en-SG" kern="0" dirty="0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kern="0" dirty="0" err="1">
                  <a:solidFill>
                    <a:schemeClr val="accent6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kumimoji="0" lang="en-SG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anose="020B0604020202030204" pitchFamily="34" charset="0"/>
                <a:cs typeface="Arial" pitchFamily="34" charset="0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8A8DE08-8476-4DC9-A487-DDC999F81840}"/>
              </a:ext>
            </a:extLst>
          </p:cNvPr>
          <p:cNvSpPr/>
          <p:nvPr/>
        </p:nvSpPr>
        <p:spPr>
          <a:xfrm>
            <a:off x="7185213" y="3404958"/>
            <a:ext cx="2149768" cy="2697480"/>
          </a:xfrm>
          <a:prstGeom prst="rect">
            <a:avLst/>
          </a:prstGeom>
          <a:solidFill>
            <a:srgbClr val="F2F2F2"/>
          </a:solidFill>
          <a:ln w="9525" cap="flat" cmpd="sng" algn="ctr">
            <a:noFill/>
            <a:prstDash val="solid"/>
          </a:ln>
          <a:effectLst/>
        </p:spPr>
        <p:txBody>
          <a:bodyPr lIns="228600" tIns="182880" rIns="182880" bIns="0" rtlCol="0" anchor="t"/>
          <a:lstStyle/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Lorem ipsum dolor sit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Objectives:</a:t>
            </a:r>
            <a:r>
              <a:rPr lang="en-US" b="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30204" pitchFamily="34" charset="0"/>
                <a:cs typeface="Arial" pitchFamily="34" charset="0"/>
              </a:rPr>
              <a:t> xxx</a:t>
            </a:r>
            <a:endParaRPr lang="en-SG" b="0" kern="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D3F82C7-43B5-4FB4-A136-3B8D8BB5FA3A}"/>
              </a:ext>
            </a:extLst>
          </p:cNvPr>
          <p:cNvGrpSpPr/>
          <p:nvPr/>
        </p:nvGrpSpPr>
        <p:grpSpPr>
          <a:xfrm>
            <a:off x="3508894" y="1897867"/>
            <a:ext cx="868042" cy="625004"/>
            <a:chOff x="2957941" y="1726207"/>
            <a:chExt cx="868042" cy="62500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6BFD241-7B9D-46D8-9187-FA23AA1A3C41}"/>
                </a:ext>
              </a:extLst>
            </p:cNvPr>
            <p:cNvGrpSpPr/>
            <p:nvPr/>
          </p:nvGrpSpPr>
          <p:grpSpPr>
            <a:xfrm>
              <a:off x="2982191" y="1789366"/>
              <a:ext cx="843792" cy="561845"/>
              <a:chOff x="2786065" y="1762086"/>
              <a:chExt cx="843792" cy="561845"/>
            </a:xfrm>
          </p:grpSpPr>
          <p:sp>
            <p:nvSpPr>
              <p:cNvPr id="29" name="Wave 28">
                <a:extLst>
                  <a:ext uri="{FF2B5EF4-FFF2-40B4-BE49-F238E27FC236}">
                    <a16:creationId xmlns:a16="http://schemas.microsoft.com/office/drawing/2014/main" id="{4C5314BA-7310-45A9-BB2A-7161410DCB63}"/>
                  </a:ext>
                </a:extLst>
              </p:cNvPr>
              <p:cNvSpPr/>
              <p:nvPr/>
            </p:nvSpPr>
            <p:spPr>
              <a:xfrm>
                <a:off x="2812658" y="1762086"/>
                <a:ext cx="792088" cy="367572"/>
              </a:xfrm>
              <a:prstGeom prst="wave">
                <a:avLst/>
              </a:prstGeom>
              <a:solidFill>
                <a:schemeClr val="accent4">
                  <a:lumMod val="75000"/>
                </a:schemeClr>
              </a:solidFill>
              <a:ln w="317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    <a:prstTxWarp prst="textChevron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50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AA19E72-E9C3-4FBB-93C2-063ED1FF8E8E}"/>
                  </a:ext>
                </a:extLst>
              </p:cNvPr>
              <p:cNvSpPr txBox="1"/>
              <p:nvPr/>
            </p:nvSpPr>
            <p:spPr>
              <a:xfrm>
                <a:off x="2786065" y="1921036"/>
                <a:ext cx="425874" cy="2711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rtlCol="0">
                <a:prstTxWarp prst="textArchUp">
                  <a:avLst>
                    <a:gd name="adj" fmla="val 14663033"/>
                  </a:avLst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9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We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D74122-696F-41CC-BB80-AD050974957F}"/>
                  </a:ext>
                </a:extLst>
              </p:cNvPr>
              <p:cNvSpPr txBox="1"/>
              <p:nvPr/>
            </p:nvSpPr>
            <p:spPr>
              <a:xfrm rot="1026444">
                <a:off x="2864212" y="1942183"/>
                <a:ext cx="540000" cy="3817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rtlCol="0">
                <a:prstTxWarp prst="textArchUp">
                  <a:avLst>
                    <a:gd name="adj" fmla="val 15123446"/>
                  </a:avLst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2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are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B2C3A6-0A9C-4560-8ABC-803CB434173D}"/>
                  </a:ext>
                </a:extLst>
              </p:cNvPr>
              <p:cNvSpPr txBox="1"/>
              <p:nvPr/>
            </p:nvSpPr>
            <p:spPr>
              <a:xfrm>
                <a:off x="3248122" y="1864854"/>
                <a:ext cx="381735" cy="1523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rtlCol="0">
                <a:prstTxWarp prst="textArchDown">
                  <a:avLst>
                    <a:gd name="adj" fmla="val 2481903"/>
                  </a:avLst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900" dirty="0">
                    <a:solidFill>
                      <a:schemeClr val="accent6"/>
                    </a:solidFill>
                    <a:latin typeface="Helvetica" panose="020B0604020202030204" pitchFamily="34" charset="0"/>
                    <a:cs typeface="Arial" pitchFamily="34" charset="0"/>
                  </a:rPr>
                  <a:t>here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DBBA9C4-D3CA-44B0-B455-3786C2FA305E}"/>
                </a:ext>
              </a:extLst>
            </p:cNvPr>
            <p:cNvGrpSpPr/>
            <p:nvPr/>
          </p:nvGrpSpPr>
          <p:grpSpPr>
            <a:xfrm>
              <a:off x="2957941" y="1726207"/>
              <a:ext cx="72000" cy="548640"/>
              <a:chOff x="2774828" y="1726207"/>
              <a:chExt cx="72000" cy="548640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F5AED13-FE11-4A0D-BB83-83EBE0F37ACF}"/>
                  </a:ext>
                </a:extLst>
              </p:cNvPr>
              <p:cNvSpPr/>
              <p:nvPr/>
            </p:nvSpPr>
            <p:spPr>
              <a:xfrm>
                <a:off x="2801798" y="1771927"/>
                <a:ext cx="18000" cy="50292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DCEB275-83E5-499C-BC1C-D2476C59E96A}"/>
                  </a:ext>
                </a:extLst>
              </p:cNvPr>
              <p:cNvSpPr/>
              <p:nvPr/>
            </p:nvSpPr>
            <p:spPr>
              <a:xfrm>
                <a:off x="2774828" y="1726207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DDEFC39-31CC-4BDC-B031-FF990FA5C5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SG" dirty="0"/>
              <a:t>Timeline with outcome and flag</a:t>
            </a:r>
            <a:r>
              <a:rPr lang="en-US" dirty="0"/>
              <a:t> (low density)</a:t>
            </a:r>
            <a:endParaRPr lang="en-SG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475944F9-B97C-4FEC-AC6E-CD17B803EA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B7EC735-3CA2-4861-AC6D-4D35B18DB7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75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9DFBC808-9B93-4C6B-B1C4-E6CDC01BD03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249" name="think-cell Slide" r:id="rId5" imgW="526" imgH="526" progId="TCLayout.ActiveDocument.1">
                  <p:embed/>
                </p:oleObj>
              </mc:Choice>
              <mc:Fallback>
                <p:oleObj name="think-cell Slide" r:id="rId5" imgW="526" imgH="526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9DFBC808-9B93-4C6B-B1C4-E6CDC01BD0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DD9D2E13-3B88-4F54-B4D7-BE6BD83AE71B}"/>
              </a:ext>
            </a:extLst>
          </p:cNvPr>
          <p:cNvSpPr/>
          <p:nvPr/>
        </p:nvSpPr>
        <p:spPr>
          <a:xfrm>
            <a:off x="3728954" y="2510007"/>
            <a:ext cx="2810469" cy="35148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110A82-1060-4982-A775-5334632FE9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Option Selection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DD19036-45F9-42ED-828B-82745DE685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89777B6-3997-46AF-B1E3-921D37BD3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B3A315C-5042-4287-9621-D1A1030DFC43}"/>
              </a:ext>
            </a:extLst>
          </p:cNvPr>
          <p:cNvSpPr/>
          <p:nvPr/>
        </p:nvSpPr>
        <p:spPr>
          <a:xfrm>
            <a:off x="3726707" y="1841098"/>
            <a:ext cx="5617992" cy="432048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 fontAlgn="ctr">
              <a:lnSpc>
                <a:spcPct val="90000"/>
              </a:lnSpc>
            </a:pPr>
            <a:r>
              <a:rPr lang="en-US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8AC89B-1966-43B4-BD2B-30108CBDF4DC}"/>
              </a:ext>
            </a:extLst>
          </p:cNvPr>
          <p:cNvGrpSpPr/>
          <p:nvPr/>
        </p:nvGrpSpPr>
        <p:grpSpPr>
          <a:xfrm>
            <a:off x="3854029" y="2672278"/>
            <a:ext cx="2560320" cy="980043"/>
            <a:chOff x="3741307" y="2479154"/>
            <a:chExt cx="2560320" cy="980043"/>
          </a:xfrm>
        </p:grpSpPr>
        <p:sp>
          <p:nvSpPr>
            <p:cNvPr id="48" name="Textframe 30">
              <a:extLst>
                <a:ext uri="{FF2B5EF4-FFF2-40B4-BE49-F238E27FC236}">
                  <a16:creationId xmlns:a16="http://schemas.microsoft.com/office/drawing/2014/main" id="{F0B70A70-82D9-4733-A6DD-08BBB278E0EF}"/>
                </a:ext>
              </a:extLst>
            </p:cNvPr>
            <p:cNvSpPr txBox="1">
              <a:spLocks/>
            </p:cNvSpPr>
            <p:nvPr/>
          </p:nvSpPr>
          <p:spPr>
            <a:xfrm>
              <a:off x="3741307" y="3212976"/>
              <a:ext cx="256032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4572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228600" lvl="0" indent="-228600">
                <a:spcBef>
                  <a:spcPts val="0"/>
                </a:spcBef>
                <a:spcAft>
                  <a:spcPts val="600"/>
                </a:spcAft>
                <a:buClr>
                  <a:schemeClr val="dk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dk1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cxnSp>
          <p:nvCxnSpPr>
            <p:cNvPr id="53" name="VLine">
              <a:extLst>
                <a:ext uri="{FF2B5EF4-FFF2-40B4-BE49-F238E27FC236}">
                  <a16:creationId xmlns:a16="http://schemas.microsoft.com/office/drawing/2014/main" id="{D4DFB115-D4DB-4B3B-8E83-B939A4A5778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746013" y="3055209"/>
              <a:ext cx="2550909" cy="0"/>
            </a:xfrm>
            <a:prstGeom prst="line">
              <a:avLst/>
            </a:prstGeom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46E652D-2DED-4990-80D9-0041CE44C27B}"/>
                </a:ext>
              </a:extLst>
            </p:cNvPr>
            <p:cNvSpPr/>
            <p:nvPr/>
          </p:nvSpPr>
          <p:spPr>
            <a:xfrm>
              <a:off x="3746013" y="2479154"/>
              <a:ext cx="2550909" cy="46740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spcBef>
                  <a:spcPts val="300"/>
                </a:spcBef>
              </a:pPr>
              <a:r>
                <a:rPr lang="en-US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Option 1</a:t>
              </a:r>
              <a:br>
                <a:rPr lang="en-US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</a:br>
              <a:r>
                <a:rPr lang="en-US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8E5907-7D24-4105-85A8-3881E97C2C5D}"/>
              </a:ext>
            </a:extLst>
          </p:cNvPr>
          <p:cNvGrpSpPr/>
          <p:nvPr/>
        </p:nvGrpSpPr>
        <p:grpSpPr>
          <a:xfrm>
            <a:off x="6657057" y="2672278"/>
            <a:ext cx="2560320" cy="980043"/>
            <a:chOff x="6778411" y="2479154"/>
            <a:chExt cx="2560320" cy="980043"/>
          </a:xfrm>
        </p:grpSpPr>
        <p:sp>
          <p:nvSpPr>
            <p:cNvPr id="49" name="Textframe 30">
              <a:extLst>
                <a:ext uri="{FF2B5EF4-FFF2-40B4-BE49-F238E27FC236}">
                  <a16:creationId xmlns:a16="http://schemas.microsoft.com/office/drawing/2014/main" id="{E71C1557-0EF3-4214-BD08-EEACCFC0D0D3}"/>
                </a:ext>
              </a:extLst>
            </p:cNvPr>
            <p:cNvSpPr txBox="1">
              <a:spLocks/>
            </p:cNvSpPr>
            <p:nvPr/>
          </p:nvSpPr>
          <p:spPr>
            <a:xfrm>
              <a:off x="6778411" y="3212976"/>
              <a:ext cx="256032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4572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228600" lvl="0" indent="-228600"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bg2"/>
                  </a:solidFill>
                  <a:latin typeface="Helvetica LT Std" panose="020B0504020202020204" pitchFamily="34" charset="0"/>
                </a:rPr>
                <a:t>xxx</a:t>
              </a:r>
              <a:endParaRPr lang="en" b="0" dirty="0">
                <a:solidFill>
                  <a:schemeClr val="bg2"/>
                </a:solidFill>
                <a:latin typeface="Helvetica LT Std" panose="020B0504020202020204" pitchFamily="34" charset="0"/>
              </a:endParaRPr>
            </a:p>
          </p:txBody>
        </p:sp>
        <p:cxnSp>
          <p:nvCxnSpPr>
            <p:cNvPr id="54" name="VLine">
              <a:extLst>
                <a:ext uri="{FF2B5EF4-FFF2-40B4-BE49-F238E27FC236}">
                  <a16:creationId xmlns:a16="http://schemas.microsoft.com/office/drawing/2014/main" id="{6A77E0CE-24E5-4CE1-AA26-6B9B0C566CB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783117" y="3055209"/>
              <a:ext cx="2550909" cy="0"/>
            </a:xfrm>
            <a:prstGeom prst="line">
              <a:avLst/>
            </a:prstGeom>
            <a:ln w="15875" cmpd="sng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F0234C5-31CC-4288-A1F8-BA24FB053AA1}"/>
                </a:ext>
              </a:extLst>
            </p:cNvPr>
            <p:cNvSpPr/>
            <p:nvPr/>
          </p:nvSpPr>
          <p:spPr>
            <a:xfrm>
              <a:off x="6783117" y="2479154"/>
              <a:ext cx="2550909" cy="46740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spcBef>
                  <a:spcPts val="300"/>
                </a:spcBef>
              </a:pPr>
              <a:r>
                <a:rPr lang="en-US" dirty="0">
                  <a:solidFill>
                    <a:schemeClr val="bg2"/>
                  </a:solidFill>
                  <a:latin typeface="Helvetica LT Std" panose="020B0504020202020204" pitchFamily="34" charset="0"/>
                  <a:cs typeface="Arial" pitchFamily="34" charset="0"/>
                </a:rPr>
                <a:t>Option 2</a:t>
              </a:r>
              <a:br>
                <a:rPr lang="en-US" dirty="0">
                  <a:solidFill>
                    <a:schemeClr val="bg2"/>
                  </a:solidFill>
                  <a:latin typeface="Helvetica LT Std" panose="020B0504020202020204" pitchFamily="34" charset="0"/>
                  <a:cs typeface="Arial" pitchFamily="34" charset="0"/>
                </a:rPr>
              </a:br>
              <a:r>
                <a:rPr lang="en-US" dirty="0">
                  <a:solidFill>
                    <a:schemeClr val="bg2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B3FA049-F062-4F57-B902-CA6C6E3698DB}"/>
              </a:ext>
            </a:extLst>
          </p:cNvPr>
          <p:cNvGrpSpPr/>
          <p:nvPr/>
        </p:nvGrpSpPr>
        <p:grpSpPr>
          <a:xfrm>
            <a:off x="3858736" y="5109675"/>
            <a:ext cx="2550909" cy="136284"/>
            <a:chOff x="553615" y="5051909"/>
            <a:chExt cx="2550909" cy="136284"/>
          </a:xfrm>
        </p:grpSpPr>
        <p:cxnSp>
          <p:nvCxnSpPr>
            <p:cNvPr id="60" name="VLine">
              <a:extLst>
                <a:ext uri="{FF2B5EF4-FFF2-40B4-BE49-F238E27FC236}">
                  <a16:creationId xmlns:a16="http://schemas.microsoft.com/office/drawing/2014/main" id="{682EE73D-A0EA-4A4C-94CB-246D1F5E2A1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53615" y="5105018"/>
              <a:ext cx="2550909" cy="0"/>
            </a:xfrm>
            <a:prstGeom prst="line">
              <a:avLst/>
            </a:prstGeom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IsoclesTriangle">
              <a:extLst>
                <a:ext uri="{FF2B5EF4-FFF2-40B4-BE49-F238E27FC236}">
                  <a16:creationId xmlns:a16="http://schemas.microsoft.com/office/drawing/2014/main" id="{F698A901-63C7-46A7-B24C-0EE0172F069F}"/>
                </a:ext>
              </a:extLst>
            </p:cNvPr>
            <p:cNvSpPr/>
            <p:nvPr/>
          </p:nvSpPr>
          <p:spPr>
            <a:xfrm rot="10800000">
              <a:off x="1662187" y="5051909"/>
              <a:ext cx="333765" cy="136284"/>
            </a:xfrm>
            <a:prstGeom prst="triangle">
              <a:avLst/>
            </a:prstGeom>
            <a:solidFill>
              <a:schemeClr val="tx1"/>
            </a:solidFill>
            <a:ln w="19050" cmpd="sng">
              <a:solidFill>
                <a:schemeClr val="accent2">
                  <a:lumMod val="20000"/>
                  <a:lumOff val="8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 dirty="0">
                <a:solidFill>
                  <a:srgbClr val="000000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4B7A6FCE-1BA4-4B52-8B37-0D4659B20CAE}"/>
              </a:ext>
            </a:extLst>
          </p:cNvPr>
          <p:cNvSpPr/>
          <p:nvPr/>
        </p:nvSpPr>
        <p:spPr>
          <a:xfrm>
            <a:off x="3858735" y="5308040"/>
            <a:ext cx="2550909" cy="5728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baseline="300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4DA5E73-9607-4E0D-A5AF-1B8C2F81A04D}"/>
              </a:ext>
            </a:extLst>
          </p:cNvPr>
          <p:cNvGrpSpPr/>
          <p:nvPr/>
        </p:nvGrpSpPr>
        <p:grpSpPr>
          <a:xfrm>
            <a:off x="6657058" y="5109675"/>
            <a:ext cx="2550909" cy="136284"/>
            <a:chOff x="553615" y="5051909"/>
            <a:chExt cx="2550909" cy="136284"/>
          </a:xfrm>
        </p:grpSpPr>
        <p:cxnSp>
          <p:nvCxnSpPr>
            <p:cNvPr id="71" name="VLine">
              <a:extLst>
                <a:ext uri="{FF2B5EF4-FFF2-40B4-BE49-F238E27FC236}">
                  <a16:creationId xmlns:a16="http://schemas.microsoft.com/office/drawing/2014/main" id="{7C9D0719-8236-4B25-8968-C2DD3256AAB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53615" y="5105018"/>
              <a:ext cx="2550909" cy="0"/>
            </a:xfrm>
            <a:prstGeom prst="line">
              <a:avLst/>
            </a:prstGeom>
            <a:ln w="15875" cmpd="sng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IsoclesTriangle">
              <a:extLst>
                <a:ext uri="{FF2B5EF4-FFF2-40B4-BE49-F238E27FC236}">
                  <a16:creationId xmlns:a16="http://schemas.microsoft.com/office/drawing/2014/main" id="{C149E11D-16B3-4999-8A46-0D876E0B31DB}"/>
                </a:ext>
              </a:extLst>
            </p:cNvPr>
            <p:cNvSpPr/>
            <p:nvPr/>
          </p:nvSpPr>
          <p:spPr>
            <a:xfrm rot="10800000">
              <a:off x="1662187" y="5051909"/>
              <a:ext cx="333765" cy="136284"/>
            </a:xfrm>
            <a:prstGeom prst="triangle">
              <a:avLst/>
            </a:prstGeom>
            <a:solidFill>
              <a:schemeClr val="bg2"/>
            </a:solidFill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 dirty="0">
                <a:solidFill>
                  <a:srgbClr val="000000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1F62A95B-C0A5-4C99-8002-85C4D7B61C1A}"/>
              </a:ext>
            </a:extLst>
          </p:cNvPr>
          <p:cNvSpPr/>
          <p:nvPr/>
        </p:nvSpPr>
        <p:spPr>
          <a:xfrm>
            <a:off x="6657057" y="5308040"/>
            <a:ext cx="2550909" cy="5728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bg2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baseline="30000" dirty="0">
              <a:solidFill>
                <a:schemeClr val="bg2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75" name="Shape 188">
            <a:extLst>
              <a:ext uri="{FF2B5EF4-FFF2-40B4-BE49-F238E27FC236}">
                <a16:creationId xmlns:a16="http://schemas.microsoft.com/office/drawing/2014/main" id="{8086D266-EFB9-4081-A482-C96F1C40BF5B}"/>
              </a:ext>
            </a:extLst>
          </p:cNvPr>
          <p:cNvSpPr txBox="1">
            <a:spLocks/>
          </p:cNvSpPr>
          <p:nvPr/>
        </p:nvSpPr>
        <p:spPr>
          <a:xfrm rot="658916">
            <a:off x="5640641" y="2444576"/>
            <a:ext cx="967476" cy="41148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OPTION RETAINED</a:t>
            </a:r>
            <a:endParaRPr lang="en" sz="1100" b="1" dirty="0">
              <a:latin typeface="Helvetica LT Std" panose="020B05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91C05A-F70A-41B7-AA6C-93E97E32B3BE}"/>
              </a:ext>
            </a:extLst>
          </p:cNvPr>
          <p:cNvGrpSpPr/>
          <p:nvPr/>
        </p:nvGrpSpPr>
        <p:grpSpPr>
          <a:xfrm>
            <a:off x="564010" y="1841098"/>
            <a:ext cx="3032918" cy="4039790"/>
            <a:chOff x="564010" y="1841098"/>
            <a:chExt cx="2697480" cy="4039790"/>
          </a:xfrm>
        </p:grpSpPr>
        <p:sp>
          <p:nvSpPr>
            <p:cNvPr id="65" name="Textframe 30">
              <a:extLst>
                <a:ext uri="{FF2B5EF4-FFF2-40B4-BE49-F238E27FC236}">
                  <a16:creationId xmlns:a16="http://schemas.microsoft.com/office/drawing/2014/main" id="{A87E112F-9CB2-49D0-A20C-81A5AED9FBF4}"/>
                </a:ext>
              </a:extLst>
            </p:cNvPr>
            <p:cNvSpPr txBox="1">
              <a:spLocks/>
            </p:cNvSpPr>
            <p:nvPr/>
          </p:nvSpPr>
          <p:spPr>
            <a:xfrm>
              <a:off x="564013" y="2510006"/>
              <a:ext cx="256032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4572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228600" lvl="0" indent="-228600">
                <a:spcBef>
                  <a:spcPts val="0"/>
                </a:spcBef>
                <a:spcAft>
                  <a:spcPts val="600"/>
                </a:spcAft>
                <a:buClr>
                  <a:schemeClr val="dk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solidFill>
                    <a:schemeClr val="dk1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A985318-AADB-4FC5-8559-F9F44C15114F}"/>
                </a:ext>
              </a:extLst>
            </p:cNvPr>
            <p:cNvGrpSpPr/>
            <p:nvPr/>
          </p:nvGrpSpPr>
          <p:grpSpPr>
            <a:xfrm>
              <a:off x="564013" y="5109675"/>
              <a:ext cx="2550909" cy="136284"/>
              <a:chOff x="553615" y="5051909"/>
              <a:chExt cx="2550909" cy="136284"/>
            </a:xfrm>
          </p:grpSpPr>
          <p:cxnSp>
            <p:nvCxnSpPr>
              <p:cNvPr id="50" name="VLine">
                <a:extLst>
                  <a:ext uri="{FF2B5EF4-FFF2-40B4-BE49-F238E27FC236}">
                    <a16:creationId xmlns:a16="http://schemas.microsoft.com/office/drawing/2014/main" id="{8AB09364-82CD-405E-A6B4-A1AF0F9068A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53615" y="5105018"/>
                <a:ext cx="2550909" cy="0"/>
              </a:xfrm>
              <a:prstGeom prst="line">
                <a:avLst/>
              </a:prstGeom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IsoclesTriangle">
                <a:extLst>
                  <a:ext uri="{FF2B5EF4-FFF2-40B4-BE49-F238E27FC236}">
                    <a16:creationId xmlns:a16="http://schemas.microsoft.com/office/drawing/2014/main" id="{F4E5A4F4-D7AA-48D3-AE85-B3AA16ADBE38}"/>
                  </a:ext>
                </a:extLst>
              </p:cNvPr>
              <p:cNvSpPr/>
              <p:nvPr/>
            </p:nvSpPr>
            <p:spPr>
              <a:xfrm rot="10800000">
                <a:off x="1678615" y="5051909"/>
                <a:ext cx="300909" cy="136284"/>
              </a:xfrm>
              <a:prstGeom prst="triangle">
                <a:avLst/>
              </a:prstGeom>
              <a:solidFill>
                <a:schemeClr val="tx1"/>
              </a:solidFill>
              <a:ln w="19050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b="0">
                  <a:solidFill>
                    <a:srgbClr val="000000"/>
                  </a:solidFill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9232FF-C0A8-43D9-95B1-E4305C0C06FA}"/>
                </a:ext>
              </a:extLst>
            </p:cNvPr>
            <p:cNvSpPr/>
            <p:nvPr/>
          </p:nvSpPr>
          <p:spPr>
            <a:xfrm>
              <a:off x="564012" y="5308040"/>
              <a:ext cx="2550909" cy="57284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60A16590-8523-46BC-9860-7915DDF295BA}"/>
                </a:ext>
              </a:extLst>
            </p:cNvPr>
            <p:cNvSpPr/>
            <p:nvPr/>
          </p:nvSpPr>
          <p:spPr>
            <a:xfrm>
              <a:off x="564010" y="1841098"/>
              <a:ext cx="2697480" cy="429768"/>
            </a:xfrm>
            <a:prstGeom prst="rightArrow">
              <a:avLst>
                <a:gd name="adj1" fmla="val 100000"/>
                <a:gd name="adj2" fmla="val 35225"/>
              </a:avLst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en-US" dirty="0">
                  <a:solidFill>
                    <a:schemeClr val="accent6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9D80BB0-A9A9-4D1B-992C-1C5E53B8DD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57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9B7CE58-8BE4-4266-B3D2-D796710C3761}"/>
              </a:ext>
            </a:extLst>
          </p:cNvPr>
          <p:cNvSpPr/>
          <p:nvPr/>
        </p:nvSpPr>
        <p:spPr>
          <a:xfrm>
            <a:off x="7264642" y="2896740"/>
            <a:ext cx="2079109" cy="3024336"/>
          </a:xfrm>
          <a:prstGeom prst="roundRect">
            <a:avLst>
              <a:gd name="adj" fmla="val 4243"/>
            </a:avLst>
          </a:prstGeom>
          <a:gradFill flip="none" rotWithShape="1">
            <a:gsLst>
              <a:gs pos="20000">
                <a:srgbClr val="313743"/>
              </a:gs>
              <a:gs pos="0">
                <a:srgbClr val="313743"/>
              </a:gs>
              <a:gs pos="100000">
                <a:schemeClr val="tx1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0" rIns="14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SG" sz="1500" b="0" dirty="0">
                <a:solidFill>
                  <a:schemeClr val="accent6"/>
                </a:solidFill>
                <a:latin typeface="Helvetica" panose="020B0604020202030204" pitchFamily="34" charset="0"/>
              </a:rPr>
              <a:t>XXX</a:t>
            </a: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Lorem ipsum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dolor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 sit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amet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,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consectetur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adipiscing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elit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.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Donec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volutpat</a:t>
            </a:r>
            <a:r>
              <a:rPr lang="en-SG" sz="1100" b="0" dirty="0">
                <a:solidFill>
                  <a:schemeClr val="accent6"/>
                </a:solidFill>
                <a:latin typeface="Helvetica" panose="020B0604020202030204" pitchFamily="34" charset="0"/>
              </a:rPr>
              <a:t> lacinia nisi, et </a:t>
            </a:r>
            <a:r>
              <a:rPr lang="en-SG" sz="1100" b="0" dirty="0" err="1">
                <a:solidFill>
                  <a:schemeClr val="accent6"/>
                </a:solidFill>
                <a:latin typeface="Helvetica" panose="020B0604020202030204" pitchFamily="34" charset="0"/>
              </a:rPr>
              <a:t>condimentum</a:t>
            </a:r>
            <a:endParaRPr lang="en-SG" sz="1100" b="0" dirty="0">
              <a:solidFill>
                <a:schemeClr val="accent6"/>
              </a:solidFill>
              <a:latin typeface="Helvetica" panose="020B0604020202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23B67B-5533-4308-AD0A-D3918E172C4E}"/>
              </a:ext>
            </a:extLst>
          </p:cNvPr>
          <p:cNvSpPr/>
          <p:nvPr/>
        </p:nvSpPr>
        <p:spPr>
          <a:xfrm>
            <a:off x="569635" y="2896740"/>
            <a:ext cx="2079109" cy="3024336"/>
          </a:xfrm>
          <a:prstGeom prst="roundRect">
            <a:avLst>
              <a:gd name="adj" fmla="val 4243"/>
            </a:avLst>
          </a:prstGeom>
          <a:gradFill flip="none" rotWithShape="1">
            <a:gsLst>
              <a:gs pos="0">
                <a:schemeClr val="bg1">
                  <a:lumMod val="20000"/>
                  <a:lumOff val="80000"/>
                </a:schemeClr>
              </a:gs>
              <a:gs pos="100000">
                <a:schemeClr val="bg1">
                  <a:lumMod val="40000"/>
                  <a:lumOff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45720" rIns="14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SG" sz="1500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Lorem ipsum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dolor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sit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amet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,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consectetur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adipiscing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elit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.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Donec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volutpat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lacinia nisi, et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condimentum</a:t>
            </a: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0D77902-779B-4B15-85D8-23E13DF8A322}"/>
              </a:ext>
            </a:extLst>
          </p:cNvPr>
          <p:cNvSpPr/>
          <p:nvPr/>
        </p:nvSpPr>
        <p:spPr>
          <a:xfrm>
            <a:off x="2801304" y="2896740"/>
            <a:ext cx="2079109" cy="3024336"/>
          </a:xfrm>
          <a:prstGeom prst="roundRect">
            <a:avLst>
              <a:gd name="adj" fmla="val 4243"/>
            </a:avLst>
          </a:prstGeom>
          <a:gradFill flip="none" rotWithShape="1">
            <a:gsLst>
              <a:gs pos="0">
                <a:schemeClr val="bg1">
                  <a:lumMod val="20000"/>
                  <a:lumOff val="80000"/>
                </a:schemeClr>
              </a:gs>
              <a:gs pos="100000">
                <a:schemeClr val="bg1">
                  <a:lumMod val="40000"/>
                  <a:lumOff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45720" rIns="14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SG" sz="1500" b="0" dirty="0">
                <a:solidFill>
                  <a:schemeClr val="tx1"/>
                </a:solidFill>
                <a:latin typeface="Helvetica" panose="020B0604020202030204" pitchFamily="34" charset="0"/>
              </a:rPr>
              <a:t>`XXX</a:t>
            </a: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Lorem ipsum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dolor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sit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amet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,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consectetur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adipiscing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elit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.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Donec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volutpat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lacinia nisi, et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condimentum</a:t>
            </a: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21FA659-EB10-443A-B02A-48D7B1DECC89}"/>
              </a:ext>
            </a:extLst>
          </p:cNvPr>
          <p:cNvSpPr/>
          <p:nvPr/>
        </p:nvSpPr>
        <p:spPr>
          <a:xfrm>
            <a:off x="5032973" y="2896740"/>
            <a:ext cx="2079109" cy="3024336"/>
          </a:xfrm>
          <a:prstGeom prst="roundRect">
            <a:avLst>
              <a:gd name="adj" fmla="val 4243"/>
            </a:avLst>
          </a:prstGeom>
          <a:gradFill flip="none" rotWithShape="1">
            <a:gsLst>
              <a:gs pos="0">
                <a:schemeClr val="bg1">
                  <a:lumMod val="20000"/>
                  <a:lumOff val="80000"/>
                </a:schemeClr>
              </a:gs>
              <a:gs pos="100000">
                <a:schemeClr val="bg1">
                  <a:lumMod val="40000"/>
                  <a:lumOff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45720" rIns="14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SG" sz="1500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Lorem ipsum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dolor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sit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amet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,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consectetur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adipiscing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elit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.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Donec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volutpat</a:t>
            </a:r>
            <a:r>
              <a:rPr lang="en-SG" sz="1100" b="0" dirty="0">
                <a:solidFill>
                  <a:schemeClr val="tx1"/>
                </a:solidFill>
                <a:latin typeface="Helvetica" panose="020B0604020202030204" pitchFamily="34" charset="0"/>
              </a:rPr>
              <a:t> lacinia nisi, et </a:t>
            </a:r>
            <a:r>
              <a:rPr lang="en-SG" sz="1100" b="0" dirty="0" err="1">
                <a:solidFill>
                  <a:schemeClr val="tx1"/>
                </a:solidFill>
                <a:latin typeface="Helvetica" panose="020B0604020202030204" pitchFamily="34" charset="0"/>
              </a:rPr>
              <a:t>condimentum</a:t>
            </a:r>
            <a:endParaRPr lang="en-SG" sz="1100" b="0" dirty="0">
              <a:solidFill>
                <a:schemeClr val="tx1"/>
              </a:solidFill>
              <a:latin typeface="Helvetica" panose="020B060402020203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804EB5-9EC8-4BD1-BB20-347D70ED4C78}"/>
              </a:ext>
            </a:extLst>
          </p:cNvPr>
          <p:cNvGrpSpPr/>
          <p:nvPr/>
        </p:nvGrpSpPr>
        <p:grpSpPr>
          <a:xfrm>
            <a:off x="405954" y="2500392"/>
            <a:ext cx="6840000" cy="180000"/>
            <a:chOff x="1712640" y="1844824"/>
            <a:chExt cx="3168352" cy="2611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0DA8952-BB76-4BE3-99D2-1F0A32CDAF86}"/>
                </a:ext>
              </a:extLst>
            </p:cNvPr>
            <p:cNvSpPr/>
            <p:nvPr/>
          </p:nvSpPr>
          <p:spPr>
            <a:xfrm>
              <a:off x="1784648" y="1844824"/>
              <a:ext cx="3024336" cy="21056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46B5C8D9-9540-4F4B-9628-0E9F1ECBD7DF}"/>
                </a:ext>
              </a:extLst>
            </p:cNvPr>
            <p:cNvSpPr/>
            <p:nvPr/>
          </p:nvSpPr>
          <p:spPr>
            <a:xfrm>
              <a:off x="1712640" y="2009610"/>
              <a:ext cx="3168352" cy="96354"/>
            </a:xfrm>
            <a:prstGeom prst="round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985B6DB9-31CF-4D80-9EB6-32D65B1C44C4}"/>
              </a:ext>
            </a:extLst>
          </p:cNvPr>
          <p:cNvSpPr/>
          <p:nvPr/>
        </p:nvSpPr>
        <p:spPr>
          <a:xfrm>
            <a:off x="3033954" y="2313034"/>
            <a:ext cx="1584000" cy="362192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5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sz="1500" b="0" baseline="30000" dirty="0">
              <a:solidFill>
                <a:schemeClr val="tx1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5CD09C-C103-49C8-8637-D6999DA34EEB}"/>
              </a:ext>
            </a:extLst>
          </p:cNvPr>
          <p:cNvGrpSpPr/>
          <p:nvPr/>
        </p:nvGrpSpPr>
        <p:grpSpPr>
          <a:xfrm>
            <a:off x="7213470" y="2500392"/>
            <a:ext cx="2171830" cy="180000"/>
            <a:chOff x="1712640" y="1844824"/>
            <a:chExt cx="3168352" cy="26114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8573CEC-850A-44EF-9383-3D95CC46576C}"/>
                </a:ext>
              </a:extLst>
            </p:cNvPr>
            <p:cNvSpPr/>
            <p:nvPr/>
          </p:nvSpPr>
          <p:spPr>
            <a:xfrm>
              <a:off x="1784648" y="1844824"/>
              <a:ext cx="3024335" cy="21056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2B17319F-D457-4E9C-AC8D-17D4E6BC287E}"/>
                </a:ext>
              </a:extLst>
            </p:cNvPr>
            <p:cNvSpPr/>
            <p:nvPr/>
          </p:nvSpPr>
          <p:spPr>
            <a:xfrm>
              <a:off x="1712640" y="2009610"/>
              <a:ext cx="3168352" cy="96354"/>
            </a:xfrm>
            <a:prstGeom prst="round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11A9FB88-037F-4B4C-BF69-8A77308963C4}"/>
              </a:ext>
            </a:extLst>
          </p:cNvPr>
          <p:cNvSpPr/>
          <p:nvPr/>
        </p:nvSpPr>
        <p:spPr>
          <a:xfrm>
            <a:off x="7561385" y="2313034"/>
            <a:ext cx="1476000" cy="362192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5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6" name="Diagonal Stripe 35">
            <a:extLst>
              <a:ext uri="{FF2B5EF4-FFF2-40B4-BE49-F238E27FC236}">
                <a16:creationId xmlns:a16="http://schemas.microsoft.com/office/drawing/2014/main" id="{0483E3EE-1352-466E-9500-0703DC4673E0}"/>
              </a:ext>
            </a:extLst>
          </p:cNvPr>
          <p:cNvSpPr/>
          <p:nvPr/>
        </p:nvSpPr>
        <p:spPr>
          <a:xfrm>
            <a:off x="7264642" y="2896740"/>
            <a:ext cx="576000" cy="576064"/>
          </a:xfrm>
          <a:prstGeom prst="diagStripe">
            <a:avLst/>
          </a:prstGeom>
          <a:solidFill>
            <a:schemeClr val="accent4"/>
          </a:solidFill>
          <a:ln w="9525" cmpd="sng">
            <a:noFill/>
          </a:ln>
          <a:effectLst>
            <a:outerShdw blurRad="50800" dist="12700" dir="24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D3E3093-3788-4611-A013-C57E3B18317A}"/>
              </a:ext>
            </a:extLst>
          </p:cNvPr>
          <p:cNvSpPr/>
          <p:nvPr/>
        </p:nvSpPr>
        <p:spPr>
          <a:xfrm rot="18876153">
            <a:off x="7314827" y="3042620"/>
            <a:ext cx="326430" cy="15422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SG" sz="900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New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F46016F-8B2A-4624-A9D0-29855C169F6A}"/>
              </a:ext>
            </a:extLst>
          </p:cNvPr>
          <p:cNvGrpSpPr/>
          <p:nvPr/>
        </p:nvGrpSpPr>
        <p:grpSpPr>
          <a:xfrm>
            <a:off x="916776" y="3537822"/>
            <a:ext cx="8079833" cy="1384826"/>
            <a:chOff x="916776" y="3638350"/>
            <a:chExt cx="8079833" cy="1384826"/>
          </a:xfrm>
          <a:solidFill>
            <a:srgbClr val="FFFFFF">
              <a:alpha val="85098"/>
            </a:srgbClr>
          </a:solidFill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408D752-05FC-468F-AF16-325FD63BEF46}"/>
                </a:ext>
              </a:extLst>
            </p:cNvPr>
            <p:cNvSpPr/>
            <p:nvPr/>
          </p:nvSpPr>
          <p:spPr>
            <a:xfrm>
              <a:off x="7611783" y="3638350"/>
              <a:ext cx="1384826" cy="1384826"/>
            </a:xfrm>
            <a:prstGeom prst="ellipse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47CF748-E898-4127-95E4-9216B0F1B74A}"/>
                </a:ext>
              </a:extLst>
            </p:cNvPr>
            <p:cNvSpPr/>
            <p:nvPr/>
          </p:nvSpPr>
          <p:spPr>
            <a:xfrm>
              <a:off x="5380114" y="3638350"/>
              <a:ext cx="1384826" cy="1384826"/>
            </a:xfrm>
            <a:prstGeom prst="ellipse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A52345B-4F0F-4D8F-BCA0-9D4C751E9EAE}"/>
                </a:ext>
              </a:extLst>
            </p:cNvPr>
            <p:cNvSpPr/>
            <p:nvPr/>
          </p:nvSpPr>
          <p:spPr>
            <a:xfrm>
              <a:off x="3129305" y="3638350"/>
              <a:ext cx="1384826" cy="1384826"/>
            </a:xfrm>
            <a:prstGeom prst="ellipse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06ACC81-0C31-4545-8061-B46FA96E272A}"/>
                </a:ext>
              </a:extLst>
            </p:cNvPr>
            <p:cNvSpPr/>
            <p:nvPr/>
          </p:nvSpPr>
          <p:spPr>
            <a:xfrm>
              <a:off x="916776" y="3638350"/>
              <a:ext cx="1384826" cy="1384826"/>
            </a:xfrm>
            <a:prstGeom prst="ellipse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87B348-30B4-4820-9106-B5F622E152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E6DABD3-4487-4816-92E9-0F50B3B84E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SG" dirty="0"/>
              <a:t>Product line, with categories and highlight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D08618D-40B0-4309-BF16-3155F5C5E7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E280D97-01F7-4BE2-9FBD-E07CD8343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D5F8706-4446-45C1-A5B6-48CB9BA9DF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982250B-DA71-4E28-8696-A27953C970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28" y="3870235"/>
            <a:ext cx="673200" cy="720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297323D-E2FF-4256-9FD2-2B0864CD30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58" y="3870235"/>
            <a:ext cx="673200" cy="720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B74B00E-34D4-4467-8F53-C6981ED7B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27" y="3870235"/>
            <a:ext cx="673200" cy="720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3A8D765-6333-495B-8DDC-35A0A9E262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72" y="3870235"/>
            <a:ext cx="673200" cy="720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6566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7E19D2C-9D19-4A61-829B-8559EC4BB0C5}"/>
              </a:ext>
            </a:extLst>
          </p:cNvPr>
          <p:cNvSpPr/>
          <p:nvPr/>
        </p:nvSpPr>
        <p:spPr>
          <a:xfrm>
            <a:off x="4354583" y="939800"/>
            <a:ext cx="4989867" cy="8080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30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 SPLASHY</a:t>
            </a:r>
            <a:br>
              <a:rPr lang="en-US" sz="30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30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PRODUCT HIGHLIGHT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6CB854-FA74-4846-8B41-7A3B61EDB745}"/>
              </a:ext>
            </a:extLst>
          </p:cNvPr>
          <p:cNvSpPr/>
          <p:nvPr/>
        </p:nvSpPr>
        <p:spPr>
          <a:xfrm>
            <a:off x="4354583" y="1807697"/>
            <a:ext cx="4989867" cy="134190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just">
              <a:lnSpc>
                <a:spcPct val="95000"/>
              </a:lnSpc>
              <a:spcBef>
                <a:spcPts val="300"/>
              </a:spcBef>
            </a:pP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Lorem ipsum dolor sit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amet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consectetur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adipiscing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elit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.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Donec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volutpat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lacinia nisi, et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condimentum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purus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lobortis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vitae. Nam sed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sodales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nisl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eu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aliquet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eros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.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Mauris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libero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sapien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eleifend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et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tellus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ac,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luctus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faucibus</a:t>
            </a:r>
            <a:r>
              <a:rPr lang="en-US" sz="17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sem</a:t>
            </a:r>
            <a:endParaRPr lang="en-US" sz="1700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3BA5AA6-C57D-4745-928E-A5790B5529AF}"/>
              </a:ext>
            </a:extLst>
          </p:cNvPr>
          <p:cNvSpPr/>
          <p:nvPr/>
        </p:nvSpPr>
        <p:spPr>
          <a:xfrm>
            <a:off x="1097202" y="4565630"/>
            <a:ext cx="2052000" cy="14311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lnSpc>
                <a:spcPct val="85000"/>
              </a:lnSpc>
              <a:spcBef>
                <a:spcPts val="300"/>
              </a:spcBef>
            </a:pPr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cs typeface="Arial" pitchFamily="34" charset="0"/>
              </a:rPr>
              <a:t>DEVELOPED WITH SUPPORT FROM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F0E6566-634D-4381-A27B-6EF26011EAC3}"/>
              </a:ext>
            </a:extLst>
          </p:cNvPr>
          <p:cNvSpPr/>
          <p:nvPr/>
        </p:nvSpPr>
        <p:spPr>
          <a:xfrm>
            <a:off x="1097202" y="5573453"/>
            <a:ext cx="2052000" cy="28266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5000"/>
              </a:lnSpc>
              <a:spcBef>
                <a:spcPts val="300"/>
              </a:spcBef>
            </a:pPr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cs typeface="Arial" pitchFamily="34" charset="0"/>
              </a:rPr>
              <a:t>AND OTHER COMMERCIAL PARTNERS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A0D06-662F-4C45-B5EA-59148AD6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0B328E1-D940-4186-89DB-2FC2C7F5E3A7}"/>
              </a:ext>
            </a:extLst>
          </p:cNvPr>
          <p:cNvGrpSpPr/>
          <p:nvPr/>
        </p:nvGrpSpPr>
        <p:grpSpPr>
          <a:xfrm>
            <a:off x="7811888" y="3975348"/>
            <a:ext cx="1533600" cy="2165102"/>
            <a:chOff x="7811888" y="3975348"/>
            <a:chExt cx="1533600" cy="2165102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8F8DEC79-680A-45D8-B9CB-AEDFD8EE1CB0}"/>
                </a:ext>
              </a:extLst>
            </p:cNvPr>
            <p:cNvSpPr/>
            <p:nvPr/>
          </p:nvSpPr>
          <p:spPr>
            <a:xfrm>
              <a:off x="7918488" y="4762359"/>
              <a:ext cx="1320400" cy="26083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>
                <a:lnSpc>
                  <a:spcPct val="85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KEY FEATURE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D70FDB3-095A-4A44-AE26-749C381846A3}"/>
                </a:ext>
              </a:extLst>
            </p:cNvPr>
            <p:cNvSpPr/>
            <p:nvPr/>
          </p:nvSpPr>
          <p:spPr>
            <a:xfrm>
              <a:off x="7811888" y="5051755"/>
              <a:ext cx="1533600" cy="108869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/>
            <a:lstStyle/>
            <a:p>
              <a:pPr algn="ctr">
                <a:lnSpc>
                  <a:spcPct val="85000"/>
                </a:lnSpc>
                <a:spcBef>
                  <a:spcPts val="300"/>
                </a:spcBef>
              </a:pP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Lorem ipsum</a:t>
              </a:r>
              <a:b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.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Donec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volutpat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lacinia nisi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84CA821-B04E-4D70-B6D4-590C63A62054}"/>
                </a:ext>
              </a:extLst>
            </p:cNvPr>
            <p:cNvGrpSpPr/>
            <p:nvPr/>
          </p:nvGrpSpPr>
          <p:grpSpPr>
            <a:xfrm>
              <a:off x="8282809" y="3975348"/>
              <a:ext cx="591758" cy="590390"/>
              <a:chOff x="8282809" y="3975348"/>
              <a:chExt cx="591758" cy="590390"/>
            </a:xfrm>
          </p:grpSpPr>
          <p:sp>
            <p:nvSpPr>
              <p:cNvPr id="103" name="Freeform 10">
                <a:extLst>
                  <a:ext uri="{FF2B5EF4-FFF2-40B4-BE49-F238E27FC236}">
                    <a16:creationId xmlns:a16="http://schemas.microsoft.com/office/drawing/2014/main" id="{4B676E81-7A8B-422A-920F-15624442A8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2809" y="3975348"/>
                <a:ext cx="591758" cy="590390"/>
              </a:xfrm>
              <a:custGeom>
                <a:avLst/>
                <a:gdLst>
                  <a:gd name="T0" fmla="*/ 5798 w 14709"/>
                  <a:gd name="T1" fmla="*/ 164 h 14712"/>
                  <a:gd name="T2" fmla="*/ 4589 w 14709"/>
                  <a:gd name="T3" fmla="*/ 545 h 14712"/>
                  <a:gd name="T4" fmla="*/ 3617 w 14709"/>
                  <a:gd name="T5" fmla="*/ 1024 h 14712"/>
                  <a:gd name="T6" fmla="*/ 2819 w 14709"/>
                  <a:gd name="T7" fmla="*/ 1573 h 14712"/>
                  <a:gd name="T8" fmla="*/ 1874 w 14709"/>
                  <a:gd name="T9" fmla="*/ 2456 h 14712"/>
                  <a:gd name="T10" fmla="*/ 1091 w 14709"/>
                  <a:gd name="T11" fmla="*/ 3487 h 14712"/>
                  <a:gd name="T12" fmla="*/ 538 w 14709"/>
                  <a:gd name="T13" fmla="*/ 4552 h 14712"/>
                  <a:gd name="T14" fmla="*/ 59 w 14709"/>
                  <a:gd name="T15" fmla="*/ 6268 h 14712"/>
                  <a:gd name="T16" fmla="*/ 0 w 14709"/>
                  <a:gd name="T17" fmla="*/ 7302 h 14712"/>
                  <a:gd name="T18" fmla="*/ 119 w 14709"/>
                  <a:gd name="T19" fmla="*/ 8699 h 14712"/>
                  <a:gd name="T20" fmla="*/ 487 w 14709"/>
                  <a:gd name="T21" fmla="*/ 9995 h 14712"/>
                  <a:gd name="T22" fmla="*/ 1096 w 14709"/>
                  <a:gd name="T23" fmla="*/ 11218 h 14712"/>
                  <a:gd name="T24" fmla="*/ 1876 w 14709"/>
                  <a:gd name="T25" fmla="*/ 12267 h 14712"/>
                  <a:gd name="T26" fmla="*/ 3393 w 14709"/>
                  <a:gd name="T27" fmla="*/ 13556 h 14712"/>
                  <a:gd name="T28" fmla="*/ 5202 w 14709"/>
                  <a:gd name="T29" fmla="*/ 14392 h 14712"/>
                  <a:gd name="T30" fmla="*/ 6666 w 14709"/>
                  <a:gd name="T31" fmla="*/ 14680 h 14712"/>
                  <a:gd name="T32" fmla="*/ 8222 w 14709"/>
                  <a:gd name="T33" fmla="*/ 14662 h 14712"/>
                  <a:gd name="T34" fmla="*/ 9723 w 14709"/>
                  <a:gd name="T35" fmla="*/ 14324 h 14712"/>
                  <a:gd name="T36" fmla="*/ 10865 w 14709"/>
                  <a:gd name="T37" fmla="*/ 13822 h 14712"/>
                  <a:gd name="T38" fmla="*/ 11480 w 14709"/>
                  <a:gd name="T39" fmla="*/ 13441 h 14712"/>
                  <a:gd name="T40" fmla="*/ 12765 w 14709"/>
                  <a:gd name="T41" fmla="*/ 12328 h 14712"/>
                  <a:gd name="T42" fmla="*/ 13752 w 14709"/>
                  <a:gd name="T43" fmla="*/ 10974 h 14712"/>
                  <a:gd name="T44" fmla="*/ 14346 w 14709"/>
                  <a:gd name="T45" fmla="*/ 9634 h 14712"/>
                  <a:gd name="T46" fmla="*/ 14698 w 14709"/>
                  <a:gd name="T47" fmla="*/ 7764 h 14712"/>
                  <a:gd name="T48" fmla="*/ 14557 w 14709"/>
                  <a:gd name="T49" fmla="*/ 5868 h 14712"/>
                  <a:gd name="T50" fmla="*/ 14177 w 14709"/>
                  <a:gd name="T51" fmla="*/ 4622 h 14712"/>
                  <a:gd name="T52" fmla="*/ 13636 w 14709"/>
                  <a:gd name="T53" fmla="*/ 3547 h 14712"/>
                  <a:gd name="T54" fmla="*/ 12932 w 14709"/>
                  <a:gd name="T55" fmla="*/ 2578 h 14712"/>
                  <a:gd name="T56" fmla="*/ 12084 w 14709"/>
                  <a:gd name="T57" fmla="*/ 1735 h 14712"/>
                  <a:gd name="T58" fmla="*/ 11108 w 14709"/>
                  <a:gd name="T59" fmla="*/ 1038 h 14712"/>
                  <a:gd name="T60" fmla="*/ 10117 w 14709"/>
                  <a:gd name="T61" fmla="*/ 541 h 14712"/>
                  <a:gd name="T62" fmla="*/ 8872 w 14709"/>
                  <a:gd name="T63" fmla="*/ 155 h 14712"/>
                  <a:gd name="T64" fmla="*/ 7743 w 14709"/>
                  <a:gd name="T65" fmla="*/ 10 h 14712"/>
                  <a:gd name="T66" fmla="*/ 7913 w 14709"/>
                  <a:gd name="T67" fmla="*/ 1021 h 14712"/>
                  <a:gd name="T68" fmla="*/ 9751 w 14709"/>
                  <a:gd name="T69" fmla="*/ 1466 h 14712"/>
                  <a:gd name="T70" fmla="*/ 10994 w 14709"/>
                  <a:gd name="T71" fmla="*/ 2146 h 14712"/>
                  <a:gd name="T72" fmla="*/ 12175 w 14709"/>
                  <a:gd name="T73" fmla="*/ 3212 h 14712"/>
                  <a:gd name="T74" fmla="*/ 13055 w 14709"/>
                  <a:gd name="T75" fmla="*/ 4547 h 14712"/>
                  <a:gd name="T76" fmla="*/ 13455 w 14709"/>
                  <a:gd name="T77" fmla="*/ 5585 h 14712"/>
                  <a:gd name="T78" fmla="*/ 13685 w 14709"/>
                  <a:gd name="T79" fmla="*/ 6884 h 14712"/>
                  <a:gd name="T80" fmla="*/ 13657 w 14709"/>
                  <a:gd name="T81" fmla="*/ 8091 h 14712"/>
                  <a:gd name="T82" fmla="*/ 13238 w 14709"/>
                  <a:gd name="T83" fmla="*/ 9742 h 14712"/>
                  <a:gd name="T84" fmla="*/ 12315 w 14709"/>
                  <a:gd name="T85" fmla="*/ 11320 h 14712"/>
                  <a:gd name="T86" fmla="*/ 11237 w 14709"/>
                  <a:gd name="T87" fmla="*/ 12381 h 14712"/>
                  <a:gd name="T88" fmla="*/ 9928 w 14709"/>
                  <a:gd name="T89" fmla="*/ 13163 h 14712"/>
                  <a:gd name="T90" fmla="*/ 9219 w 14709"/>
                  <a:gd name="T91" fmla="*/ 13429 h 14712"/>
                  <a:gd name="T92" fmla="*/ 7977 w 14709"/>
                  <a:gd name="T93" fmla="*/ 13679 h 14712"/>
                  <a:gd name="T94" fmla="*/ 6500 w 14709"/>
                  <a:gd name="T95" fmla="*/ 13659 h 14712"/>
                  <a:gd name="T96" fmla="*/ 5084 w 14709"/>
                  <a:gd name="T97" fmla="*/ 13299 h 14712"/>
                  <a:gd name="T98" fmla="*/ 4035 w 14709"/>
                  <a:gd name="T99" fmla="*/ 12776 h 14712"/>
                  <a:gd name="T100" fmla="*/ 3035 w 14709"/>
                  <a:gd name="T101" fmla="*/ 12008 h 14712"/>
                  <a:gd name="T102" fmla="*/ 2197 w 14709"/>
                  <a:gd name="T103" fmla="*/ 11063 h 14712"/>
                  <a:gd name="T104" fmla="*/ 1616 w 14709"/>
                  <a:gd name="T105" fmla="*/ 10080 h 14712"/>
                  <a:gd name="T106" fmla="*/ 1222 w 14709"/>
                  <a:gd name="T107" fmla="*/ 9027 h 14712"/>
                  <a:gd name="T108" fmla="*/ 1009 w 14709"/>
                  <a:gd name="T109" fmla="*/ 7708 h 14712"/>
                  <a:gd name="T110" fmla="*/ 1075 w 14709"/>
                  <a:gd name="T111" fmla="*/ 6352 h 14712"/>
                  <a:gd name="T112" fmla="*/ 1385 w 14709"/>
                  <a:gd name="T113" fmla="*/ 5153 h 14712"/>
                  <a:gd name="T114" fmla="*/ 1859 w 14709"/>
                  <a:gd name="T115" fmla="*/ 4148 h 14712"/>
                  <a:gd name="T116" fmla="*/ 2400 w 14709"/>
                  <a:gd name="T117" fmla="*/ 3357 h 14712"/>
                  <a:gd name="T118" fmla="*/ 3123 w 14709"/>
                  <a:gd name="T119" fmla="*/ 2601 h 14712"/>
                  <a:gd name="T120" fmla="*/ 4589 w 14709"/>
                  <a:gd name="T121" fmla="*/ 1622 h 14712"/>
                  <a:gd name="T122" fmla="*/ 6258 w 14709"/>
                  <a:gd name="T123" fmla="*/ 1088 h 14712"/>
                  <a:gd name="T124" fmla="*/ 7633 w 14709"/>
                  <a:gd name="T125" fmla="*/ 1002 h 14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709" h="14712">
                    <a:moveTo>
                      <a:pt x="6812" y="13"/>
                    </a:moveTo>
                    <a:lnTo>
                      <a:pt x="6680" y="23"/>
                    </a:lnTo>
                    <a:lnTo>
                      <a:pt x="6359" y="63"/>
                    </a:lnTo>
                    <a:lnTo>
                      <a:pt x="6172" y="91"/>
                    </a:lnTo>
                    <a:lnTo>
                      <a:pt x="6059" y="110"/>
                    </a:lnTo>
                    <a:lnTo>
                      <a:pt x="5798" y="164"/>
                    </a:lnTo>
                    <a:lnTo>
                      <a:pt x="5521" y="230"/>
                    </a:lnTo>
                    <a:lnTo>
                      <a:pt x="5256" y="303"/>
                    </a:lnTo>
                    <a:lnTo>
                      <a:pt x="5141" y="338"/>
                    </a:lnTo>
                    <a:lnTo>
                      <a:pt x="5061" y="366"/>
                    </a:lnTo>
                    <a:lnTo>
                      <a:pt x="4881" y="431"/>
                    </a:lnTo>
                    <a:lnTo>
                      <a:pt x="4589" y="545"/>
                    </a:lnTo>
                    <a:lnTo>
                      <a:pt x="4204" y="714"/>
                    </a:lnTo>
                    <a:lnTo>
                      <a:pt x="3958" y="832"/>
                    </a:lnTo>
                    <a:lnTo>
                      <a:pt x="3829" y="901"/>
                    </a:lnTo>
                    <a:lnTo>
                      <a:pt x="3780" y="930"/>
                    </a:lnTo>
                    <a:lnTo>
                      <a:pt x="3711" y="972"/>
                    </a:lnTo>
                    <a:lnTo>
                      <a:pt x="3617" y="1024"/>
                    </a:lnTo>
                    <a:lnTo>
                      <a:pt x="3556" y="1058"/>
                    </a:lnTo>
                    <a:lnTo>
                      <a:pt x="3392" y="1164"/>
                    </a:lnTo>
                    <a:lnTo>
                      <a:pt x="3195" y="1297"/>
                    </a:lnTo>
                    <a:lnTo>
                      <a:pt x="2996" y="1440"/>
                    </a:lnTo>
                    <a:lnTo>
                      <a:pt x="2905" y="1508"/>
                    </a:lnTo>
                    <a:lnTo>
                      <a:pt x="2819" y="1573"/>
                    </a:lnTo>
                    <a:lnTo>
                      <a:pt x="2653" y="1708"/>
                    </a:lnTo>
                    <a:lnTo>
                      <a:pt x="2489" y="1848"/>
                    </a:lnTo>
                    <a:lnTo>
                      <a:pt x="2328" y="1993"/>
                    </a:lnTo>
                    <a:lnTo>
                      <a:pt x="2173" y="2143"/>
                    </a:lnTo>
                    <a:lnTo>
                      <a:pt x="2021" y="2297"/>
                    </a:lnTo>
                    <a:lnTo>
                      <a:pt x="1874" y="2456"/>
                    </a:lnTo>
                    <a:lnTo>
                      <a:pt x="1731" y="2618"/>
                    </a:lnTo>
                    <a:lnTo>
                      <a:pt x="1593" y="2785"/>
                    </a:lnTo>
                    <a:lnTo>
                      <a:pt x="1460" y="2956"/>
                    </a:lnTo>
                    <a:lnTo>
                      <a:pt x="1331" y="3130"/>
                    </a:lnTo>
                    <a:lnTo>
                      <a:pt x="1209" y="3307"/>
                    </a:lnTo>
                    <a:lnTo>
                      <a:pt x="1091" y="3487"/>
                    </a:lnTo>
                    <a:lnTo>
                      <a:pt x="980" y="3670"/>
                    </a:lnTo>
                    <a:lnTo>
                      <a:pt x="875" y="3855"/>
                    </a:lnTo>
                    <a:lnTo>
                      <a:pt x="775" y="4043"/>
                    </a:lnTo>
                    <a:lnTo>
                      <a:pt x="728" y="4137"/>
                    </a:lnTo>
                    <a:lnTo>
                      <a:pt x="660" y="4276"/>
                    </a:lnTo>
                    <a:lnTo>
                      <a:pt x="538" y="4552"/>
                    </a:lnTo>
                    <a:lnTo>
                      <a:pt x="428" y="4826"/>
                    </a:lnTo>
                    <a:lnTo>
                      <a:pt x="332" y="5101"/>
                    </a:lnTo>
                    <a:lnTo>
                      <a:pt x="248" y="5380"/>
                    </a:lnTo>
                    <a:lnTo>
                      <a:pt x="174" y="5666"/>
                    </a:lnTo>
                    <a:lnTo>
                      <a:pt x="112" y="5960"/>
                    </a:lnTo>
                    <a:lnTo>
                      <a:pt x="59" y="6268"/>
                    </a:lnTo>
                    <a:lnTo>
                      <a:pt x="37" y="6427"/>
                    </a:lnTo>
                    <a:lnTo>
                      <a:pt x="25" y="6516"/>
                    </a:lnTo>
                    <a:lnTo>
                      <a:pt x="11" y="6675"/>
                    </a:lnTo>
                    <a:lnTo>
                      <a:pt x="3" y="6860"/>
                    </a:lnTo>
                    <a:lnTo>
                      <a:pt x="0" y="7121"/>
                    </a:lnTo>
                    <a:lnTo>
                      <a:pt x="0" y="7302"/>
                    </a:lnTo>
                    <a:lnTo>
                      <a:pt x="0" y="7520"/>
                    </a:lnTo>
                    <a:lnTo>
                      <a:pt x="6" y="7837"/>
                    </a:lnTo>
                    <a:lnTo>
                      <a:pt x="26" y="8097"/>
                    </a:lnTo>
                    <a:lnTo>
                      <a:pt x="67" y="8391"/>
                    </a:lnTo>
                    <a:lnTo>
                      <a:pt x="100" y="8588"/>
                    </a:lnTo>
                    <a:lnTo>
                      <a:pt x="119" y="8699"/>
                    </a:lnTo>
                    <a:lnTo>
                      <a:pt x="163" y="8918"/>
                    </a:lnTo>
                    <a:lnTo>
                      <a:pt x="215" y="9136"/>
                    </a:lnTo>
                    <a:lnTo>
                      <a:pt x="272" y="9353"/>
                    </a:lnTo>
                    <a:lnTo>
                      <a:pt x="337" y="9569"/>
                    </a:lnTo>
                    <a:lnTo>
                      <a:pt x="409" y="9783"/>
                    </a:lnTo>
                    <a:lnTo>
                      <a:pt x="487" y="9995"/>
                    </a:lnTo>
                    <a:lnTo>
                      <a:pt x="573" y="10205"/>
                    </a:lnTo>
                    <a:lnTo>
                      <a:pt x="664" y="10413"/>
                    </a:lnTo>
                    <a:lnTo>
                      <a:pt x="763" y="10619"/>
                    </a:lnTo>
                    <a:lnTo>
                      <a:pt x="867" y="10822"/>
                    </a:lnTo>
                    <a:lnTo>
                      <a:pt x="978" y="11021"/>
                    </a:lnTo>
                    <a:lnTo>
                      <a:pt x="1096" y="11218"/>
                    </a:lnTo>
                    <a:lnTo>
                      <a:pt x="1219" y="11411"/>
                    </a:lnTo>
                    <a:lnTo>
                      <a:pt x="1349" y="11602"/>
                    </a:lnTo>
                    <a:lnTo>
                      <a:pt x="1485" y="11788"/>
                    </a:lnTo>
                    <a:lnTo>
                      <a:pt x="1555" y="11880"/>
                    </a:lnTo>
                    <a:lnTo>
                      <a:pt x="1658" y="12011"/>
                    </a:lnTo>
                    <a:lnTo>
                      <a:pt x="1876" y="12267"/>
                    </a:lnTo>
                    <a:lnTo>
                      <a:pt x="2104" y="12511"/>
                    </a:lnTo>
                    <a:lnTo>
                      <a:pt x="2342" y="12743"/>
                    </a:lnTo>
                    <a:lnTo>
                      <a:pt x="2591" y="12964"/>
                    </a:lnTo>
                    <a:lnTo>
                      <a:pt x="2849" y="13173"/>
                    </a:lnTo>
                    <a:lnTo>
                      <a:pt x="3117" y="13371"/>
                    </a:lnTo>
                    <a:lnTo>
                      <a:pt x="3393" y="13556"/>
                    </a:lnTo>
                    <a:lnTo>
                      <a:pt x="3677" y="13729"/>
                    </a:lnTo>
                    <a:lnTo>
                      <a:pt x="3968" y="13889"/>
                    </a:lnTo>
                    <a:lnTo>
                      <a:pt x="4267" y="14035"/>
                    </a:lnTo>
                    <a:lnTo>
                      <a:pt x="4573" y="14167"/>
                    </a:lnTo>
                    <a:lnTo>
                      <a:pt x="4885" y="14287"/>
                    </a:lnTo>
                    <a:lnTo>
                      <a:pt x="5202" y="14392"/>
                    </a:lnTo>
                    <a:lnTo>
                      <a:pt x="5525" y="14482"/>
                    </a:lnTo>
                    <a:lnTo>
                      <a:pt x="5852" y="14558"/>
                    </a:lnTo>
                    <a:lnTo>
                      <a:pt x="6018" y="14590"/>
                    </a:lnTo>
                    <a:lnTo>
                      <a:pt x="6148" y="14613"/>
                    </a:lnTo>
                    <a:lnTo>
                      <a:pt x="6406" y="14651"/>
                    </a:lnTo>
                    <a:lnTo>
                      <a:pt x="6666" y="14680"/>
                    </a:lnTo>
                    <a:lnTo>
                      <a:pt x="6927" y="14699"/>
                    </a:lnTo>
                    <a:lnTo>
                      <a:pt x="7187" y="14711"/>
                    </a:lnTo>
                    <a:lnTo>
                      <a:pt x="7447" y="14712"/>
                    </a:lnTo>
                    <a:lnTo>
                      <a:pt x="7707" y="14705"/>
                    </a:lnTo>
                    <a:lnTo>
                      <a:pt x="7965" y="14688"/>
                    </a:lnTo>
                    <a:lnTo>
                      <a:pt x="8222" y="14662"/>
                    </a:lnTo>
                    <a:lnTo>
                      <a:pt x="8479" y="14628"/>
                    </a:lnTo>
                    <a:lnTo>
                      <a:pt x="8733" y="14585"/>
                    </a:lnTo>
                    <a:lnTo>
                      <a:pt x="8984" y="14533"/>
                    </a:lnTo>
                    <a:lnTo>
                      <a:pt x="9233" y="14472"/>
                    </a:lnTo>
                    <a:lnTo>
                      <a:pt x="9480" y="14402"/>
                    </a:lnTo>
                    <a:lnTo>
                      <a:pt x="9723" y="14324"/>
                    </a:lnTo>
                    <a:lnTo>
                      <a:pt x="9963" y="14236"/>
                    </a:lnTo>
                    <a:lnTo>
                      <a:pt x="10081" y="14189"/>
                    </a:lnTo>
                    <a:lnTo>
                      <a:pt x="10192" y="14143"/>
                    </a:lnTo>
                    <a:lnTo>
                      <a:pt x="10433" y="14036"/>
                    </a:lnTo>
                    <a:lnTo>
                      <a:pt x="10668" y="13924"/>
                    </a:lnTo>
                    <a:lnTo>
                      <a:pt x="10865" y="13822"/>
                    </a:lnTo>
                    <a:lnTo>
                      <a:pt x="10937" y="13780"/>
                    </a:lnTo>
                    <a:lnTo>
                      <a:pt x="11043" y="13718"/>
                    </a:lnTo>
                    <a:lnTo>
                      <a:pt x="11081" y="13700"/>
                    </a:lnTo>
                    <a:lnTo>
                      <a:pt x="11149" y="13659"/>
                    </a:lnTo>
                    <a:lnTo>
                      <a:pt x="11359" y="13521"/>
                    </a:lnTo>
                    <a:lnTo>
                      <a:pt x="11480" y="13441"/>
                    </a:lnTo>
                    <a:lnTo>
                      <a:pt x="11713" y="13273"/>
                    </a:lnTo>
                    <a:lnTo>
                      <a:pt x="11940" y="13099"/>
                    </a:lnTo>
                    <a:lnTo>
                      <a:pt x="12158" y="12917"/>
                    </a:lnTo>
                    <a:lnTo>
                      <a:pt x="12368" y="12728"/>
                    </a:lnTo>
                    <a:lnTo>
                      <a:pt x="12570" y="12531"/>
                    </a:lnTo>
                    <a:lnTo>
                      <a:pt x="12765" y="12328"/>
                    </a:lnTo>
                    <a:lnTo>
                      <a:pt x="12950" y="12118"/>
                    </a:lnTo>
                    <a:lnTo>
                      <a:pt x="13128" y="11902"/>
                    </a:lnTo>
                    <a:lnTo>
                      <a:pt x="13297" y="11679"/>
                    </a:lnTo>
                    <a:lnTo>
                      <a:pt x="13458" y="11451"/>
                    </a:lnTo>
                    <a:lnTo>
                      <a:pt x="13609" y="11215"/>
                    </a:lnTo>
                    <a:lnTo>
                      <a:pt x="13752" y="10974"/>
                    </a:lnTo>
                    <a:lnTo>
                      <a:pt x="13886" y="10727"/>
                    </a:lnTo>
                    <a:lnTo>
                      <a:pt x="14011" y="10474"/>
                    </a:lnTo>
                    <a:lnTo>
                      <a:pt x="14126" y="10216"/>
                    </a:lnTo>
                    <a:lnTo>
                      <a:pt x="14181" y="10084"/>
                    </a:lnTo>
                    <a:lnTo>
                      <a:pt x="14240" y="9936"/>
                    </a:lnTo>
                    <a:lnTo>
                      <a:pt x="14346" y="9634"/>
                    </a:lnTo>
                    <a:lnTo>
                      <a:pt x="14438" y="9328"/>
                    </a:lnTo>
                    <a:lnTo>
                      <a:pt x="14518" y="9020"/>
                    </a:lnTo>
                    <a:lnTo>
                      <a:pt x="14583" y="8709"/>
                    </a:lnTo>
                    <a:lnTo>
                      <a:pt x="14635" y="8395"/>
                    </a:lnTo>
                    <a:lnTo>
                      <a:pt x="14673" y="8080"/>
                    </a:lnTo>
                    <a:lnTo>
                      <a:pt x="14698" y="7764"/>
                    </a:lnTo>
                    <a:lnTo>
                      <a:pt x="14709" y="7446"/>
                    </a:lnTo>
                    <a:lnTo>
                      <a:pt x="14706" y="7129"/>
                    </a:lnTo>
                    <a:lnTo>
                      <a:pt x="14688" y="6812"/>
                    </a:lnTo>
                    <a:lnTo>
                      <a:pt x="14659" y="6496"/>
                    </a:lnTo>
                    <a:lnTo>
                      <a:pt x="14614" y="6181"/>
                    </a:lnTo>
                    <a:lnTo>
                      <a:pt x="14557" y="5868"/>
                    </a:lnTo>
                    <a:lnTo>
                      <a:pt x="14485" y="5558"/>
                    </a:lnTo>
                    <a:lnTo>
                      <a:pt x="14399" y="5250"/>
                    </a:lnTo>
                    <a:lnTo>
                      <a:pt x="14351" y="5098"/>
                    </a:lnTo>
                    <a:lnTo>
                      <a:pt x="14319" y="5002"/>
                    </a:lnTo>
                    <a:lnTo>
                      <a:pt x="14250" y="4811"/>
                    </a:lnTo>
                    <a:lnTo>
                      <a:pt x="14177" y="4622"/>
                    </a:lnTo>
                    <a:lnTo>
                      <a:pt x="14099" y="4437"/>
                    </a:lnTo>
                    <a:lnTo>
                      <a:pt x="14015" y="4254"/>
                    </a:lnTo>
                    <a:lnTo>
                      <a:pt x="13928" y="4073"/>
                    </a:lnTo>
                    <a:lnTo>
                      <a:pt x="13835" y="3895"/>
                    </a:lnTo>
                    <a:lnTo>
                      <a:pt x="13737" y="3720"/>
                    </a:lnTo>
                    <a:lnTo>
                      <a:pt x="13636" y="3547"/>
                    </a:lnTo>
                    <a:lnTo>
                      <a:pt x="13529" y="3378"/>
                    </a:lnTo>
                    <a:lnTo>
                      <a:pt x="13418" y="3211"/>
                    </a:lnTo>
                    <a:lnTo>
                      <a:pt x="13303" y="3049"/>
                    </a:lnTo>
                    <a:lnTo>
                      <a:pt x="13184" y="2888"/>
                    </a:lnTo>
                    <a:lnTo>
                      <a:pt x="13059" y="2732"/>
                    </a:lnTo>
                    <a:lnTo>
                      <a:pt x="12932" y="2578"/>
                    </a:lnTo>
                    <a:lnTo>
                      <a:pt x="12800" y="2429"/>
                    </a:lnTo>
                    <a:lnTo>
                      <a:pt x="12664" y="2283"/>
                    </a:lnTo>
                    <a:lnTo>
                      <a:pt x="12524" y="2140"/>
                    </a:lnTo>
                    <a:lnTo>
                      <a:pt x="12381" y="2002"/>
                    </a:lnTo>
                    <a:lnTo>
                      <a:pt x="12234" y="1867"/>
                    </a:lnTo>
                    <a:lnTo>
                      <a:pt x="12084" y="1735"/>
                    </a:lnTo>
                    <a:lnTo>
                      <a:pt x="11929" y="1609"/>
                    </a:lnTo>
                    <a:lnTo>
                      <a:pt x="11772" y="1486"/>
                    </a:lnTo>
                    <a:lnTo>
                      <a:pt x="11610" y="1367"/>
                    </a:lnTo>
                    <a:lnTo>
                      <a:pt x="11447" y="1253"/>
                    </a:lnTo>
                    <a:lnTo>
                      <a:pt x="11279" y="1143"/>
                    </a:lnTo>
                    <a:lnTo>
                      <a:pt x="11108" y="1038"/>
                    </a:lnTo>
                    <a:lnTo>
                      <a:pt x="10934" y="937"/>
                    </a:lnTo>
                    <a:lnTo>
                      <a:pt x="10758" y="840"/>
                    </a:lnTo>
                    <a:lnTo>
                      <a:pt x="10578" y="749"/>
                    </a:lnTo>
                    <a:lnTo>
                      <a:pt x="10396" y="662"/>
                    </a:lnTo>
                    <a:lnTo>
                      <a:pt x="10211" y="580"/>
                    </a:lnTo>
                    <a:lnTo>
                      <a:pt x="10117" y="541"/>
                    </a:lnTo>
                    <a:lnTo>
                      <a:pt x="10002" y="493"/>
                    </a:lnTo>
                    <a:lnTo>
                      <a:pt x="9776" y="409"/>
                    </a:lnTo>
                    <a:lnTo>
                      <a:pt x="9554" y="333"/>
                    </a:lnTo>
                    <a:lnTo>
                      <a:pt x="9333" y="266"/>
                    </a:lnTo>
                    <a:lnTo>
                      <a:pt x="9106" y="207"/>
                    </a:lnTo>
                    <a:lnTo>
                      <a:pt x="8872" y="155"/>
                    </a:lnTo>
                    <a:lnTo>
                      <a:pt x="8625" y="107"/>
                    </a:lnTo>
                    <a:lnTo>
                      <a:pt x="8362" y="65"/>
                    </a:lnTo>
                    <a:lnTo>
                      <a:pt x="8222" y="45"/>
                    </a:lnTo>
                    <a:lnTo>
                      <a:pt x="8165" y="37"/>
                    </a:lnTo>
                    <a:lnTo>
                      <a:pt x="8016" y="25"/>
                    </a:lnTo>
                    <a:lnTo>
                      <a:pt x="7743" y="10"/>
                    </a:lnTo>
                    <a:lnTo>
                      <a:pt x="7332" y="0"/>
                    </a:lnTo>
                    <a:lnTo>
                      <a:pt x="7044" y="2"/>
                    </a:lnTo>
                    <a:lnTo>
                      <a:pt x="6879" y="8"/>
                    </a:lnTo>
                    <a:lnTo>
                      <a:pt x="6812" y="13"/>
                    </a:lnTo>
                    <a:close/>
                    <a:moveTo>
                      <a:pt x="7752" y="1009"/>
                    </a:moveTo>
                    <a:lnTo>
                      <a:pt x="7913" y="1021"/>
                    </a:lnTo>
                    <a:lnTo>
                      <a:pt x="8232" y="1057"/>
                    </a:lnTo>
                    <a:lnTo>
                      <a:pt x="8545" y="1109"/>
                    </a:lnTo>
                    <a:lnTo>
                      <a:pt x="8855" y="1176"/>
                    </a:lnTo>
                    <a:lnTo>
                      <a:pt x="9160" y="1258"/>
                    </a:lnTo>
                    <a:lnTo>
                      <a:pt x="9458" y="1355"/>
                    </a:lnTo>
                    <a:lnTo>
                      <a:pt x="9751" y="1466"/>
                    </a:lnTo>
                    <a:lnTo>
                      <a:pt x="10037" y="1591"/>
                    </a:lnTo>
                    <a:lnTo>
                      <a:pt x="10178" y="1660"/>
                    </a:lnTo>
                    <a:lnTo>
                      <a:pt x="10299" y="1723"/>
                    </a:lnTo>
                    <a:lnTo>
                      <a:pt x="10538" y="1856"/>
                    </a:lnTo>
                    <a:lnTo>
                      <a:pt x="10769" y="1996"/>
                    </a:lnTo>
                    <a:lnTo>
                      <a:pt x="10994" y="2146"/>
                    </a:lnTo>
                    <a:lnTo>
                      <a:pt x="11210" y="2304"/>
                    </a:lnTo>
                    <a:lnTo>
                      <a:pt x="11419" y="2469"/>
                    </a:lnTo>
                    <a:lnTo>
                      <a:pt x="11621" y="2643"/>
                    </a:lnTo>
                    <a:lnTo>
                      <a:pt x="11814" y="2825"/>
                    </a:lnTo>
                    <a:lnTo>
                      <a:pt x="11998" y="3015"/>
                    </a:lnTo>
                    <a:lnTo>
                      <a:pt x="12175" y="3212"/>
                    </a:lnTo>
                    <a:lnTo>
                      <a:pt x="12344" y="3416"/>
                    </a:lnTo>
                    <a:lnTo>
                      <a:pt x="12504" y="3628"/>
                    </a:lnTo>
                    <a:lnTo>
                      <a:pt x="12655" y="3847"/>
                    </a:lnTo>
                    <a:lnTo>
                      <a:pt x="12798" y="4074"/>
                    </a:lnTo>
                    <a:lnTo>
                      <a:pt x="12931" y="4307"/>
                    </a:lnTo>
                    <a:lnTo>
                      <a:pt x="13055" y="4547"/>
                    </a:lnTo>
                    <a:lnTo>
                      <a:pt x="13114" y="4670"/>
                    </a:lnTo>
                    <a:lnTo>
                      <a:pt x="13159" y="4767"/>
                    </a:lnTo>
                    <a:lnTo>
                      <a:pt x="13243" y="4967"/>
                    </a:lnTo>
                    <a:lnTo>
                      <a:pt x="13322" y="5170"/>
                    </a:lnTo>
                    <a:lnTo>
                      <a:pt x="13392" y="5377"/>
                    </a:lnTo>
                    <a:lnTo>
                      <a:pt x="13455" y="5585"/>
                    </a:lnTo>
                    <a:lnTo>
                      <a:pt x="13512" y="5797"/>
                    </a:lnTo>
                    <a:lnTo>
                      <a:pt x="13561" y="6013"/>
                    </a:lnTo>
                    <a:lnTo>
                      <a:pt x="13604" y="6229"/>
                    </a:lnTo>
                    <a:lnTo>
                      <a:pt x="13638" y="6446"/>
                    </a:lnTo>
                    <a:lnTo>
                      <a:pt x="13665" y="6665"/>
                    </a:lnTo>
                    <a:lnTo>
                      <a:pt x="13685" y="6884"/>
                    </a:lnTo>
                    <a:lnTo>
                      <a:pt x="13697" y="7104"/>
                    </a:lnTo>
                    <a:lnTo>
                      <a:pt x="13701" y="7325"/>
                    </a:lnTo>
                    <a:lnTo>
                      <a:pt x="13698" y="7545"/>
                    </a:lnTo>
                    <a:lnTo>
                      <a:pt x="13688" y="7764"/>
                    </a:lnTo>
                    <a:lnTo>
                      <a:pt x="13670" y="7982"/>
                    </a:lnTo>
                    <a:lnTo>
                      <a:pt x="13657" y="8091"/>
                    </a:lnTo>
                    <a:lnTo>
                      <a:pt x="13638" y="8248"/>
                    </a:lnTo>
                    <a:lnTo>
                      <a:pt x="13585" y="8558"/>
                    </a:lnTo>
                    <a:lnTo>
                      <a:pt x="13519" y="8862"/>
                    </a:lnTo>
                    <a:lnTo>
                      <a:pt x="13439" y="9162"/>
                    </a:lnTo>
                    <a:lnTo>
                      <a:pt x="13345" y="9455"/>
                    </a:lnTo>
                    <a:lnTo>
                      <a:pt x="13238" y="9742"/>
                    </a:lnTo>
                    <a:lnTo>
                      <a:pt x="13117" y="10023"/>
                    </a:lnTo>
                    <a:lnTo>
                      <a:pt x="12982" y="10297"/>
                    </a:lnTo>
                    <a:lnTo>
                      <a:pt x="12835" y="10564"/>
                    </a:lnTo>
                    <a:lnTo>
                      <a:pt x="12674" y="10824"/>
                    </a:lnTo>
                    <a:lnTo>
                      <a:pt x="12501" y="11076"/>
                    </a:lnTo>
                    <a:lnTo>
                      <a:pt x="12315" y="11320"/>
                    </a:lnTo>
                    <a:lnTo>
                      <a:pt x="12117" y="11555"/>
                    </a:lnTo>
                    <a:lnTo>
                      <a:pt x="11906" y="11782"/>
                    </a:lnTo>
                    <a:lnTo>
                      <a:pt x="11682" y="12001"/>
                    </a:lnTo>
                    <a:lnTo>
                      <a:pt x="11448" y="12210"/>
                    </a:lnTo>
                    <a:lnTo>
                      <a:pt x="11325" y="12311"/>
                    </a:lnTo>
                    <a:lnTo>
                      <a:pt x="11237" y="12381"/>
                    </a:lnTo>
                    <a:lnTo>
                      <a:pt x="11040" y="12525"/>
                    </a:lnTo>
                    <a:lnTo>
                      <a:pt x="10827" y="12667"/>
                    </a:lnTo>
                    <a:lnTo>
                      <a:pt x="10603" y="12807"/>
                    </a:lnTo>
                    <a:lnTo>
                      <a:pt x="10374" y="12938"/>
                    </a:lnTo>
                    <a:lnTo>
                      <a:pt x="10147" y="13058"/>
                    </a:lnTo>
                    <a:lnTo>
                      <a:pt x="9928" y="13163"/>
                    </a:lnTo>
                    <a:lnTo>
                      <a:pt x="9723" y="13250"/>
                    </a:lnTo>
                    <a:lnTo>
                      <a:pt x="9628" y="13284"/>
                    </a:lnTo>
                    <a:lnTo>
                      <a:pt x="9499" y="13330"/>
                    </a:lnTo>
                    <a:lnTo>
                      <a:pt x="9414" y="13362"/>
                    </a:lnTo>
                    <a:lnTo>
                      <a:pt x="9355" y="13383"/>
                    </a:lnTo>
                    <a:lnTo>
                      <a:pt x="9219" y="13429"/>
                    </a:lnTo>
                    <a:lnTo>
                      <a:pt x="8981" y="13494"/>
                    </a:lnTo>
                    <a:lnTo>
                      <a:pt x="8623" y="13577"/>
                    </a:lnTo>
                    <a:lnTo>
                      <a:pt x="8353" y="13627"/>
                    </a:lnTo>
                    <a:lnTo>
                      <a:pt x="8182" y="13654"/>
                    </a:lnTo>
                    <a:lnTo>
                      <a:pt x="8102" y="13664"/>
                    </a:lnTo>
                    <a:lnTo>
                      <a:pt x="7977" y="13679"/>
                    </a:lnTo>
                    <a:lnTo>
                      <a:pt x="7728" y="13699"/>
                    </a:lnTo>
                    <a:lnTo>
                      <a:pt x="7479" y="13710"/>
                    </a:lnTo>
                    <a:lnTo>
                      <a:pt x="7232" y="13713"/>
                    </a:lnTo>
                    <a:lnTo>
                      <a:pt x="6986" y="13704"/>
                    </a:lnTo>
                    <a:lnTo>
                      <a:pt x="6742" y="13687"/>
                    </a:lnTo>
                    <a:lnTo>
                      <a:pt x="6500" y="13659"/>
                    </a:lnTo>
                    <a:lnTo>
                      <a:pt x="6259" y="13623"/>
                    </a:lnTo>
                    <a:lnTo>
                      <a:pt x="6019" y="13577"/>
                    </a:lnTo>
                    <a:lnTo>
                      <a:pt x="5782" y="13521"/>
                    </a:lnTo>
                    <a:lnTo>
                      <a:pt x="5548" y="13456"/>
                    </a:lnTo>
                    <a:lnTo>
                      <a:pt x="5315" y="13382"/>
                    </a:lnTo>
                    <a:lnTo>
                      <a:pt x="5084" y="13299"/>
                    </a:lnTo>
                    <a:lnTo>
                      <a:pt x="4858" y="13206"/>
                    </a:lnTo>
                    <a:lnTo>
                      <a:pt x="4634" y="13104"/>
                    </a:lnTo>
                    <a:lnTo>
                      <a:pt x="4412" y="12993"/>
                    </a:lnTo>
                    <a:lnTo>
                      <a:pt x="4302" y="12933"/>
                    </a:lnTo>
                    <a:lnTo>
                      <a:pt x="4213" y="12883"/>
                    </a:lnTo>
                    <a:lnTo>
                      <a:pt x="4035" y="12776"/>
                    </a:lnTo>
                    <a:lnTo>
                      <a:pt x="3859" y="12663"/>
                    </a:lnTo>
                    <a:lnTo>
                      <a:pt x="3687" y="12543"/>
                    </a:lnTo>
                    <a:lnTo>
                      <a:pt x="3518" y="12418"/>
                    </a:lnTo>
                    <a:lnTo>
                      <a:pt x="3353" y="12287"/>
                    </a:lnTo>
                    <a:lnTo>
                      <a:pt x="3192" y="12150"/>
                    </a:lnTo>
                    <a:lnTo>
                      <a:pt x="3035" y="12008"/>
                    </a:lnTo>
                    <a:lnTo>
                      <a:pt x="2882" y="11862"/>
                    </a:lnTo>
                    <a:lnTo>
                      <a:pt x="2735" y="11711"/>
                    </a:lnTo>
                    <a:lnTo>
                      <a:pt x="2592" y="11554"/>
                    </a:lnTo>
                    <a:lnTo>
                      <a:pt x="2455" y="11394"/>
                    </a:lnTo>
                    <a:lnTo>
                      <a:pt x="2323" y="11230"/>
                    </a:lnTo>
                    <a:lnTo>
                      <a:pt x="2197" y="11063"/>
                    </a:lnTo>
                    <a:lnTo>
                      <a:pt x="2077" y="10892"/>
                    </a:lnTo>
                    <a:lnTo>
                      <a:pt x="1964" y="10718"/>
                    </a:lnTo>
                    <a:lnTo>
                      <a:pt x="1910" y="10629"/>
                    </a:lnTo>
                    <a:lnTo>
                      <a:pt x="1859" y="10544"/>
                    </a:lnTo>
                    <a:lnTo>
                      <a:pt x="1740" y="10323"/>
                    </a:lnTo>
                    <a:lnTo>
                      <a:pt x="1616" y="10080"/>
                    </a:lnTo>
                    <a:lnTo>
                      <a:pt x="1512" y="9857"/>
                    </a:lnTo>
                    <a:lnTo>
                      <a:pt x="1476" y="9772"/>
                    </a:lnTo>
                    <a:lnTo>
                      <a:pt x="1434" y="9667"/>
                    </a:lnTo>
                    <a:lnTo>
                      <a:pt x="1356" y="9455"/>
                    </a:lnTo>
                    <a:lnTo>
                      <a:pt x="1285" y="9242"/>
                    </a:lnTo>
                    <a:lnTo>
                      <a:pt x="1222" y="9027"/>
                    </a:lnTo>
                    <a:lnTo>
                      <a:pt x="1168" y="8811"/>
                    </a:lnTo>
                    <a:lnTo>
                      <a:pt x="1120" y="8593"/>
                    </a:lnTo>
                    <a:lnTo>
                      <a:pt x="1081" y="8373"/>
                    </a:lnTo>
                    <a:lnTo>
                      <a:pt x="1049" y="8153"/>
                    </a:lnTo>
                    <a:lnTo>
                      <a:pt x="1026" y="7931"/>
                    </a:lnTo>
                    <a:lnTo>
                      <a:pt x="1009" y="7708"/>
                    </a:lnTo>
                    <a:lnTo>
                      <a:pt x="1001" y="7484"/>
                    </a:lnTo>
                    <a:lnTo>
                      <a:pt x="1000" y="7259"/>
                    </a:lnTo>
                    <a:lnTo>
                      <a:pt x="1007" y="7033"/>
                    </a:lnTo>
                    <a:lnTo>
                      <a:pt x="1021" y="6807"/>
                    </a:lnTo>
                    <a:lnTo>
                      <a:pt x="1044" y="6581"/>
                    </a:lnTo>
                    <a:lnTo>
                      <a:pt x="1075" y="6352"/>
                    </a:lnTo>
                    <a:lnTo>
                      <a:pt x="1093" y="6239"/>
                    </a:lnTo>
                    <a:lnTo>
                      <a:pt x="1107" y="6163"/>
                    </a:lnTo>
                    <a:lnTo>
                      <a:pt x="1140" y="6003"/>
                    </a:lnTo>
                    <a:lnTo>
                      <a:pt x="1201" y="5749"/>
                    </a:lnTo>
                    <a:lnTo>
                      <a:pt x="1300" y="5402"/>
                    </a:lnTo>
                    <a:lnTo>
                      <a:pt x="1385" y="5153"/>
                    </a:lnTo>
                    <a:lnTo>
                      <a:pt x="1442" y="4999"/>
                    </a:lnTo>
                    <a:lnTo>
                      <a:pt x="1471" y="4927"/>
                    </a:lnTo>
                    <a:lnTo>
                      <a:pt x="1508" y="4838"/>
                    </a:lnTo>
                    <a:lnTo>
                      <a:pt x="1614" y="4615"/>
                    </a:lnTo>
                    <a:lnTo>
                      <a:pt x="1738" y="4371"/>
                    </a:lnTo>
                    <a:lnTo>
                      <a:pt x="1859" y="4148"/>
                    </a:lnTo>
                    <a:lnTo>
                      <a:pt x="1910" y="4060"/>
                    </a:lnTo>
                    <a:lnTo>
                      <a:pt x="1952" y="3992"/>
                    </a:lnTo>
                    <a:lnTo>
                      <a:pt x="2070" y="3814"/>
                    </a:lnTo>
                    <a:lnTo>
                      <a:pt x="2208" y="3616"/>
                    </a:lnTo>
                    <a:lnTo>
                      <a:pt x="2343" y="3431"/>
                    </a:lnTo>
                    <a:lnTo>
                      <a:pt x="2400" y="3357"/>
                    </a:lnTo>
                    <a:lnTo>
                      <a:pt x="2453" y="3292"/>
                    </a:lnTo>
                    <a:lnTo>
                      <a:pt x="2603" y="3122"/>
                    </a:lnTo>
                    <a:lnTo>
                      <a:pt x="2778" y="2935"/>
                    </a:lnTo>
                    <a:lnTo>
                      <a:pt x="2945" y="2767"/>
                    </a:lnTo>
                    <a:lnTo>
                      <a:pt x="3013" y="2702"/>
                    </a:lnTo>
                    <a:lnTo>
                      <a:pt x="3123" y="2601"/>
                    </a:lnTo>
                    <a:lnTo>
                      <a:pt x="3351" y="2409"/>
                    </a:lnTo>
                    <a:lnTo>
                      <a:pt x="3586" y="2227"/>
                    </a:lnTo>
                    <a:lnTo>
                      <a:pt x="3827" y="2058"/>
                    </a:lnTo>
                    <a:lnTo>
                      <a:pt x="4075" y="1901"/>
                    </a:lnTo>
                    <a:lnTo>
                      <a:pt x="4329" y="1755"/>
                    </a:lnTo>
                    <a:lnTo>
                      <a:pt x="4589" y="1622"/>
                    </a:lnTo>
                    <a:lnTo>
                      <a:pt x="4855" y="1502"/>
                    </a:lnTo>
                    <a:lnTo>
                      <a:pt x="5127" y="1394"/>
                    </a:lnTo>
                    <a:lnTo>
                      <a:pt x="5402" y="1298"/>
                    </a:lnTo>
                    <a:lnTo>
                      <a:pt x="5683" y="1215"/>
                    </a:lnTo>
                    <a:lnTo>
                      <a:pt x="5969" y="1145"/>
                    </a:lnTo>
                    <a:lnTo>
                      <a:pt x="6258" y="1088"/>
                    </a:lnTo>
                    <a:lnTo>
                      <a:pt x="6551" y="1044"/>
                    </a:lnTo>
                    <a:lnTo>
                      <a:pt x="6847" y="1013"/>
                    </a:lnTo>
                    <a:lnTo>
                      <a:pt x="7147" y="994"/>
                    </a:lnTo>
                    <a:lnTo>
                      <a:pt x="7297" y="991"/>
                    </a:lnTo>
                    <a:lnTo>
                      <a:pt x="7386" y="992"/>
                    </a:lnTo>
                    <a:lnTo>
                      <a:pt x="7633" y="1002"/>
                    </a:lnTo>
                    <a:lnTo>
                      <a:pt x="7752" y="10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 dirty="0"/>
              </a:p>
            </p:txBody>
          </p:sp>
          <p:grpSp>
            <p:nvGrpSpPr>
              <p:cNvPr id="63" name="Group 40">
                <a:extLst>
                  <a:ext uri="{FF2B5EF4-FFF2-40B4-BE49-F238E27FC236}">
                    <a16:creationId xmlns:a16="http://schemas.microsoft.com/office/drawing/2014/main" id="{CD4DA6D3-5895-4C91-83A8-9FCCF4B462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450609" y="4131709"/>
                <a:ext cx="287154" cy="288000"/>
                <a:chOff x="1082" y="113"/>
                <a:chExt cx="4079" cy="4091"/>
              </a:xfrm>
              <a:solidFill>
                <a:schemeClr val="tx1"/>
              </a:solidFill>
            </p:grpSpPr>
            <p:sp>
              <p:nvSpPr>
                <p:cNvPr id="64" name="Freeform 41">
                  <a:extLst>
                    <a:ext uri="{FF2B5EF4-FFF2-40B4-BE49-F238E27FC236}">
                      <a16:creationId xmlns:a16="http://schemas.microsoft.com/office/drawing/2014/main" id="{BEB3C4F9-CCF5-4FA3-9E75-17DAF6783D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80" y="113"/>
                  <a:ext cx="1520" cy="4091"/>
                </a:xfrm>
                <a:custGeom>
                  <a:avLst/>
                  <a:gdLst>
                    <a:gd name="T0" fmla="*/ 1835 w 4561"/>
                    <a:gd name="T1" fmla="*/ 52 h 12272"/>
                    <a:gd name="T2" fmla="*/ 1441 w 4561"/>
                    <a:gd name="T3" fmla="*/ 166 h 12272"/>
                    <a:gd name="T4" fmla="*/ 1070 w 4561"/>
                    <a:gd name="T5" fmla="*/ 354 h 12272"/>
                    <a:gd name="T6" fmla="*/ 759 w 4561"/>
                    <a:gd name="T7" fmla="*/ 583 h 12272"/>
                    <a:gd name="T8" fmla="*/ 351 w 4561"/>
                    <a:gd name="T9" fmla="*/ 1057 h 12272"/>
                    <a:gd name="T10" fmla="*/ 82 w 4561"/>
                    <a:gd name="T11" fmla="*/ 1629 h 12272"/>
                    <a:gd name="T12" fmla="*/ 0 w 4561"/>
                    <a:gd name="T13" fmla="*/ 6142 h 12272"/>
                    <a:gd name="T14" fmla="*/ 82 w 4561"/>
                    <a:gd name="T15" fmla="*/ 10655 h 12272"/>
                    <a:gd name="T16" fmla="*/ 351 w 4561"/>
                    <a:gd name="T17" fmla="*/ 11226 h 12272"/>
                    <a:gd name="T18" fmla="*/ 759 w 4561"/>
                    <a:gd name="T19" fmla="*/ 11700 h 12272"/>
                    <a:gd name="T20" fmla="*/ 1093 w 4561"/>
                    <a:gd name="T21" fmla="*/ 11945 h 12272"/>
                    <a:gd name="T22" fmla="*/ 1629 w 4561"/>
                    <a:gd name="T23" fmla="*/ 12183 h 12272"/>
                    <a:gd name="T24" fmla="*/ 2205 w 4561"/>
                    <a:gd name="T25" fmla="*/ 12272 h 12272"/>
                    <a:gd name="T26" fmla="*/ 2595 w 4561"/>
                    <a:gd name="T27" fmla="*/ 12250 h 12272"/>
                    <a:gd name="T28" fmla="*/ 3115 w 4561"/>
                    <a:gd name="T29" fmla="*/ 12115 h 12272"/>
                    <a:gd name="T30" fmla="*/ 3577 w 4561"/>
                    <a:gd name="T31" fmla="*/ 11873 h 12272"/>
                    <a:gd name="T32" fmla="*/ 3967 w 4561"/>
                    <a:gd name="T33" fmla="*/ 11535 h 12272"/>
                    <a:gd name="T34" fmla="*/ 4274 w 4561"/>
                    <a:gd name="T35" fmla="*/ 11108 h 12272"/>
                    <a:gd name="T36" fmla="*/ 4484 w 4561"/>
                    <a:gd name="T37" fmla="*/ 10609 h 12272"/>
                    <a:gd name="T38" fmla="*/ 4561 w 4561"/>
                    <a:gd name="T39" fmla="*/ 6142 h 12272"/>
                    <a:gd name="T40" fmla="*/ 4483 w 4561"/>
                    <a:gd name="T41" fmla="*/ 1675 h 12272"/>
                    <a:gd name="T42" fmla="*/ 4273 w 4561"/>
                    <a:gd name="T43" fmla="*/ 1171 h 12272"/>
                    <a:gd name="T44" fmla="*/ 3966 w 4561"/>
                    <a:gd name="T45" fmla="*/ 746 h 12272"/>
                    <a:gd name="T46" fmla="*/ 3574 w 4561"/>
                    <a:gd name="T47" fmla="*/ 407 h 12272"/>
                    <a:gd name="T48" fmla="*/ 3106 w 4561"/>
                    <a:gd name="T49" fmla="*/ 166 h 12272"/>
                    <a:gd name="T50" fmla="*/ 2576 w 4561"/>
                    <a:gd name="T51" fmla="*/ 32 h 12272"/>
                    <a:gd name="T52" fmla="*/ 2235 w 4561"/>
                    <a:gd name="T53" fmla="*/ 0 h 12272"/>
                    <a:gd name="T54" fmla="*/ 2542 w 4561"/>
                    <a:gd name="T55" fmla="*/ 1581 h 12272"/>
                    <a:gd name="T56" fmla="*/ 2789 w 4561"/>
                    <a:gd name="T57" fmla="*/ 1734 h 12272"/>
                    <a:gd name="T58" fmla="*/ 2988 w 4561"/>
                    <a:gd name="T59" fmla="*/ 2018 h 12272"/>
                    <a:gd name="T60" fmla="*/ 3044 w 4561"/>
                    <a:gd name="T61" fmla="*/ 2301 h 12272"/>
                    <a:gd name="T62" fmla="*/ 3004 w 4561"/>
                    <a:gd name="T63" fmla="*/ 2545 h 12272"/>
                    <a:gd name="T64" fmla="*/ 2863 w 4561"/>
                    <a:gd name="T65" fmla="*/ 2791 h 12272"/>
                    <a:gd name="T66" fmla="*/ 2648 w 4561"/>
                    <a:gd name="T67" fmla="*/ 2968 h 12272"/>
                    <a:gd name="T68" fmla="*/ 2388 w 4561"/>
                    <a:gd name="T69" fmla="*/ 3060 h 12272"/>
                    <a:gd name="T70" fmla="*/ 2107 w 4561"/>
                    <a:gd name="T71" fmla="*/ 3050 h 12272"/>
                    <a:gd name="T72" fmla="*/ 1915 w 4561"/>
                    <a:gd name="T73" fmla="*/ 2973 h 12272"/>
                    <a:gd name="T74" fmla="*/ 1660 w 4561"/>
                    <a:gd name="T75" fmla="*/ 2758 h 12272"/>
                    <a:gd name="T76" fmla="*/ 1529 w 4561"/>
                    <a:gd name="T77" fmla="*/ 2468 h 12272"/>
                    <a:gd name="T78" fmla="*/ 1515 w 4561"/>
                    <a:gd name="T79" fmla="*/ 2222 h 12272"/>
                    <a:gd name="T80" fmla="*/ 1575 w 4561"/>
                    <a:gd name="T81" fmla="*/ 1983 h 12272"/>
                    <a:gd name="T82" fmla="*/ 1724 w 4561"/>
                    <a:gd name="T83" fmla="*/ 1776 h 12272"/>
                    <a:gd name="T84" fmla="*/ 1953 w 4561"/>
                    <a:gd name="T85" fmla="*/ 1609 h 12272"/>
                    <a:gd name="T86" fmla="*/ 2269 w 4561"/>
                    <a:gd name="T87" fmla="*/ 1534 h 12272"/>
                    <a:gd name="T88" fmla="*/ 2542 w 4561"/>
                    <a:gd name="T89" fmla="*/ 1581 h 12272"/>
                    <a:gd name="T90" fmla="*/ 2797 w 4561"/>
                    <a:gd name="T91" fmla="*/ 9719 h 12272"/>
                    <a:gd name="T92" fmla="*/ 3060 w 4561"/>
                    <a:gd name="T93" fmla="*/ 10247 h 12272"/>
                    <a:gd name="T94" fmla="*/ 2533 w 4561"/>
                    <a:gd name="T95" fmla="*/ 10499 h 12272"/>
                    <a:gd name="T96" fmla="*/ 2004 w 4561"/>
                    <a:gd name="T97" fmla="*/ 10751 h 12272"/>
                    <a:gd name="T98" fmla="*/ 1752 w 4561"/>
                    <a:gd name="T99" fmla="*/ 10247 h 12272"/>
                    <a:gd name="T100" fmla="*/ 1500 w 4561"/>
                    <a:gd name="T101" fmla="*/ 9719 h 12272"/>
                    <a:gd name="T102" fmla="*/ 2004 w 4561"/>
                    <a:gd name="T103" fmla="*/ 9466 h 12272"/>
                    <a:gd name="T104" fmla="*/ 2533 w 4561"/>
                    <a:gd name="T105" fmla="*/ 9214 h 12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561" h="12272">
                      <a:moveTo>
                        <a:pt x="2040" y="23"/>
                      </a:moveTo>
                      <a:lnTo>
                        <a:pt x="1970" y="30"/>
                      </a:lnTo>
                      <a:lnTo>
                        <a:pt x="1835" y="52"/>
                      </a:lnTo>
                      <a:lnTo>
                        <a:pt x="1701" y="82"/>
                      </a:lnTo>
                      <a:lnTo>
                        <a:pt x="1570" y="119"/>
                      </a:lnTo>
                      <a:lnTo>
                        <a:pt x="1441" y="166"/>
                      </a:lnTo>
                      <a:lnTo>
                        <a:pt x="1316" y="220"/>
                      </a:lnTo>
                      <a:lnTo>
                        <a:pt x="1192" y="282"/>
                      </a:lnTo>
                      <a:lnTo>
                        <a:pt x="1070" y="354"/>
                      </a:lnTo>
                      <a:lnTo>
                        <a:pt x="1008" y="393"/>
                      </a:lnTo>
                      <a:lnTo>
                        <a:pt x="921" y="452"/>
                      </a:lnTo>
                      <a:lnTo>
                        <a:pt x="759" y="583"/>
                      </a:lnTo>
                      <a:lnTo>
                        <a:pt x="609" y="729"/>
                      </a:lnTo>
                      <a:lnTo>
                        <a:pt x="472" y="887"/>
                      </a:lnTo>
                      <a:lnTo>
                        <a:pt x="351" y="1057"/>
                      </a:lnTo>
                      <a:lnTo>
                        <a:pt x="245" y="1238"/>
                      </a:lnTo>
                      <a:lnTo>
                        <a:pt x="155" y="1429"/>
                      </a:lnTo>
                      <a:lnTo>
                        <a:pt x="82" y="1629"/>
                      </a:lnTo>
                      <a:lnTo>
                        <a:pt x="53" y="1732"/>
                      </a:lnTo>
                      <a:lnTo>
                        <a:pt x="0" y="1930"/>
                      </a:lnTo>
                      <a:lnTo>
                        <a:pt x="0" y="6142"/>
                      </a:lnTo>
                      <a:lnTo>
                        <a:pt x="0" y="10355"/>
                      </a:lnTo>
                      <a:lnTo>
                        <a:pt x="53" y="10551"/>
                      </a:lnTo>
                      <a:lnTo>
                        <a:pt x="82" y="10655"/>
                      </a:lnTo>
                      <a:lnTo>
                        <a:pt x="155" y="10855"/>
                      </a:lnTo>
                      <a:lnTo>
                        <a:pt x="245" y="11046"/>
                      </a:lnTo>
                      <a:lnTo>
                        <a:pt x="351" y="11226"/>
                      </a:lnTo>
                      <a:lnTo>
                        <a:pt x="472" y="11396"/>
                      </a:lnTo>
                      <a:lnTo>
                        <a:pt x="609" y="11555"/>
                      </a:lnTo>
                      <a:lnTo>
                        <a:pt x="759" y="11700"/>
                      </a:lnTo>
                      <a:lnTo>
                        <a:pt x="921" y="11831"/>
                      </a:lnTo>
                      <a:lnTo>
                        <a:pt x="1008" y="11890"/>
                      </a:lnTo>
                      <a:lnTo>
                        <a:pt x="1093" y="11945"/>
                      </a:lnTo>
                      <a:lnTo>
                        <a:pt x="1267" y="12040"/>
                      </a:lnTo>
                      <a:lnTo>
                        <a:pt x="1446" y="12119"/>
                      </a:lnTo>
                      <a:lnTo>
                        <a:pt x="1629" y="12183"/>
                      </a:lnTo>
                      <a:lnTo>
                        <a:pt x="1817" y="12229"/>
                      </a:lnTo>
                      <a:lnTo>
                        <a:pt x="2009" y="12259"/>
                      </a:lnTo>
                      <a:lnTo>
                        <a:pt x="2205" y="12272"/>
                      </a:lnTo>
                      <a:lnTo>
                        <a:pt x="2403" y="12269"/>
                      </a:lnTo>
                      <a:lnTo>
                        <a:pt x="2504" y="12261"/>
                      </a:lnTo>
                      <a:lnTo>
                        <a:pt x="2595" y="12250"/>
                      </a:lnTo>
                      <a:lnTo>
                        <a:pt x="2775" y="12217"/>
                      </a:lnTo>
                      <a:lnTo>
                        <a:pt x="2948" y="12173"/>
                      </a:lnTo>
                      <a:lnTo>
                        <a:pt x="3115" y="12115"/>
                      </a:lnTo>
                      <a:lnTo>
                        <a:pt x="3276" y="12046"/>
                      </a:lnTo>
                      <a:lnTo>
                        <a:pt x="3430" y="11965"/>
                      </a:lnTo>
                      <a:lnTo>
                        <a:pt x="3577" y="11873"/>
                      </a:lnTo>
                      <a:lnTo>
                        <a:pt x="3715" y="11771"/>
                      </a:lnTo>
                      <a:lnTo>
                        <a:pt x="3845" y="11657"/>
                      </a:lnTo>
                      <a:lnTo>
                        <a:pt x="3967" y="11535"/>
                      </a:lnTo>
                      <a:lnTo>
                        <a:pt x="4080" y="11402"/>
                      </a:lnTo>
                      <a:lnTo>
                        <a:pt x="4182" y="11260"/>
                      </a:lnTo>
                      <a:lnTo>
                        <a:pt x="4274" y="11108"/>
                      </a:lnTo>
                      <a:lnTo>
                        <a:pt x="4355" y="10950"/>
                      </a:lnTo>
                      <a:lnTo>
                        <a:pt x="4425" y="10783"/>
                      </a:lnTo>
                      <a:lnTo>
                        <a:pt x="4484" y="10609"/>
                      </a:lnTo>
                      <a:lnTo>
                        <a:pt x="4507" y="10518"/>
                      </a:lnTo>
                      <a:lnTo>
                        <a:pt x="4561" y="10306"/>
                      </a:lnTo>
                      <a:lnTo>
                        <a:pt x="4561" y="6142"/>
                      </a:lnTo>
                      <a:lnTo>
                        <a:pt x="4561" y="1977"/>
                      </a:lnTo>
                      <a:lnTo>
                        <a:pt x="4507" y="1766"/>
                      </a:lnTo>
                      <a:lnTo>
                        <a:pt x="4483" y="1675"/>
                      </a:lnTo>
                      <a:lnTo>
                        <a:pt x="4425" y="1499"/>
                      </a:lnTo>
                      <a:lnTo>
                        <a:pt x="4355" y="1331"/>
                      </a:lnTo>
                      <a:lnTo>
                        <a:pt x="4273" y="1171"/>
                      </a:lnTo>
                      <a:lnTo>
                        <a:pt x="4180" y="1020"/>
                      </a:lnTo>
                      <a:lnTo>
                        <a:pt x="4078" y="878"/>
                      </a:lnTo>
                      <a:lnTo>
                        <a:pt x="3966" y="746"/>
                      </a:lnTo>
                      <a:lnTo>
                        <a:pt x="3843" y="622"/>
                      </a:lnTo>
                      <a:lnTo>
                        <a:pt x="3714" y="510"/>
                      </a:lnTo>
                      <a:lnTo>
                        <a:pt x="3574" y="407"/>
                      </a:lnTo>
                      <a:lnTo>
                        <a:pt x="3426" y="315"/>
                      </a:lnTo>
                      <a:lnTo>
                        <a:pt x="3270" y="235"/>
                      </a:lnTo>
                      <a:lnTo>
                        <a:pt x="3106" y="166"/>
                      </a:lnTo>
                      <a:lnTo>
                        <a:pt x="2936" y="109"/>
                      </a:lnTo>
                      <a:lnTo>
                        <a:pt x="2759" y="65"/>
                      </a:lnTo>
                      <a:lnTo>
                        <a:pt x="2576" y="32"/>
                      </a:lnTo>
                      <a:lnTo>
                        <a:pt x="2483" y="21"/>
                      </a:lnTo>
                      <a:lnTo>
                        <a:pt x="2292" y="4"/>
                      </a:lnTo>
                      <a:lnTo>
                        <a:pt x="2235" y="0"/>
                      </a:lnTo>
                      <a:lnTo>
                        <a:pt x="2190" y="7"/>
                      </a:lnTo>
                      <a:lnTo>
                        <a:pt x="2040" y="23"/>
                      </a:lnTo>
                      <a:close/>
                      <a:moveTo>
                        <a:pt x="2542" y="1581"/>
                      </a:moveTo>
                      <a:lnTo>
                        <a:pt x="2596" y="1603"/>
                      </a:lnTo>
                      <a:lnTo>
                        <a:pt x="2699" y="1662"/>
                      </a:lnTo>
                      <a:lnTo>
                        <a:pt x="2789" y="1734"/>
                      </a:lnTo>
                      <a:lnTo>
                        <a:pt x="2870" y="1819"/>
                      </a:lnTo>
                      <a:lnTo>
                        <a:pt x="2936" y="1914"/>
                      </a:lnTo>
                      <a:lnTo>
                        <a:pt x="2988" y="2018"/>
                      </a:lnTo>
                      <a:lnTo>
                        <a:pt x="3024" y="2129"/>
                      </a:lnTo>
                      <a:lnTo>
                        <a:pt x="3043" y="2242"/>
                      </a:lnTo>
                      <a:lnTo>
                        <a:pt x="3044" y="2301"/>
                      </a:lnTo>
                      <a:lnTo>
                        <a:pt x="3043" y="2353"/>
                      </a:lnTo>
                      <a:lnTo>
                        <a:pt x="3030" y="2451"/>
                      </a:lnTo>
                      <a:lnTo>
                        <a:pt x="3004" y="2545"/>
                      </a:lnTo>
                      <a:lnTo>
                        <a:pt x="2966" y="2634"/>
                      </a:lnTo>
                      <a:lnTo>
                        <a:pt x="2919" y="2716"/>
                      </a:lnTo>
                      <a:lnTo>
                        <a:pt x="2863" y="2791"/>
                      </a:lnTo>
                      <a:lnTo>
                        <a:pt x="2798" y="2859"/>
                      </a:lnTo>
                      <a:lnTo>
                        <a:pt x="2726" y="2918"/>
                      </a:lnTo>
                      <a:lnTo>
                        <a:pt x="2648" y="2968"/>
                      </a:lnTo>
                      <a:lnTo>
                        <a:pt x="2565" y="3010"/>
                      </a:lnTo>
                      <a:lnTo>
                        <a:pt x="2478" y="3040"/>
                      </a:lnTo>
                      <a:lnTo>
                        <a:pt x="2388" y="3060"/>
                      </a:lnTo>
                      <a:lnTo>
                        <a:pt x="2294" y="3069"/>
                      </a:lnTo>
                      <a:lnTo>
                        <a:pt x="2200" y="3066"/>
                      </a:lnTo>
                      <a:lnTo>
                        <a:pt x="2107" y="3050"/>
                      </a:lnTo>
                      <a:lnTo>
                        <a:pt x="2015" y="3020"/>
                      </a:lnTo>
                      <a:lnTo>
                        <a:pt x="1968" y="3000"/>
                      </a:lnTo>
                      <a:lnTo>
                        <a:pt x="1915" y="2973"/>
                      </a:lnTo>
                      <a:lnTo>
                        <a:pt x="1817" y="2909"/>
                      </a:lnTo>
                      <a:lnTo>
                        <a:pt x="1732" y="2837"/>
                      </a:lnTo>
                      <a:lnTo>
                        <a:pt x="1660" y="2758"/>
                      </a:lnTo>
                      <a:lnTo>
                        <a:pt x="1603" y="2669"/>
                      </a:lnTo>
                      <a:lnTo>
                        <a:pt x="1558" y="2572"/>
                      </a:lnTo>
                      <a:lnTo>
                        <a:pt x="1529" y="2468"/>
                      </a:lnTo>
                      <a:lnTo>
                        <a:pt x="1513" y="2359"/>
                      </a:lnTo>
                      <a:lnTo>
                        <a:pt x="1512" y="2301"/>
                      </a:lnTo>
                      <a:lnTo>
                        <a:pt x="1515" y="2222"/>
                      </a:lnTo>
                      <a:lnTo>
                        <a:pt x="1531" y="2114"/>
                      </a:lnTo>
                      <a:lnTo>
                        <a:pt x="1549" y="2046"/>
                      </a:lnTo>
                      <a:lnTo>
                        <a:pt x="1575" y="1983"/>
                      </a:lnTo>
                      <a:lnTo>
                        <a:pt x="1608" y="1923"/>
                      </a:lnTo>
                      <a:lnTo>
                        <a:pt x="1670" y="1835"/>
                      </a:lnTo>
                      <a:lnTo>
                        <a:pt x="1724" y="1776"/>
                      </a:lnTo>
                      <a:lnTo>
                        <a:pt x="1765" y="1734"/>
                      </a:lnTo>
                      <a:lnTo>
                        <a:pt x="1856" y="1665"/>
                      </a:lnTo>
                      <a:lnTo>
                        <a:pt x="1953" y="1609"/>
                      </a:lnTo>
                      <a:lnTo>
                        <a:pt x="2055" y="1568"/>
                      </a:lnTo>
                      <a:lnTo>
                        <a:pt x="2161" y="1542"/>
                      </a:lnTo>
                      <a:lnTo>
                        <a:pt x="2269" y="1534"/>
                      </a:lnTo>
                      <a:lnTo>
                        <a:pt x="2379" y="1539"/>
                      </a:lnTo>
                      <a:lnTo>
                        <a:pt x="2488" y="1563"/>
                      </a:lnTo>
                      <a:lnTo>
                        <a:pt x="2542" y="1581"/>
                      </a:lnTo>
                      <a:close/>
                      <a:moveTo>
                        <a:pt x="2533" y="9466"/>
                      </a:moveTo>
                      <a:lnTo>
                        <a:pt x="2533" y="9719"/>
                      </a:lnTo>
                      <a:lnTo>
                        <a:pt x="2797" y="9719"/>
                      </a:lnTo>
                      <a:lnTo>
                        <a:pt x="3060" y="9719"/>
                      </a:lnTo>
                      <a:lnTo>
                        <a:pt x="3060" y="9982"/>
                      </a:lnTo>
                      <a:lnTo>
                        <a:pt x="3060" y="10247"/>
                      </a:lnTo>
                      <a:lnTo>
                        <a:pt x="2797" y="10247"/>
                      </a:lnTo>
                      <a:lnTo>
                        <a:pt x="2533" y="10247"/>
                      </a:lnTo>
                      <a:lnTo>
                        <a:pt x="2533" y="10499"/>
                      </a:lnTo>
                      <a:lnTo>
                        <a:pt x="2533" y="10751"/>
                      </a:lnTo>
                      <a:lnTo>
                        <a:pt x="2268" y="10751"/>
                      </a:lnTo>
                      <a:lnTo>
                        <a:pt x="2004" y="10751"/>
                      </a:lnTo>
                      <a:lnTo>
                        <a:pt x="2004" y="10499"/>
                      </a:lnTo>
                      <a:lnTo>
                        <a:pt x="2004" y="10247"/>
                      </a:lnTo>
                      <a:lnTo>
                        <a:pt x="1752" y="10247"/>
                      </a:lnTo>
                      <a:lnTo>
                        <a:pt x="1500" y="10247"/>
                      </a:lnTo>
                      <a:lnTo>
                        <a:pt x="1500" y="9982"/>
                      </a:lnTo>
                      <a:lnTo>
                        <a:pt x="1500" y="9719"/>
                      </a:lnTo>
                      <a:lnTo>
                        <a:pt x="1752" y="9719"/>
                      </a:lnTo>
                      <a:lnTo>
                        <a:pt x="2004" y="9719"/>
                      </a:lnTo>
                      <a:lnTo>
                        <a:pt x="2004" y="9466"/>
                      </a:lnTo>
                      <a:lnTo>
                        <a:pt x="2004" y="9214"/>
                      </a:lnTo>
                      <a:lnTo>
                        <a:pt x="2268" y="9214"/>
                      </a:lnTo>
                      <a:lnTo>
                        <a:pt x="2533" y="9214"/>
                      </a:lnTo>
                      <a:lnTo>
                        <a:pt x="2533" y="94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SG"/>
                </a:p>
              </p:txBody>
            </p:sp>
            <p:sp>
              <p:nvSpPr>
                <p:cNvPr id="65" name="Freeform 42">
                  <a:extLst>
                    <a:ext uri="{FF2B5EF4-FFF2-40B4-BE49-F238E27FC236}">
                      <a16:creationId xmlns:a16="http://schemas.microsoft.com/office/drawing/2014/main" id="{76758BA8-A1C9-4CAB-8879-839D805C4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5" y="185"/>
                  <a:ext cx="1014" cy="2033"/>
                </a:xfrm>
                <a:custGeom>
                  <a:avLst/>
                  <a:gdLst>
                    <a:gd name="T0" fmla="*/ 7 w 3043"/>
                    <a:gd name="T1" fmla="*/ 209 h 6098"/>
                    <a:gd name="T2" fmla="*/ 1 w 3043"/>
                    <a:gd name="T3" fmla="*/ 324 h 6098"/>
                    <a:gd name="T4" fmla="*/ 0 w 3043"/>
                    <a:gd name="T5" fmla="*/ 634 h 6098"/>
                    <a:gd name="T6" fmla="*/ 14 w 3043"/>
                    <a:gd name="T7" fmla="*/ 977 h 6098"/>
                    <a:gd name="T8" fmla="*/ 37 w 3043"/>
                    <a:gd name="T9" fmla="*/ 1281 h 6098"/>
                    <a:gd name="T10" fmla="*/ 53 w 3043"/>
                    <a:gd name="T11" fmla="*/ 1389 h 6098"/>
                    <a:gd name="T12" fmla="*/ 83 w 3043"/>
                    <a:gd name="T13" fmla="*/ 1546 h 6098"/>
                    <a:gd name="T14" fmla="*/ 158 w 3043"/>
                    <a:gd name="T15" fmla="*/ 1850 h 6098"/>
                    <a:gd name="T16" fmla="*/ 245 w 3043"/>
                    <a:gd name="T17" fmla="*/ 2117 h 6098"/>
                    <a:gd name="T18" fmla="*/ 315 w 3043"/>
                    <a:gd name="T19" fmla="*/ 2280 h 6098"/>
                    <a:gd name="T20" fmla="*/ 361 w 3043"/>
                    <a:gd name="T21" fmla="*/ 2368 h 6098"/>
                    <a:gd name="T22" fmla="*/ 384 w 3043"/>
                    <a:gd name="T23" fmla="*/ 2404 h 6098"/>
                    <a:gd name="T24" fmla="*/ 719 w 3043"/>
                    <a:gd name="T25" fmla="*/ 2871 h 6098"/>
                    <a:gd name="T26" fmla="*/ 1735 w 3043"/>
                    <a:gd name="T27" fmla="*/ 4288 h 6098"/>
                    <a:gd name="T28" fmla="*/ 3034 w 3043"/>
                    <a:gd name="T29" fmla="*/ 6098 h 6098"/>
                    <a:gd name="T30" fmla="*/ 3041 w 3043"/>
                    <a:gd name="T31" fmla="*/ 4948 h 6098"/>
                    <a:gd name="T32" fmla="*/ 3043 w 3043"/>
                    <a:gd name="T33" fmla="*/ 4422 h 6098"/>
                    <a:gd name="T34" fmla="*/ 3037 w 3043"/>
                    <a:gd name="T35" fmla="*/ 3767 h 6098"/>
                    <a:gd name="T36" fmla="*/ 3027 w 3043"/>
                    <a:gd name="T37" fmla="*/ 3428 h 6098"/>
                    <a:gd name="T38" fmla="*/ 3020 w 3043"/>
                    <a:gd name="T39" fmla="*/ 3301 h 6098"/>
                    <a:gd name="T40" fmla="*/ 3001 w 3043"/>
                    <a:gd name="T41" fmla="*/ 3000 h 6098"/>
                    <a:gd name="T42" fmla="*/ 2984 w 3043"/>
                    <a:gd name="T43" fmla="*/ 2852 h 6098"/>
                    <a:gd name="T44" fmla="*/ 2975 w 3043"/>
                    <a:gd name="T45" fmla="*/ 2823 h 6098"/>
                    <a:gd name="T46" fmla="*/ 2964 w 3043"/>
                    <a:gd name="T47" fmla="*/ 2809 h 6098"/>
                    <a:gd name="T48" fmla="*/ 2949 w 3043"/>
                    <a:gd name="T49" fmla="*/ 2804 h 6098"/>
                    <a:gd name="T50" fmla="*/ 2941 w 3043"/>
                    <a:gd name="T51" fmla="*/ 2804 h 6098"/>
                    <a:gd name="T52" fmla="*/ 2838 w 3043"/>
                    <a:gd name="T53" fmla="*/ 2799 h 6098"/>
                    <a:gd name="T54" fmla="*/ 2488 w 3043"/>
                    <a:gd name="T55" fmla="*/ 2758 h 6098"/>
                    <a:gd name="T56" fmla="*/ 2429 w 3043"/>
                    <a:gd name="T57" fmla="*/ 2747 h 6098"/>
                    <a:gd name="T58" fmla="*/ 2429 w 3043"/>
                    <a:gd name="T59" fmla="*/ 2725 h 6098"/>
                    <a:gd name="T60" fmla="*/ 2452 w 3043"/>
                    <a:gd name="T61" fmla="*/ 2535 h 6098"/>
                    <a:gd name="T62" fmla="*/ 2473 w 3043"/>
                    <a:gd name="T63" fmla="*/ 2398 h 6098"/>
                    <a:gd name="T64" fmla="*/ 2491 w 3043"/>
                    <a:gd name="T65" fmla="*/ 2260 h 6098"/>
                    <a:gd name="T66" fmla="*/ 2514 w 3043"/>
                    <a:gd name="T67" fmla="*/ 2071 h 6098"/>
                    <a:gd name="T68" fmla="*/ 2513 w 3043"/>
                    <a:gd name="T69" fmla="*/ 2048 h 6098"/>
                    <a:gd name="T70" fmla="*/ 2432 w 3043"/>
                    <a:gd name="T71" fmla="*/ 2031 h 6098"/>
                    <a:gd name="T72" fmla="*/ 2174 w 3043"/>
                    <a:gd name="T73" fmla="*/ 1994 h 6098"/>
                    <a:gd name="T74" fmla="*/ 2041 w 3043"/>
                    <a:gd name="T75" fmla="*/ 1973 h 6098"/>
                    <a:gd name="T76" fmla="*/ 1850 w 3043"/>
                    <a:gd name="T77" fmla="*/ 1939 h 6098"/>
                    <a:gd name="T78" fmla="*/ 1827 w 3043"/>
                    <a:gd name="T79" fmla="*/ 1930 h 6098"/>
                    <a:gd name="T80" fmla="*/ 1825 w 3043"/>
                    <a:gd name="T81" fmla="*/ 1906 h 6098"/>
                    <a:gd name="T82" fmla="*/ 1842 w 3043"/>
                    <a:gd name="T83" fmla="*/ 1724 h 6098"/>
                    <a:gd name="T84" fmla="*/ 1861 w 3043"/>
                    <a:gd name="T85" fmla="*/ 1595 h 6098"/>
                    <a:gd name="T86" fmla="*/ 1908 w 3043"/>
                    <a:gd name="T87" fmla="*/ 1274 h 6098"/>
                    <a:gd name="T88" fmla="*/ 1584 w 3043"/>
                    <a:gd name="T89" fmla="*/ 1223 h 6098"/>
                    <a:gd name="T90" fmla="*/ 1332 w 3043"/>
                    <a:gd name="T91" fmla="*/ 1180 h 6098"/>
                    <a:gd name="T92" fmla="*/ 1253 w 3043"/>
                    <a:gd name="T93" fmla="*/ 1163 h 6098"/>
                    <a:gd name="T94" fmla="*/ 1253 w 3043"/>
                    <a:gd name="T95" fmla="*/ 1142 h 6098"/>
                    <a:gd name="T96" fmla="*/ 1276 w 3043"/>
                    <a:gd name="T97" fmla="*/ 970 h 6098"/>
                    <a:gd name="T98" fmla="*/ 1295 w 3043"/>
                    <a:gd name="T99" fmla="*/ 846 h 6098"/>
                    <a:gd name="T100" fmla="*/ 1331 w 3043"/>
                    <a:gd name="T101" fmla="*/ 602 h 6098"/>
                    <a:gd name="T102" fmla="*/ 1342 w 3043"/>
                    <a:gd name="T103" fmla="*/ 519 h 6098"/>
                    <a:gd name="T104" fmla="*/ 1322 w 3043"/>
                    <a:gd name="T105" fmla="*/ 509 h 6098"/>
                    <a:gd name="T106" fmla="*/ 1120 w 3043"/>
                    <a:gd name="T107" fmla="*/ 453 h 6098"/>
                    <a:gd name="T108" fmla="*/ 972 w 3043"/>
                    <a:gd name="T109" fmla="*/ 417 h 6098"/>
                    <a:gd name="T110" fmla="*/ 835 w 3043"/>
                    <a:gd name="T111" fmla="*/ 383 h 6098"/>
                    <a:gd name="T112" fmla="*/ 603 w 3043"/>
                    <a:gd name="T113" fmla="*/ 313 h 6098"/>
                    <a:gd name="T114" fmla="*/ 407 w 3043"/>
                    <a:gd name="T115" fmla="*/ 235 h 6098"/>
                    <a:gd name="T116" fmla="*/ 233 w 3043"/>
                    <a:gd name="T117" fmla="*/ 141 h 6098"/>
                    <a:gd name="T118" fmla="*/ 150 w 3043"/>
                    <a:gd name="T119" fmla="*/ 87 h 6098"/>
                    <a:gd name="T120" fmla="*/ 27 w 3043"/>
                    <a:gd name="T121" fmla="*/ 0 h 6098"/>
                    <a:gd name="T122" fmla="*/ 7 w 3043"/>
                    <a:gd name="T123" fmla="*/ 209 h 60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043" h="6098">
                      <a:moveTo>
                        <a:pt x="7" y="209"/>
                      </a:moveTo>
                      <a:lnTo>
                        <a:pt x="1" y="324"/>
                      </a:lnTo>
                      <a:lnTo>
                        <a:pt x="0" y="634"/>
                      </a:lnTo>
                      <a:lnTo>
                        <a:pt x="14" y="977"/>
                      </a:lnTo>
                      <a:lnTo>
                        <a:pt x="37" y="1281"/>
                      </a:lnTo>
                      <a:lnTo>
                        <a:pt x="53" y="1389"/>
                      </a:lnTo>
                      <a:lnTo>
                        <a:pt x="83" y="1546"/>
                      </a:lnTo>
                      <a:lnTo>
                        <a:pt x="158" y="1850"/>
                      </a:lnTo>
                      <a:lnTo>
                        <a:pt x="245" y="2117"/>
                      </a:lnTo>
                      <a:lnTo>
                        <a:pt x="315" y="2280"/>
                      </a:lnTo>
                      <a:lnTo>
                        <a:pt x="361" y="2368"/>
                      </a:lnTo>
                      <a:lnTo>
                        <a:pt x="384" y="2404"/>
                      </a:lnTo>
                      <a:lnTo>
                        <a:pt x="719" y="2871"/>
                      </a:lnTo>
                      <a:lnTo>
                        <a:pt x="1735" y="4288"/>
                      </a:lnTo>
                      <a:lnTo>
                        <a:pt x="3034" y="6098"/>
                      </a:lnTo>
                      <a:lnTo>
                        <a:pt x="3041" y="4948"/>
                      </a:lnTo>
                      <a:lnTo>
                        <a:pt x="3043" y="4422"/>
                      </a:lnTo>
                      <a:lnTo>
                        <a:pt x="3037" y="3767"/>
                      </a:lnTo>
                      <a:lnTo>
                        <a:pt x="3027" y="3428"/>
                      </a:lnTo>
                      <a:lnTo>
                        <a:pt x="3020" y="3301"/>
                      </a:lnTo>
                      <a:lnTo>
                        <a:pt x="3001" y="3000"/>
                      </a:lnTo>
                      <a:lnTo>
                        <a:pt x="2984" y="2852"/>
                      </a:lnTo>
                      <a:lnTo>
                        <a:pt x="2975" y="2823"/>
                      </a:lnTo>
                      <a:lnTo>
                        <a:pt x="2964" y="2809"/>
                      </a:lnTo>
                      <a:lnTo>
                        <a:pt x="2949" y="2804"/>
                      </a:lnTo>
                      <a:lnTo>
                        <a:pt x="2941" y="2804"/>
                      </a:lnTo>
                      <a:lnTo>
                        <a:pt x="2838" y="2799"/>
                      </a:lnTo>
                      <a:lnTo>
                        <a:pt x="2488" y="2758"/>
                      </a:lnTo>
                      <a:lnTo>
                        <a:pt x="2429" y="2747"/>
                      </a:lnTo>
                      <a:lnTo>
                        <a:pt x="2429" y="2725"/>
                      </a:lnTo>
                      <a:lnTo>
                        <a:pt x="2452" y="2535"/>
                      </a:lnTo>
                      <a:lnTo>
                        <a:pt x="2473" y="2398"/>
                      </a:lnTo>
                      <a:lnTo>
                        <a:pt x="2491" y="2260"/>
                      </a:lnTo>
                      <a:lnTo>
                        <a:pt x="2514" y="2071"/>
                      </a:lnTo>
                      <a:lnTo>
                        <a:pt x="2513" y="2048"/>
                      </a:lnTo>
                      <a:lnTo>
                        <a:pt x="2432" y="2031"/>
                      </a:lnTo>
                      <a:lnTo>
                        <a:pt x="2174" y="1994"/>
                      </a:lnTo>
                      <a:lnTo>
                        <a:pt x="2041" y="1973"/>
                      </a:lnTo>
                      <a:lnTo>
                        <a:pt x="1850" y="1939"/>
                      </a:lnTo>
                      <a:lnTo>
                        <a:pt x="1827" y="1930"/>
                      </a:lnTo>
                      <a:lnTo>
                        <a:pt x="1825" y="1906"/>
                      </a:lnTo>
                      <a:lnTo>
                        <a:pt x="1842" y="1724"/>
                      </a:lnTo>
                      <a:lnTo>
                        <a:pt x="1861" y="1595"/>
                      </a:lnTo>
                      <a:lnTo>
                        <a:pt x="1908" y="1274"/>
                      </a:lnTo>
                      <a:lnTo>
                        <a:pt x="1584" y="1223"/>
                      </a:lnTo>
                      <a:lnTo>
                        <a:pt x="1332" y="1180"/>
                      </a:lnTo>
                      <a:lnTo>
                        <a:pt x="1253" y="1163"/>
                      </a:lnTo>
                      <a:lnTo>
                        <a:pt x="1253" y="1142"/>
                      </a:lnTo>
                      <a:lnTo>
                        <a:pt x="1276" y="970"/>
                      </a:lnTo>
                      <a:lnTo>
                        <a:pt x="1295" y="846"/>
                      </a:lnTo>
                      <a:lnTo>
                        <a:pt x="1331" y="602"/>
                      </a:lnTo>
                      <a:lnTo>
                        <a:pt x="1342" y="519"/>
                      </a:lnTo>
                      <a:lnTo>
                        <a:pt x="1322" y="509"/>
                      </a:lnTo>
                      <a:lnTo>
                        <a:pt x="1120" y="453"/>
                      </a:lnTo>
                      <a:lnTo>
                        <a:pt x="972" y="417"/>
                      </a:lnTo>
                      <a:lnTo>
                        <a:pt x="835" y="383"/>
                      </a:lnTo>
                      <a:lnTo>
                        <a:pt x="603" y="313"/>
                      </a:lnTo>
                      <a:lnTo>
                        <a:pt x="407" y="235"/>
                      </a:lnTo>
                      <a:lnTo>
                        <a:pt x="233" y="141"/>
                      </a:lnTo>
                      <a:lnTo>
                        <a:pt x="150" y="87"/>
                      </a:lnTo>
                      <a:lnTo>
                        <a:pt x="27" y="0"/>
                      </a:lnTo>
                      <a:lnTo>
                        <a:pt x="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SG"/>
                </a:p>
              </p:txBody>
            </p:sp>
            <p:sp>
              <p:nvSpPr>
                <p:cNvPr id="66" name="Freeform 43">
                  <a:extLst>
                    <a:ext uri="{FF2B5EF4-FFF2-40B4-BE49-F238E27FC236}">
                      <a16:creationId xmlns:a16="http://schemas.microsoft.com/office/drawing/2014/main" id="{5427FB3C-1673-44DA-82B2-E314D115FF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0" y="977"/>
                  <a:ext cx="1181" cy="1869"/>
                </a:xfrm>
                <a:custGeom>
                  <a:avLst/>
                  <a:gdLst>
                    <a:gd name="T0" fmla="*/ 0 w 3542"/>
                    <a:gd name="T1" fmla="*/ 1459 h 5607"/>
                    <a:gd name="T2" fmla="*/ 0 w 3542"/>
                    <a:gd name="T3" fmla="*/ 2931 h 5607"/>
                    <a:gd name="T4" fmla="*/ 331 w 3542"/>
                    <a:gd name="T5" fmla="*/ 3329 h 5607"/>
                    <a:gd name="T6" fmla="*/ 665 w 3542"/>
                    <a:gd name="T7" fmla="*/ 3738 h 5607"/>
                    <a:gd name="T8" fmla="*/ 1005 w 3542"/>
                    <a:gd name="T9" fmla="*/ 4163 h 5607"/>
                    <a:gd name="T10" fmla="*/ 1153 w 3542"/>
                    <a:gd name="T11" fmla="*/ 4345 h 5607"/>
                    <a:gd name="T12" fmla="*/ 1433 w 3542"/>
                    <a:gd name="T13" fmla="*/ 4675 h 5607"/>
                    <a:gd name="T14" fmla="*/ 1522 w 3542"/>
                    <a:gd name="T15" fmla="*/ 4769 h 5607"/>
                    <a:gd name="T16" fmla="*/ 1634 w 3542"/>
                    <a:gd name="T17" fmla="*/ 4883 h 5607"/>
                    <a:gd name="T18" fmla="*/ 1865 w 3542"/>
                    <a:gd name="T19" fmla="*/ 5084 h 5607"/>
                    <a:gd name="T20" fmla="*/ 2039 w 3542"/>
                    <a:gd name="T21" fmla="*/ 5214 h 5607"/>
                    <a:gd name="T22" fmla="*/ 2157 w 3542"/>
                    <a:gd name="T23" fmla="*/ 5290 h 5607"/>
                    <a:gd name="T24" fmla="*/ 2275 w 3542"/>
                    <a:gd name="T25" fmla="*/ 5359 h 5607"/>
                    <a:gd name="T26" fmla="*/ 2392 w 3542"/>
                    <a:gd name="T27" fmla="*/ 5420 h 5607"/>
                    <a:gd name="T28" fmla="*/ 2510 w 3542"/>
                    <a:gd name="T29" fmla="*/ 5473 h 5607"/>
                    <a:gd name="T30" fmla="*/ 2626 w 3542"/>
                    <a:gd name="T31" fmla="*/ 5516 h 5607"/>
                    <a:gd name="T32" fmla="*/ 2743 w 3542"/>
                    <a:gd name="T33" fmla="*/ 5552 h 5607"/>
                    <a:gd name="T34" fmla="*/ 2858 w 3542"/>
                    <a:gd name="T35" fmla="*/ 5580 h 5607"/>
                    <a:gd name="T36" fmla="*/ 2972 w 3542"/>
                    <a:gd name="T37" fmla="*/ 5597 h 5607"/>
                    <a:gd name="T38" fmla="*/ 3084 w 3542"/>
                    <a:gd name="T39" fmla="*/ 5607 h 5607"/>
                    <a:gd name="T40" fmla="*/ 3195 w 3542"/>
                    <a:gd name="T41" fmla="*/ 5607 h 5607"/>
                    <a:gd name="T42" fmla="*/ 3305 w 3542"/>
                    <a:gd name="T43" fmla="*/ 5598 h 5607"/>
                    <a:gd name="T44" fmla="*/ 3358 w 3542"/>
                    <a:gd name="T45" fmla="*/ 5590 h 5607"/>
                    <a:gd name="T46" fmla="*/ 3426 w 3542"/>
                    <a:gd name="T47" fmla="*/ 5578 h 5607"/>
                    <a:gd name="T48" fmla="*/ 3525 w 3542"/>
                    <a:gd name="T49" fmla="*/ 5551 h 5607"/>
                    <a:gd name="T50" fmla="*/ 3539 w 3542"/>
                    <a:gd name="T51" fmla="*/ 5539 h 5607"/>
                    <a:gd name="T52" fmla="*/ 3542 w 3542"/>
                    <a:gd name="T53" fmla="*/ 5532 h 5607"/>
                    <a:gd name="T54" fmla="*/ 3534 w 3542"/>
                    <a:gd name="T55" fmla="*/ 5493 h 5607"/>
                    <a:gd name="T56" fmla="*/ 3492 w 3542"/>
                    <a:gd name="T57" fmla="*/ 5380 h 5607"/>
                    <a:gd name="T58" fmla="*/ 3290 w 3542"/>
                    <a:gd name="T59" fmla="*/ 4917 h 5607"/>
                    <a:gd name="T60" fmla="*/ 3031 w 3542"/>
                    <a:gd name="T61" fmla="*/ 4354 h 5607"/>
                    <a:gd name="T62" fmla="*/ 2760 w 3542"/>
                    <a:gd name="T63" fmla="*/ 3771 h 5607"/>
                    <a:gd name="T64" fmla="*/ 2616 w 3542"/>
                    <a:gd name="T65" fmla="*/ 3464 h 5607"/>
                    <a:gd name="T66" fmla="*/ 2596 w 3542"/>
                    <a:gd name="T67" fmla="*/ 3424 h 5607"/>
                    <a:gd name="T68" fmla="*/ 2529 w 3542"/>
                    <a:gd name="T69" fmla="*/ 3310 h 5607"/>
                    <a:gd name="T70" fmla="*/ 2364 w 3542"/>
                    <a:gd name="T71" fmla="*/ 3065 h 5607"/>
                    <a:gd name="T72" fmla="*/ 2014 w 3542"/>
                    <a:gd name="T73" fmla="*/ 2585 h 5607"/>
                    <a:gd name="T74" fmla="*/ 1520 w 3542"/>
                    <a:gd name="T75" fmla="*/ 1933 h 5607"/>
                    <a:gd name="T76" fmla="*/ 1212 w 3542"/>
                    <a:gd name="T77" fmla="*/ 1534 h 5607"/>
                    <a:gd name="T78" fmla="*/ 497 w 3542"/>
                    <a:gd name="T79" fmla="*/ 618 h 5607"/>
                    <a:gd name="T80" fmla="*/ 10 w 3542"/>
                    <a:gd name="T81" fmla="*/ 0 h 5607"/>
                    <a:gd name="T82" fmla="*/ 5 w 3542"/>
                    <a:gd name="T83" fmla="*/ 78 h 5607"/>
                    <a:gd name="T84" fmla="*/ 0 w 3542"/>
                    <a:gd name="T85" fmla="*/ 872 h 5607"/>
                    <a:gd name="T86" fmla="*/ 0 w 3542"/>
                    <a:gd name="T87" fmla="*/ 1459 h 56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3542" h="5607">
                      <a:moveTo>
                        <a:pt x="0" y="1459"/>
                      </a:moveTo>
                      <a:lnTo>
                        <a:pt x="0" y="2931"/>
                      </a:lnTo>
                      <a:lnTo>
                        <a:pt x="331" y="3329"/>
                      </a:lnTo>
                      <a:lnTo>
                        <a:pt x="665" y="3738"/>
                      </a:lnTo>
                      <a:lnTo>
                        <a:pt x="1005" y="4163"/>
                      </a:lnTo>
                      <a:lnTo>
                        <a:pt x="1153" y="4345"/>
                      </a:lnTo>
                      <a:lnTo>
                        <a:pt x="1433" y="4675"/>
                      </a:lnTo>
                      <a:lnTo>
                        <a:pt x="1522" y="4769"/>
                      </a:lnTo>
                      <a:lnTo>
                        <a:pt x="1634" y="4883"/>
                      </a:lnTo>
                      <a:lnTo>
                        <a:pt x="1865" y="5084"/>
                      </a:lnTo>
                      <a:lnTo>
                        <a:pt x="2039" y="5214"/>
                      </a:lnTo>
                      <a:lnTo>
                        <a:pt x="2157" y="5290"/>
                      </a:lnTo>
                      <a:lnTo>
                        <a:pt x="2275" y="5359"/>
                      </a:lnTo>
                      <a:lnTo>
                        <a:pt x="2392" y="5420"/>
                      </a:lnTo>
                      <a:lnTo>
                        <a:pt x="2510" y="5473"/>
                      </a:lnTo>
                      <a:lnTo>
                        <a:pt x="2626" y="5516"/>
                      </a:lnTo>
                      <a:lnTo>
                        <a:pt x="2743" y="5552"/>
                      </a:lnTo>
                      <a:lnTo>
                        <a:pt x="2858" y="5580"/>
                      </a:lnTo>
                      <a:lnTo>
                        <a:pt x="2972" y="5597"/>
                      </a:lnTo>
                      <a:lnTo>
                        <a:pt x="3084" y="5607"/>
                      </a:lnTo>
                      <a:lnTo>
                        <a:pt x="3195" y="5607"/>
                      </a:lnTo>
                      <a:lnTo>
                        <a:pt x="3305" y="5598"/>
                      </a:lnTo>
                      <a:lnTo>
                        <a:pt x="3358" y="5590"/>
                      </a:lnTo>
                      <a:lnTo>
                        <a:pt x="3426" y="5578"/>
                      </a:lnTo>
                      <a:lnTo>
                        <a:pt x="3525" y="5551"/>
                      </a:lnTo>
                      <a:lnTo>
                        <a:pt x="3539" y="5539"/>
                      </a:lnTo>
                      <a:lnTo>
                        <a:pt x="3542" y="5532"/>
                      </a:lnTo>
                      <a:lnTo>
                        <a:pt x="3534" y="5493"/>
                      </a:lnTo>
                      <a:lnTo>
                        <a:pt x="3492" y="5380"/>
                      </a:lnTo>
                      <a:lnTo>
                        <a:pt x="3290" y="4917"/>
                      </a:lnTo>
                      <a:lnTo>
                        <a:pt x="3031" y="4354"/>
                      </a:lnTo>
                      <a:lnTo>
                        <a:pt x="2760" y="3771"/>
                      </a:lnTo>
                      <a:lnTo>
                        <a:pt x="2616" y="3464"/>
                      </a:lnTo>
                      <a:lnTo>
                        <a:pt x="2596" y="3424"/>
                      </a:lnTo>
                      <a:lnTo>
                        <a:pt x="2529" y="3310"/>
                      </a:lnTo>
                      <a:lnTo>
                        <a:pt x="2364" y="3065"/>
                      </a:lnTo>
                      <a:lnTo>
                        <a:pt x="2014" y="2585"/>
                      </a:lnTo>
                      <a:lnTo>
                        <a:pt x="1520" y="1933"/>
                      </a:lnTo>
                      <a:lnTo>
                        <a:pt x="1212" y="1534"/>
                      </a:lnTo>
                      <a:lnTo>
                        <a:pt x="497" y="618"/>
                      </a:lnTo>
                      <a:lnTo>
                        <a:pt x="10" y="0"/>
                      </a:lnTo>
                      <a:lnTo>
                        <a:pt x="5" y="78"/>
                      </a:lnTo>
                      <a:lnTo>
                        <a:pt x="0" y="872"/>
                      </a:lnTo>
                      <a:lnTo>
                        <a:pt x="0" y="14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SG"/>
                </a:p>
              </p:txBody>
            </p:sp>
            <p:sp>
              <p:nvSpPr>
                <p:cNvPr id="67" name="Freeform 44">
                  <a:extLst>
                    <a:ext uri="{FF2B5EF4-FFF2-40B4-BE49-F238E27FC236}">
                      <a16:creationId xmlns:a16="http://schemas.microsoft.com/office/drawing/2014/main" id="{9444357B-D1E7-4E49-9595-525D34D302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" y="2066"/>
                  <a:ext cx="1018" cy="1456"/>
                </a:xfrm>
                <a:custGeom>
                  <a:avLst/>
                  <a:gdLst>
                    <a:gd name="T0" fmla="*/ 213 w 3053"/>
                    <a:gd name="T1" fmla="*/ 72 h 4368"/>
                    <a:gd name="T2" fmla="*/ 113 w 3053"/>
                    <a:gd name="T3" fmla="*/ 194 h 4368"/>
                    <a:gd name="T4" fmla="*/ 47 w 3053"/>
                    <a:gd name="T5" fmla="*/ 378 h 4368"/>
                    <a:gd name="T6" fmla="*/ 10 w 3053"/>
                    <a:gd name="T7" fmla="*/ 632 h 4368"/>
                    <a:gd name="T8" fmla="*/ 0 w 3053"/>
                    <a:gd name="T9" fmla="*/ 871 h 4368"/>
                    <a:gd name="T10" fmla="*/ 16 w 3053"/>
                    <a:gd name="T11" fmla="*/ 1191 h 4368"/>
                    <a:gd name="T12" fmla="*/ 124 w 3053"/>
                    <a:gd name="T13" fmla="*/ 1558 h 4368"/>
                    <a:gd name="T14" fmla="*/ 227 w 3053"/>
                    <a:gd name="T15" fmla="*/ 1777 h 4368"/>
                    <a:gd name="T16" fmla="*/ 541 w 3053"/>
                    <a:gd name="T17" fmla="*/ 2255 h 4368"/>
                    <a:gd name="T18" fmla="*/ 982 w 3053"/>
                    <a:gd name="T19" fmla="*/ 2761 h 4368"/>
                    <a:gd name="T20" fmla="*/ 1533 w 3053"/>
                    <a:gd name="T21" fmla="*/ 3276 h 4368"/>
                    <a:gd name="T22" fmla="*/ 2009 w 3053"/>
                    <a:gd name="T23" fmla="*/ 3658 h 4368"/>
                    <a:gd name="T24" fmla="*/ 2788 w 3053"/>
                    <a:gd name="T25" fmla="*/ 4202 h 4368"/>
                    <a:gd name="T26" fmla="*/ 3053 w 3053"/>
                    <a:gd name="T27" fmla="*/ 4368 h 4368"/>
                    <a:gd name="T28" fmla="*/ 3053 w 3053"/>
                    <a:gd name="T29" fmla="*/ 3171 h 4368"/>
                    <a:gd name="T30" fmla="*/ 2858 w 3053"/>
                    <a:gd name="T31" fmla="*/ 3050 h 4368"/>
                    <a:gd name="T32" fmla="*/ 2654 w 3053"/>
                    <a:gd name="T33" fmla="*/ 2882 h 4368"/>
                    <a:gd name="T34" fmla="*/ 2475 w 3053"/>
                    <a:gd name="T35" fmla="*/ 2680 h 4368"/>
                    <a:gd name="T36" fmla="*/ 2334 w 3053"/>
                    <a:gd name="T37" fmla="*/ 2460 h 4368"/>
                    <a:gd name="T38" fmla="*/ 2261 w 3053"/>
                    <a:gd name="T39" fmla="*/ 2293 h 4368"/>
                    <a:gd name="T40" fmla="*/ 2200 w 3053"/>
                    <a:gd name="T41" fmla="*/ 1990 h 4368"/>
                    <a:gd name="T42" fmla="*/ 2171 w 3053"/>
                    <a:gd name="T43" fmla="*/ 1695 h 4368"/>
                    <a:gd name="T44" fmla="*/ 2099 w 3053"/>
                    <a:gd name="T45" fmla="*/ 1212 h 4368"/>
                    <a:gd name="T46" fmla="*/ 2023 w 3053"/>
                    <a:gd name="T47" fmla="*/ 996 h 4368"/>
                    <a:gd name="T48" fmla="*/ 1932 w 3053"/>
                    <a:gd name="T49" fmla="*/ 839 h 4368"/>
                    <a:gd name="T50" fmla="*/ 1784 w 3053"/>
                    <a:gd name="T51" fmla="*/ 667 h 4368"/>
                    <a:gd name="T52" fmla="*/ 1614 w 3053"/>
                    <a:gd name="T53" fmla="*/ 540 h 4368"/>
                    <a:gd name="T54" fmla="*/ 1438 w 3053"/>
                    <a:gd name="T55" fmla="*/ 469 h 4368"/>
                    <a:gd name="T56" fmla="*/ 1333 w 3053"/>
                    <a:gd name="T57" fmla="*/ 455 h 4368"/>
                    <a:gd name="T58" fmla="*/ 1255 w 3053"/>
                    <a:gd name="T59" fmla="*/ 476 h 4368"/>
                    <a:gd name="T60" fmla="*/ 1258 w 3053"/>
                    <a:gd name="T61" fmla="*/ 551 h 4368"/>
                    <a:gd name="T62" fmla="*/ 1338 w 3053"/>
                    <a:gd name="T63" fmla="*/ 753 h 4368"/>
                    <a:gd name="T64" fmla="*/ 1463 w 3053"/>
                    <a:gd name="T65" fmla="*/ 1086 h 4368"/>
                    <a:gd name="T66" fmla="*/ 1531 w 3053"/>
                    <a:gd name="T67" fmla="*/ 1375 h 4368"/>
                    <a:gd name="T68" fmla="*/ 1529 w 3053"/>
                    <a:gd name="T69" fmla="*/ 1451 h 4368"/>
                    <a:gd name="T70" fmla="*/ 1508 w 3053"/>
                    <a:gd name="T71" fmla="*/ 1515 h 4368"/>
                    <a:gd name="T72" fmla="*/ 1451 w 3053"/>
                    <a:gd name="T73" fmla="*/ 1571 h 4368"/>
                    <a:gd name="T74" fmla="*/ 1371 w 3053"/>
                    <a:gd name="T75" fmla="*/ 1600 h 4368"/>
                    <a:gd name="T76" fmla="*/ 1188 w 3053"/>
                    <a:gd name="T77" fmla="*/ 1587 h 4368"/>
                    <a:gd name="T78" fmla="*/ 949 w 3053"/>
                    <a:gd name="T79" fmla="*/ 1477 h 4368"/>
                    <a:gd name="T80" fmla="*/ 777 w 3053"/>
                    <a:gd name="T81" fmla="*/ 1332 h 4368"/>
                    <a:gd name="T82" fmla="*/ 658 w 3053"/>
                    <a:gd name="T83" fmla="*/ 1182 h 4368"/>
                    <a:gd name="T84" fmla="*/ 533 w 3053"/>
                    <a:gd name="T85" fmla="*/ 947 h 4368"/>
                    <a:gd name="T86" fmla="*/ 448 w 3053"/>
                    <a:gd name="T87" fmla="*/ 674 h 4368"/>
                    <a:gd name="T88" fmla="*/ 402 w 3053"/>
                    <a:gd name="T89" fmla="*/ 361 h 4368"/>
                    <a:gd name="T90" fmla="*/ 391 w 3053"/>
                    <a:gd name="T91" fmla="*/ 170 h 4368"/>
                    <a:gd name="T92" fmla="*/ 371 w 3053"/>
                    <a:gd name="T93" fmla="*/ 26 h 4368"/>
                    <a:gd name="T94" fmla="*/ 335 w 3053"/>
                    <a:gd name="T95" fmla="*/ 0 h 4368"/>
                    <a:gd name="T96" fmla="*/ 243 w 3053"/>
                    <a:gd name="T97" fmla="*/ 50 h 4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053" h="4368">
                      <a:moveTo>
                        <a:pt x="243" y="50"/>
                      </a:moveTo>
                      <a:lnTo>
                        <a:pt x="213" y="72"/>
                      </a:lnTo>
                      <a:lnTo>
                        <a:pt x="158" y="125"/>
                      </a:lnTo>
                      <a:lnTo>
                        <a:pt x="113" y="194"/>
                      </a:lnTo>
                      <a:lnTo>
                        <a:pt x="76" y="279"/>
                      </a:lnTo>
                      <a:lnTo>
                        <a:pt x="47" y="378"/>
                      </a:lnTo>
                      <a:lnTo>
                        <a:pt x="24" y="497"/>
                      </a:lnTo>
                      <a:lnTo>
                        <a:pt x="10" y="632"/>
                      </a:lnTo>
                      <a:lnTo>
                        <a:pt x="1" y="786"/>
                      </a:lnTo>
                      <a:lnTo>
                        <a:pt x="0" y="871"/>
                      </a:lnTo>
                      <a:lnTo>
                        <a:pt x="1" y="991"/>
                      </a:lnTo>
                      <a:lnTo>
                        <a:pt x="16" y="1191"/>
                      </a:lnTo>
                      <a:lnTo>
                        <a:pt x="56" y="1371"/>
                      </a:lnTo>
                      <a:lnTo>
                        <a:pt x="124" y="1558"/>
                      </a:lnTo>
                      <a:lnTo>
                        <a:pt x="173" y="1666"/>
                      </a:lnTo>
                      <a:lnTo>
                        <a:pt x="227" y="1777"/>
                      </a:lnTo>
                      <a:lnTo>
                        <a:pt x="367" y="2012"/>
                      </a:lnTo>
                      <a:lnTo>
                        <a:pt x="541" y="2255"/>
                      </a:lnTo>
                      <a:lnTo>
                        <a:pt x="747" y="2506"/>
                      </a:lnTo>
                      <a:lnTo>
                        <a:pt x="982" y="2761"/>
                      </a:lnTo>
                      <a:lnTo>
                        <a:pt x="1245" y="3018"/>
                      </a:lnTo>
                      <a:lnTo>
                        <a:pt x="1533" y="3276"/>
                      </a:lnTo>
                      <a:lnTo>
                        <a:pt x="1845" y="3533"/>
                      </a:lnTo>
                      <a:lnTo>
                        <a:pt x="2009" y="3658"/>
                      </a:lnTo>
                      <a:lnTo>
                        <a:pt x="2207" y="3803"/>
                      </a:lnTo>
                      <a:lnTo>
                        <a:pt x="2788" y="4202"/>
                      </a:lnTo>
                      <a:lnTo>
                        <a:pt x="2962" y="4313"/>
                      </a:lnTo>
                      <a:lnTo>
                        <a:pt x="3053" y="4368"/>
                      </a:lnTo>
                      <a:lnTo>
                        <a:pt x="3053" y="3769"/>
                      </a:lnTo>
                      <a:lnTo>
                        <a:pt x="3053" y="3171"/>
                      </a:lnTo>
                      <a:lnTo>
                        <a:pt x="2912" y="3085"/>
                      </a:lnTo>
                      <a:lnTo>
                        <a:pt x="2858" y="3050"/>
                      </a:lnTo>
                      <a:lnTo>
                        <a:pt x="2753" y="2971"/>
                      </a:lnTo>
                      <a:lnTo>
                        <a:pt x="2654" y="2882"/>
                      </a:lnTo>
                      <a:lnTo>
                        <a:pt x="2560" y="2784"/>
                      </a:lnTo>
                      <a:lnTo>
                        <a:pt x="2475" y="2680"/>
                      </a:lnTo>
                      <a:lnTo>
                        <a:pt x="2399" y="2571"/>
                      </a:lnTo>
                      <a:lnTo>
                        <a:pt x="2334" y="2460"/>
                      </a:lnTo>
                      <a:lnTo>
                        <a:pt x="2282" y="2347"/>
                      </a:lnTo>
                      <a:lnTo>
                        <a:pt x="2261" y="2293"/>
                      </a:lnTo>
                      <a:lnTo>
                        <a:pt x="2239" y="2216"/>
                      </a:lnTo>
                      <a:lnTo>
                        <a:pt x="2200" y="1990"/>
                      </a:lnTo>
                      <a:lnTo>
                        <a:pt x="2187" y="1868"/>
                      </a:lnTo>
                      <a:lnTo>
                        <a:pt x="2171" y="1695"/>
                      </a:lnTo>
                      <a:lnTo>
                        <a:pt x="2138" y="1418"/>
                      </a:lnTo>
                      <a:lnTo>
                        <a:pt x="2099" y="1212"/>
                      </a:lnTo>
                      <a:lnTo>
                        <a:pt x="2052" y="1057"/>
                      </a:lnTo>
                      <a:lnTo>
                        <a:pt x="2023" y="996"/>
                      </a:lnTo>
                      <a:lnTo>
                        <a:pt x="1996" y="942"/>
                      </a:lnTo>
                      <a:lnTo>
                        <a:pt x="1932" y="839"/>
                      </a:lnTo>
                      <a:lnTo>
                        <a:pt x="1860" y="747"/>
                      </a:lnTo>
                      <a:lnTo>
                        <a:pt x="1784" y="667"/>
                      </a:lnTo>
                      <a:lnTo>
                        <a:pt x="1700" y="596"/>
                      </a:lnTo>
                      <a:lnTo>
                        <a:pt x="1614" y="540"/>
                      </a:lnTo>
                      <a:lnTo>
                        <a:pt x="1526" y="497"/>
                      </a:lnTo>
                      <a:lnTo>
                        <a:pt x="1438" y="469"/>
                      </a:lnTo>
                      <a:lnTo>
                        <a:pt x="1395" y="463"/>
                      </a:lnTo>
                      <a:lnTo>
                        <a:pt x="1333" y="455"/>
                      </a:lnTo>
                      <a:lnTo>
                        <a:pt x="1276" y="461"/>
                      </a:lnTo>
                      <a:lnTo>
                        <a:pt x="1255" y="476"/>
                      </a:lnTo>
                      <a:lnTo>
                        <a:pt x="1250" y="505"/>
                      </a:lnTo>
                      <a:lnTo>
                        <a:pt x="1258" y="551"/>
                      </a:lnTo>
                      <a:lnTo>
                        <a:pt x="1294" y="652"/>
                      </a:lnTo>
                      <a:lnTo>
                        <a:pt x="1338" y="753"/>
                      </a:lnTo>
                      <a:lnTo>
                        <a:pt x="1385" y="870"/>
                      </a:lnTo>
                      <a:lnTo>
                        <a:pt x="1463" y="1086"/>
                      </a:lnTo>
                      <a:lnTo>
                        <a:pt x="1513" y="1270"/>
                      </a:lnTo>
                      <a:lnTo>
                        <a:pt x="1531" y="1375"/>
                      </a:lnTo>
                      <a:lnTo>
                        <a:pt x="1532" y="1431"/>
                      </a:lnTo>
                      <a:lnTo>
                        <a:pt x="1529" y="1451"/>
                      </a:lnTo>
                      <a:lnTo>
                        <a:pt x="1525" y="1475"/>
                      </a:lnTo>
                      <a:lnTo>
                        <a:pt x="1508" y="1515"/>
                      </a:lnTo>
                      <a:lnTo>
                        <a:pt x="1483" y="1547"/>
                      </a:lnTo>
                      <a:lnTo>
                        <a:pt x="1451" y="1571"/>
                      </a:lnTo>
                      <a:lnTo>
                        <a:pt x="1414" y="1590"/>
                      </a:lnTo>
                      <a:lnTo>
                        <a:pt x="1371" y="1600"/>
                      </a:lnTo>
                      <a:lnTo>
                        <a:pt x="1297" y="1604"/>
                      </a:lnTo>
                      <a:lnTo>
                        <a:pt x="1188" y="1587"/>
                      </a:lnTo>
                      <a:lnTo>
                        <a:pt x="1070" y="1544"/>
                      </a:lnTo>
                      <a:lnTo>
                        <a:pt x="949" y="1477"/>
                      </a:lnTo>
                      <a:lnTo>
                        <a:pt x="832" y="1387"/>
                      </a:lnTo>
                      <a:lnTo>
                        <a:pt x="777" y="1332"/>
                      </a:lnTo>
                      <a:lnTo>
                        <a:pt x="736" y="1284"/>
                      </a:lnTo>
                      <a:lnTo>
                        <a:pt x="658" y="1182"/>
                      </a:lnTo>
                      <a:lnTo>
                        <a:pt x="590" y="1070"/>
                      </a:lnTo>
                      <a:lnTo>
                        <a:pt x="533" y="947"/>
                      </a:lnTo>
                      <a:lnTo>
                        <a:pt x="485" y="815"/>
                      </a:lnTo>
                      <a:lnTo>
                        <a:pt x="448" y="674"/>
                      </a:lnTo>
                      <a:lnTo>
                        <a:pt x="419" y="523"/>
                      </a:lnTo>
                      <a:lnTo>
                        <a:pt x="402" y="361"/>
                      </a:lnTo>
                      <a:lnTo>
                        <a:pt x="396" y="276"/>
                      </a:lnTo>
                      <a:lnTo>
                        <a:pt x="391" y="170"/>
                      </a:lnTo>
                      <a:lnTo>
                        <a:pt x="381" y="67"/>
                      </a:lnTo>
                      <a:lnTo>
                        <a:pt x="371" y="26"/>
                      </a:lnTo>
                      <a:lnTo>
                        <a:pt x="357" y="4"/>
                      </a:lnTo>
                      <a:lnTo>
                        <a:pt x="335" y="0"/>
                      </a:lnTo>
                      <a:lnTo>
                        <a:pt x="289" y="20"/>
                      </a:lnTo>
                      <a:lnTo>
                        <a:pt x="243" y="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SG"/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2EC9F26-3DC3-4601-AC95-A974291C2B3C}"/>
              </a:ext>
            </a:extLst>
          </p:cNvPr>
          <p:cNvGrpSpPr/>
          <p:nvPr/>
        </p:nvGrpSpPr>
        <p:grpSpPr>
          <a:xfrm>
            <a:off x="6042892" y="3975348"/>
            <a:ext cx="1615208" cy="2146052"/>
            <a:chOff x="6080994" y="3975348"/>
            <a:chExt cx="1615208" cy="2146052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EEDAD61-57D9-4749-98E1-1A0E4FBF2D9D}"/>
                </a:ext>
              </a:extLst>
            </p:cNvPr>
            <p:cNvSpPr/>
            <p:nvPr/>
          </p:nvSpPr>
          <p:spPr>
            <a:xfrm>
              <a:off x="6193806" y="4762359"/>
              <a:ext cx="1389584" cy="26083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>
                <a:lnSpc>
                  <a:spcPct val="85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KEY FEATURE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BD2496A-BD7D-4388-896A-61FBD0C293A7}"/>
                </a:ext>
              </a:extLst>
            </p:cNvPr>
            <p:cNvSpPr/>
            <p:nvPr/>
          </p:nvSpPr>
          <p:spPr>
            <a:xfrm>
              <a:off x="6080994" y="5051755"/>
              <a:ext cx="1615208" cy="106964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/>
            <a:lstStyle/>
            <a:p>
              <a:pPr algn="ctr">
                <a:lnSpc>
                  <a:spcPct val="85000"/>
                </a:lnSpc>
                <a:spcBef>
                  <a:spcPts val="300"/>
                </a:spcBef>
              </a:pP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Lorem ipsum</a:t>
              </a:r>
              <a:b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.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Donec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volutpat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lacinia nisi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73EB2CD-7BC9-4FB8-B6E1-2298E53AA578}"/>
                </a:ext>
              </a:extLst>
            </p:cNvPr>
            <p:cNvGrpSpPr/>
            <p:nvPr/>
          </p:nvGrpSpPr>
          <p:grpSpPr>
            <a:xfrm>
              <a:off x="6592488" y="3975348"/>
              <a:ext cx="591758" cy="590390"/>
              <a:chOff x="6554617" y="3975348"/>
              <a:chExt cx="591758" cy="590390"/>
            </a:xfrm>
          </p:grpSpPr>
          <p:sp>
            <p:nvSpPr>
              <p:cNvPr id="97" name="Freeform 10">
                <a:extLst>
                  <a:ext uri="{FF2B5EF4-FFF2-40B4-BE49-F238E27FC236}">
                    <a16:creationId xmlns:a16="http://schemas.microsoft.com/office/drawing/2014/main" id="{EA728C93-7685-4D20-BFDA-7E9D7B334A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4617" y="3975348"/>
                <a:ext cx="591758" cy="590390"/>
              </a:xfrm>
              <a:custGeom>
                <a:avLst/>
                <a:gdLst>
                  <a:gd name="T0" fmla="*/ 5798 w 14709"/>
                  <a:gd name="T1" fmla="*/ 164 h 14712"/>
                  <a:gd name="T2" fmla="*/ 4589 w 14709"/>
                  <a:gd name="T3" fmla="*/ 545 h 14712"/>
                  <a:gd name="T4" fmla="*/ 3617 w 14709"/>
                  <a:gd name="T5" fmla="*/ 1024 h 14712"/>
                  <a:gd name="T6" fmla="*/ 2819 w 14709"/>
                  <a:gd name="T7" fmla="*/ 1573 h 14712"/>
                  <a:gd name="T8" fmla="*/ 1874 w 14709"/>
                  <a:gd name="T9" fmla="*/ 2456 h 14712"/>
                  <a:gd name="T10" fmla="*/ 1091 w 14709"/>
                  <a:gd name="T11" fmla="*/ 3487 h 14712"/>
                  <a:gd name="T12" fmla="*/ 538 w 14709"/>
                  <a:gd name="T13" fmla="*/ 4552 h 14712"/>
                  <a:gd name="T14" fmla="*/ 59 w 14709"/>
                  <a:gd name="T15" fmla="*/ 6268 h 14712"/>
                  <a:gd name="T16" fmla="*/ 0 w 14709"/>
                  <a:gd name="T17" fmla="*/ 7302 h 14712"/>
                  <a:gd name="T18" fmla="*/ 119 w 14709"/>
                  <a:gd name="T19" fmla="*/ 8699 h 14712"/>
                  <a:gd name="T20" fmla="*/ 487 w 14709"/>
                  <a:gd name="T21" fmla="*/ 9995 h 14712"/>
                  <a:gd name="T22" fmla="*/ 1096 w 14709"/>
                  <a:gd name="T23" fmla="*/ 11218 h 14712"/>
                  <a:gd name="T24" fmla="*/ 1876 w 14709"/>
                  <a:gd name="T25" fmla="*/ 12267 h 14712"/>
                  <a:gd name="T26" fmla="*/ 3393 w 14709"/>
                  <a:gd name="T27" fmla="*/ 13556 h 14712"/>
                  <a:gd name="T28" fmla="*/ 5202 w 14709"/>
                  <a:gd name="T29" fmla="*/ 14392 h 14712"/>
                  <a:gd name="T30" fmla="*/ 6666 w 14709"/>
                  <a:gd name="T31" fmla="*/ 14680 h 14712"/>
                  <a:gd name="T32" fmla="*/ 8222 w 14709"/>
                  <a:gd name="T33" fmla="*/ 14662 h 14712"/>
                  <a:gd name="T34" fmla="*/ 9723 w 14709"/>
                  <a:gd name="T35" fmla="*/ 14324 h 14712"/>
                  <a:gd name="T36" fmla="*/ 10865 w 14709"/>
                  <a:gd name="T37" fmla="*/ 13822 h 14712"/>
                  <a:gd name="T38" fmla="*/ 11480 w 14709"/>
                  <a:gd name="T39" fmla="*/ 13441 h 14712"/>
                  <a:gd name="T40" fmla="*/ 12765 w 14709"/>
                  <a:gd name="T41" fmla="*/ 12328 h 14712"/>
                  <a:gd name="T42" fmla="*/ 13752 w 14709"/>
                  <a:gd name="T43" fmla="*/ 10974 h 14712"/>
                  <a:gd name="T44" fmla="*/ 14346 w 14709"/>
                  <a:gd name="T45" fmla="*/ 9634 h 14712"/>
                  <a:gd name="T46" fmla="*/ 14698 w 14709"/>
                  <a:gd name="T47" fmla="*/ 7764 h 14712"/>
                  <a:gd name="T48" fmla="*/ 14557 w 14709"/>
                  <a:gd name="T49" fmla="*/ 5868 h 14712"/>
                  <a:gd name="T50" fmla="*/ 14177 w 14709"/>
                  <a:gd name="T51" fmla="*/ 4622 h 14712"/>
                  <a:gd name="T52" fmla="*/ 13636 w 14709"/>
                  <a:gd name="T53" fmla="*/ 3547 h 14712"/>
                  <a:gd name="T54" fmla="*/ 12932 w 14709"/>
                  <a:gd name="T55" fmla="*/ 2578 h 14712"/>
                  <a:gd name="T56" fmla="*/ 12084 w 14709"/>
                  <a:gd name="T57" fmla="*/ 1735 h 14712"/>
                  <a:gd name="T58" fmla="*/ 11108 w 14709"/>
                  <a:gd name="T59" fmla="*/ 1038 h 14712"/>
                  <a:gd name="T60" fmla="*/ 10117 w 14709"/>
                  <a:gd name="T61" fmla="*/ 541 h 14712"/>
                  <a:gd name="T62" fmla="*/ 8872 w 14709"/>
                  <a:gd name="T63" fmla="*/ 155 h 14712"/>
                  <a:gd name="T64" fmla="*/ 7743 w 14709"/>
                  <a:gd name="T65" fmla="*/ 10 h 14712"/>
                  <a:gd name="T66" fmla="*/ 7913 w 14709"/>
                  <a:gd name="T67" fmla="*/ 1021 h 14712"/>
                  <a:gd name="T68" fmla="*/ 9751 w 14709"/>
                  <a:gd name="T69" fmla="*/ 1466 h 14712"/>
                  <a:gd name="T70" fmla="*/ 10994 w 14709"/>
                  <a:gd name="T71" fmla="*/ 2146 h 14712"/>
                  <a:gd name="T72" fmla="*/ 12175 w 14709"/>
                  <a:gd name="T73" fmla="*/ 3212 h 14712"/>
                  <a:gd name="T74" fmla="*/ 13055 w 14709"/>
                  <a:gd name="T75" fmla="*/ 4547 h 14712"/>
                  <a:gd name="T76" fmla="*/ 13455 w 14709"/>
                  <a:gd name="T77" fmla="*/ 5585 h 14712"/>
                  <a:gd name="T78" fmla="*/ 13685 w 14709"/>
                  <a:gd name="T79" fmla="*/ 6884 h 14712"/>
                  <a:gd name="T80" fmla="*/ 13657 w 14709"/>
                  <a:gd name="T81" fmla="*/ 8091 h 14712"/>
                  <a:gd name="T82" fmla="*/ 13238 w 14709"/>
                  <a:gd name="T83" fmla="*/ 9742 h 14712"/>
                  <a:gd name="T84" fmla="*/ 12315 w 14709"/>
                  <a:gd name="T85" fmla="*/ 11320 h 14712"/>
                  <a:gd name="T86" fmla="*/ 11237 w 14709"/>
                  <a:gd name="T87" fmla="*/ 12381 h 14712"/>
                  <a:gd name="T88" fmla="*/ 9928 w 14709"/>
                  <a:gd name="T89" fmla="*/ 13163 h 14712"/>
                  <a:gd name="T90" fmla="*/ 9219 w 14709"/>
                  <a:gd name="T91" fmla="*/ 13429 h 14712"/>
                  <a:gd name="T92" fmla="*/ 7977 w 14709"/>
                  <a:gd name="T93" fmla="*/ 13679 h 14712"/>
                  <a:gd name="T94" fmla="*/ 6500 w 14709"/>
                  <a:gd name="T95" fmla="*/ 13659 h 14712"/>
                  <a:gd name="T96" fmla="*/ 5084 w 14709"/>
                  <a:gd name="T97" fmla="*/ 13299 h 14712"/>
                  <a:gd name="T98" fmla="*/ 4035 w 14709"/>
                  <a:gd name="T99" fmla="*/ 12776 h 14712"/>
                  <a:gd name="T100" fmla="*/ 3035 w 14709"/>
                  <a:gd name="T101" fmla="*/ 12008 h 14712"/>
                  <a:gd name="T102" fmla="*/ 2197 w 14709"/>
                  <a:gd name="T103" fmla="*/ 11063 h 14712"/>
                  <a:gd name="T104" fmla="*/ 1616 w 14709"/>
                  <a:gd name="T105" fmla="*/ 10080 h 14712"/>
                  <a:gd name="T106" fmla="*/ 1222 w 14709"/>
                  <a:gd name="T107" fmla="*/ 9027 h 14712"/>
                  <a:gd name="T108" fmla="*/ 1009 w 14709"/>
                  <a:gd name="T109" fmla="*/ 7708 h 14712"/>
                  <a:gd name="T110" fmla="*/ 1075 w 14709"/>
                  <a:gd name="T111" fmla="*/ 6352 h 14712"/>
                  <a:gd name="T112" fmla="*/ 1385 w 14709"/>
                  <a:gd name="T113" fmla="*/ 5153 h 14712"/>
                  <a:gd name="T114" fmla="*/ 1859 w 14709"/>
                  <a:gd name="T115" fmla="*/ 4148 h 14712"/>
                  <a:gd name="T116" fmla="*/ 2400 w 14709"/>
                  <a:gd name="T117" fmla="*/ 3357 h 14712"/>
                  <a:gd name="T118" fmla="*/ 3123 w 14709"/>
                  <a:gd name="T119" fmla="*/ 2601 h 14712"/>
                  <a:gd name="T120" fmla="*/ 4589 w 14709"/>
                  <a:gd name="T121" fmla="*/ 1622 h 14712"/>
                  <a:gd name="T122" fmla="*/ 6258 w 14709"/>
                  <a:gd name="T123" fmla="*/ 1088 h 14712"/>
                  <a:gd name="T124" fmla="*/ 7633 w 14709"/>
                  <a:gd name="T125" fmla="*/ 1002 h 14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709" h="14712">
                    <a:moveTo>
                      <a:pt x="6812" y="13"/>
                    </a:moveTo>
                    <a:lnTo>
                      <a:pt x="6680" y="23"/>
                    </a:lnTo>
                    <a:lnTo>
                      <a:pt x="6359" y="63"/>
                    </a:lnTo>
                    <a:lnTo>
                      <a:pt x="6172" y="91"/>
                    </a:lnTo>
                    <a:lnTo>
                      <a:pt x="6059" y="110"/>
                    </a:lnTo>
                    <a:lnTo>
                      <a:pt x="5798" y="164"/>
                    </a:lnTo>
                    <a:lnTo>
                      <a:pt x="5521" y="230"/>
                    </a:lnTo>
                    <a:lnTo>
                      <a:pt x="5256" y="303"/>
                    </a:lnTo>
                    <a:lnTo>
                      <a:pt x="5141" y="338"/>
                    </a:lnTo>
                    <a:lnTo>
                      <a:pt x="5061" y="366"/>
                    </a:lnTo>
                    <a:lnTo>
                      <a:pt x="4881" y="431"/>
                    </a:lnTo>
                    <a:lnTo>
                      <a:pt x="4589" y="545"/>
                    </a:lnTo>
                    <a:lnTo>
                      <a:pt x="4204" y="714"/>
                    </a:lnTo>
                    <a:lnTo>
                      <a:pt x="3958" y="832"/>
                    </a:lnTo>
                    <a:lnTo>
                      <a:pt x="3829" y="901"/>
                    </a:lnTo>
                    <a:lnTo>
                      <a:pt x="3780" y="930"/>
                    </a:lnTo>
                    <a:lnTo>
                      <a:pt x="3711" y="972"/>
                    </a:lnTo>
                    <a:lnTo>
                      <a:pt x="3617" y="1024"/>
                    </a:lnTo>
                    <a:lnTo>
                      <a:pt x="3556" y="1058"/>
                    </a:lnTo>
                    <a:lnTo>
                      <a:pt x="3392" y="1164"/>
                    </a:lnTo>
                    <a:lnTo>
                      <a:pt x="3195" y="1297"/>
                    </a:lnTo>
                    <a:lnTo>
                      <a:pt x="2996" y="1440"/>
                    </a:lnTo>
                    <a:lnTo>
                      <a:pt x="2905" y="1508"/>
                    </a:lnTo>
                    <a:lnTo>
                      <a:pt x="2819" y="1573"/>
                    </a:lnTo>
                    <a:lnTo>
                      <a:pt x="2653" y="1708"/>
                    </a:lnTo>
                    <a:lnTo>
                      <a:pt x="2489" y="1848"/>
                    </a:lnTo>
                    <a:lnTo>
                      <a:pt x="2328" y="1993"/>
                    </a:lnTo>
                    <a:lnTo>
                      <a:pt x="2173" y="2143"/>
                    </a:lnTo>
                    <a:lnTo>
                      <a:pt x="2021" y="2297"/>
                    </a:lnTo>
                    <a:lnTo>
                      <a:pt x="1874" y="2456"/>
                    </a:lnTo>
                    <a:lnTo>
                      <a:pt x="1731" y="2618"/>
                    </a:lnTo>
                    <a:lnTo>
                      <a:pt x="1593" y="2785"/>
                    </a:lnTo>
                    <a:lnTo>
                      <a:pt x="1460" y="2956"/>
                    </a:lnTo>
                    <a:lnTo>
                      <a:pt x="1331" y="3130"/>
                    </a:lnTo>
                    <a:lnTo>
                      <a:pt x="1209" y="3307"/>
                    </a:lnTo>
                    <a:lnTo>
                      <a:pt x="1091" y="3487"/>
                    </a:lnTo>
                    <a:lnTo>
                      <a:pt x="980" y="3670"/>
                    </a:lnTo>
                    <a:lnTo>
                      <a:pt x="875" y="3855"/>
                    </a:lnTo>
                    <a:lnTo>
                      <a:pt x="775" y="4043"/>
                    </a:lnTo>
                    <a:lnTo>
                      <a:pt x="728" y="4137"/>
                    </a:lnTo>
                    <a:lnTo>
                      <a:pt x="660" y="4276"/>
                    </a:lnTo>
                    <a:lnTo>
                      <a:pt x="538" y="4552"/>
                    </a:lnTo>
                    <a:lnTo>
                      <a:pt x="428" y="4826"/>
                    </a:lnTo>
                    <a:lnTo>
                      <a:pt x="332" y="5101"/>
                    </a:lnTo>
                    <a:lnTo>
                      <a:pt x="248" y="5380"/>
                    </a:lnTo>
                    <a:lnTo>
                      <a:pt x="174" y="5666"/>
                    </a:lnTo>
                    <a:lnTo>
                      <a:pt x="112" y="5960"/>
                    </a:lnTo>
                    <a:lnTo>
                      <a:pt x="59" y="6268"/>
                    </a:lnTo>
                    <a:lnTo>
                      <a:pt x="37" y="6427"/>
                    </a:lnTo>
                    <a:lnTo>
                      <a:pt x="25" y="6516"/>
                    </a:lnTo>
                    <a:lnTo>
                      <a:pt x="11" y="6675"/>
                    </a:lnTo>
                    <a:lnTo>
                      <a:pt x="3" y="6860"/>
                    </a:lnTo>
                    <a:lnTo>
                      <a:pt x="0" y="7121"/>
                    </a:lnTo>
                    <a:lnTo>
                      <a:pt x="0" y="7302"/>
                    </a:lnTo>
                    <a:lnTo>
                      <a:pt x="0" y="7520"/>
                    </a:lnTo>
                    <a:lnTo>
                      <a:pt x="6" y="7837"/>
                    </a:lnTo>
                    <a:lnTo>
                      <a:pt x="26" y="8097"/>
                    </a:lnTo>
                    <a:lnTo>
                      <a:pt x="67" y="8391"/>
                    </a:lnTo>
                    <a:lnTo>
                      <a:pt x="100" y="8588"/>
                    </a:lnTo>
                    <a:lnTo>
                      <a:pt x="119" y="8699"/>
                    </a:lnTo>
                    <a:lnTo>
                      <a:pt x="163" y="8918"/>
                    </a:lnTo>
                    <a:lnTo>
                      <a:pt x="215" y="9136"/>
                    </a:lnTo>
                    <a:lnTo>
                      <a:pt x="272" y="9353"/>
                    </a:lnTo>
                    <a:lnTo>
                      <a:pt x="337" y="9569"/>
                    </a:lnTo>
                    <a:lnTo>
                      <a:pt x="409" y="9783"/>
                    </a:lnTo>
                    <a:lnTo>
                      <a:pt x="487" y="9995"/>
                    </a:lnTo>
                    <a:lnTo>
                      <a:pt x="573" y="10205"/>
                    </a:lnTo>
                    <a:lnTo>
                      <a:pt x="664" y="10413"/>
                    </a:lnTo>
                    <a:lnTo>
                      <a:pt x="763" y="10619"/>
                    </a:lnTo>
                    <a:lnTo>
                      <a:pt x="867" y="10822"/>
                    </a:lnTo>
                    <a:lnTo>
                      <a:pt x="978" y="11021"/>
                    </a:lnTo>
                    <a:lnTo>
                      <a:pt x="1096" y="11218"/>
                    </a:lnTo>
                    <a:lnTo>
                      <a:pt x="1219" y="11411"/>
                    </a:lnTo>
                    <a:lnTo>
                      <a:pt x="1349" y="11602"/>
                    </a:lnTo>
                    <a:lnTo>
                      <a:pt x="1485" y="11788"/>
                    </a:lnTo>
                    <a:lnTo>
                      <a:pt x="1555" y="11880"/>
                    </a:lnTo>
                    <a:lnTo>
                      <a:pt x="1658" y="12011"/>
                    </a:lnTo>
                    <a:lnTo>
                      <a:pt x="1876" y="12267"/>
                    </a:lnTo>
                    <a:lnTo>
                      <a:pt x="2104" y="12511"/>
                    </a:lnTo>
                    <a:lnTo>
                      <a:pt x="2342" y="12743"/>
                    </a:lnTo>
                    <a:lnTo>
                      <a:pt x="2591" y="12964"/>
                    </a:lnTo>
                    <a:lnTo>
                      <a:pt x="2849" y="13173"/>
                    </a:lnTo>
                    <a:lnTo>
                      <a:pt x="3117" y="13371"/>
                    </a:lnTo>
                    <a:lnTo>
                      <a:pt x="3393" y="13556"/>
                    </a:lnTo>
                    <a:lnTo>
                      <a:pt x="3677" y="13729"/>
                    </a:lnTo>
                    <a:lnTo>
                      <a:pt x="3968" y="13889"/>
                    </a:lnTo>
                    <a:lnTo>
                      <a:pt x="4267" y="14035"/>
                    </a:lnTo>
                    <a:lnTo>
                      <a:pt x="4573" y="14167"/>
                    </a:lnTo>
                    <a:lnTo>
                      <a:pt x="4885" y="14287"/>
                    </a:lnTo>
                    <a:lnTo>
                      <a:pt x="5202" y="14392"/>
                    </a:lnTo>
                    <a:lnTo>
                      <a:pt x="5525" y="14482"/>
                    </a:lnTo>
                    <a:lnTo>
                      <a:pt x="5852" y="14558"/>
                    </a:lnTo>
                    <a:lnTo>
                      <a:pt x="6018" y="14590"/>
                    </a:lnTo>
                    <a:lnTo>
                      <a:pt x="6148" y="14613"/>
                    </a:lnTo>
                    <a:lnTo>
                      <a:pt x="6406" y="14651"/>
                    </a:lnTo>
                    <a:lnTo>
                      <a:pt x="6666" y="14680"/>
                    </a:lnTo>
                    <a:lnTo>
                      <a:pt x="6927" y="14699"/>
                    </a:lnTo>
                    <a:lnTo>
                      <a:pt x="7187" y="14711"/>
                    </a:lnTo>
                    <a:lnTo>
                      <a:pt x="7447" y="14712"/>
                    </a:lnTo>
                    <a:lnTo>
                      <a:pt x="7707" y="14705"/>
                    </a:lnTo>
                    <a:lnTo>
                      <a:pt x="7965" y="14688"/>
                    </a:lnTo>
                    <a:lnTo>
                      <a:pt x="8222" y="14662"/>
                    </a:lnTo>
                    <a:lnTo>
                      <a:pt x="8479" y="14628"/>
                    </a:lnTo>
                    <a:lnTo>
                      <a:pt x="8733" y="14585"/>
                    </a:lnTo>
                    <a:lnTo>
                      <a:pt x="8984" y="14533"/>
                    </a:lnTo>
                    <a:lnTo>
                      <a:pt x="9233" y="14472"/>
                    </a:lnTo>
                    <a:lnTo>
                      <a:pt x="9480" y="14402"/>
                    </a:lnTo>
                    <a:lnTo>
                      <a:pt x="9723" y="14324"/>
                    </a:lnTo>
                    <a:lnTo>
                      <a:pt x="9963" y="14236"/>
                    </a:lnTo>
                    <a:lnTo>
                      <a:pt x="10081" y="14189"/>
                    </a:lnTo>
                    <a:lnTo>
                      <a:pt x="10192" y="14143"/>
                    </a:lnTo>
                    <a:lnTo>
                      <a:pt x="10433" y="14036"/>
                    </a:lnTo>
                    <a:lnTo>
                      <a:pt x="10668" y="13924"/>
                    </a:lnTo>
                    <a:lnTo>
                      <a:pt x="10865" y="13822"/>
                    </a:lnTo>
                    <a:lnTo>
                      <a:pt x="10937" y="13780"/>
                    </a:lnTo>
                    <a:lnTo>
                      <a:pt x="11043" y="13718"/>
                    </a:lnTo>
                    <a:lnTo>
                      <a:pt x="11081" y="13700"/>
                    </a:lnTo>
                    <a:lnTo>
                      <a:pt x="11149" y="13659"/>
                    </a:lnTo>
                    <a:lnTo>
                      <a:pt x="11359" y="13521"/>
                    </a:lnTo>
                    <a:lnTo>
                      <a:pt x="11480" y="13441"/>
                    </a:lnTo>
                    <a:lnTo>
                      <a:pt x="11713" y="13273"/>
                    </a:lnTo>
                    <a:lnTo>
                      <a:pt x="11940" y="13099"/>
                    </a:lnTo>
                    <a:lnTo>
                      <a:pt x="12158" y="12917"/>
                    </a:lnTo>
                    <a:lnTo>
                      <a:pt x="12368" y="12728"/>
                    </a:lnTo>
                    <a:lnTo>
                      <a:pt x="12570" y="12531"/>
                    </a:lnTo>
                    <a:lnTo>
                      <a:pt x="12765" y="12328"/>
                    </a:lnTo>
                    <a:lnTo>
                      <a:pt x="12950" y="12118"/>
                    </a:lnTo>
                    <a:lnTo>
                      <a:pt x="13128" y="11902"/>
                    </a:lnTo>
                    <a:lnTo>
                      <a:pt x="13297" y="11679"/>
                    </a:lnTo>
                    <a:lnTo>
                      <a:pt x="13458" y="11451"/>
                    </a:lnTo>
                    <a:lnTo>
                      <a:pt x="13609" y="11215"/>
                    </a:lnTo>
                    <a:lnTo>
                      <a:pt x="13752" y="10974"/>
                    </a:lnTo>
                    <a:lnTo>
                      <a:pt x="13886" y="10727"/>
                    </a:lnTo>
                    <a:lnTo>
                      <a:pt x="14011" y="10474"/>
                    </a:lnTo>
                    <a:lnTo>
                      <a:pt x="14126" y="10216"/>
                    </a:lnTo>
                    <a:lnTo>
                      <a:pt x="14181" y="10084"/>
                    </a:lnTo>
                    <a:lnTo>
                      <a:pt x="14240" y="9936"/>
                    </a:lnTo>
                    <a:lnTo>
                      <a:pt x="14346" y="9634"/>
                    </a:lnTo>
                    <a:lnTo>
                      <a:pt x="14438" y="9328"/>
                    </a:lnTo>
                    <a:lnTo>
                      <a:pt x="14518" y="9020"/>
                    </a:lnTo>
                    <a:lnTo>
                      <a:pt x="14583" y="8709"/>
                    </a:lnTo>
                    <a:lnTo>
                      <a:pt x="14635" y="8395"/>
                    </a:lnTo>
                    <a:lnTo>
                      <a:pt x="14673" y="8080"/>
                    </a:lnTo>
                    <a:lnTo>
                      <a:pt x="14698" y="7764"/>
                    </a:lnTo>
                    <a:lnTo>
                      <a:pt x="14709" y="7446"/>
                    </a:lnTo>
                    <a:lnTo>
                      <a:pt x="14706" y="7129"/>
                    </a:lnTo>
                    <a:lnTo>
                      <a:pt x="14688" y="6812"/>
                    </a:lnTo>
                    <a:lnTo>
                      <a:pt x="14659" y="6496"/>
                    </a:lnTo>
                    <a:lnTo>
                      <a:pt x="14614" y="6181"/>
                    </a:lnTo>
                    <a:lnTo>
                      <a:pt x="14557" y="5868"/>
                    </a:lnTo>
                    <a:lnTo>
                      <a:pt x="14485" y="5558"/>
                    </a:lnTo>
                    <a:lnTo>
                      <a:pt x="14399" y="5250"/>
                    </a:lnTo>
                    <a:lnTo>
                      <a:pt x="14351" y="5098"/>
                    </a:lnTo>
                    <a:lnTo>
                      <a:pt x="14319" y="5002"/>
                    </a:lnTo>
                    <a:lnTo>
                      <a:pt x="14250" y="4811"/>
                    </a:lnTo>
                    <a:lnTo>
                      <a:pt x="14177" y="4622"/>
                    </a:lnTo>
                    <a:lnTo>
                      <a:pt x="14099" y="4437"/>
                    </a:lnTo>
                    <a:lnTo>
                      <a:pt x="14015" y="4254"/>
                    </a:lnTo>
                    <a:lnTo>
                      <a:pt x="13928" y="4073"/>
                    </a:lnTo>
                    <a:lnTo>
                      <a:pt x="13835" y="3895"/>
                    </a:lnTo>
                    <a:lnTo>
                      <a:pt x="13737" y="3720"/>
                    </a:lnTo>
                    <a:lnTo>
                      <a:pt x="13636" y="3547"/>
                    </a:lnTo>
                    <a:lnTo>
                      <a:pt x="13529" y="3378"/>
                    </a:lnTo>
                    <a:lnTo>
                      <a:pt x="13418" y="3211"/>
                    </a:lnTo>
                    <a:lnTo>
                      <a:pt x="13303" y="3049"/>
                    </a:lnTo>
                    <a:lnTo>
                      <a:pt x="13184" y="2888"/>
                    </a:lnTo>
                    <a:lnTo>
                      <a:pt x="13059" y="2732"/>
                    </a:lnTo>
                    <a:lnTo>
                      <a:pt x="12932" y="2578"/>
                    </a:lnTo>
                    <a:lnTo>
                      <a:pt x="12800" y="2429"/>
                    </a:lnTo>
                    <a:lnTo>
                      <a:pt x="12664" y="2283"/>
                    </a:lnTo>
                    <a:lnTo>
                      <a:pt x="12524" y="2140"/>
                    </a:lnTo>
                    <a:lnTo>
                      <a:pt x="12381" y="2002"/>
                    </a:lnTo>
                    <a:lnTo>
                      <a:pt x="12234" y="1867"/>
                    </a:lnTo>
                    <a:lnTo>
                      <a:pt x="12084" y="1735"/>
                    </a:lnTo>
                    <a:lnTo>
                      <a:pt x="11929" y="1609"/>
                    </a:lnTo>
                    <a:lnTo>
                      <a:pt x="11772" y="1486"/>
                    </a:lnTo>
                    <a:lnTo>
                      <a:pt x="11610" y="1367"/>
                    </a:lnTo>
                    <a:lnTo>
                      <a:pt x="11447" y="1253"/>
                    </a:lnTo>
                    <a:lnTo>
                      <a:pt x="11279" y="1143"/>
                    </a:lnTo>
                    <a:lnTo>
                      <a:pt x="11108" y="1038"/>
                    </a:lnTo>
                    <a:lnTo>
                      <a:pt x="10934" y="937"/>
                    </a:lnTo>
                    <a:lnTo>
                      <a:pt x="10758" y="840"/>
                    </a:lnTo>
                    <a:lnTo>
                      <a:pt x="10578" y="749"/>
                    </a:lnTo>
                    <a:lnTo>
                      <a:pt x="10396" y="662"/>
                    </a:lnTo>
                    <a:lnTo>
                      <a:pt x="10211" y="580"/>
                    </a:lnTo>
                    <a:lnTo>
                      <a:pt x="10117" y="541"/>
                    </a:lnTo>
                    <a:lnTo>
                      <a:pt x="10002" y="493"/>
                    </a:lnTo>
                    <a:lnTo>
                      <a:pt x="9776" y="409"/>
                    </a:lnTo>
                    <a:lnTo>
                      <a:pt x="9554" y="333"/>
                    </a:lnTo>
                    <a:lnTo>
                      <a:pt x="9333" y="266"/>
                    </a:lnTo>
                    <a:lnTo>
                      <a:pt x="9106" y="207"/>
                    </a:lnTo>
                    <a:lnTo>
                      <a:pt x="8872" y="155"/>
                    </a:lnTo>
                    <a:lnTo>
                      <a:pt x="8625" y="107"/>
                    </a:lnTo>
                    <a:lnTo>
                      <a:pt x="8362" y="65"/>
                    </a:lnTo>
                    <a:lnTo>
                      <a:pt x="8222" y="45"/>
                    </a:lnTo>
                    <a:lnTo>
                      <a:pt x="8165" y="37"/>
                    </a:lnTo>
                    <a:lnTo>
                      <a:pt x="8016" y="25"/>
                    </a:lnTo>
                    <a:lnTo>
                      <a:pt x="7743" y="10"/>
                    </a:lnTo>
                    <a:lnTo>
                      <a:pt x="7332" y="0"/>
                    </a:lnTo>
                    <a:lnTo>
                      <a:pt x="7044" y="2"/>
                    </a:lnTo>
                    <a:lnTo>
                      <a:pt x="6879" y="8"/>
                    </a:lnTo>
                    <a:lnTo>
                      <a:pt x="6812" y="13"/>
                    </a:lnTo>
                    <a:close/>
                    <a:moveTo>
                      <a:pt x="7752" y="1009"/>
                    </a:moveTo>
                    <a:lnTo>
                      <a:pt x="7913" y="1021"/>
                    </a:lnTo>
                    <a:lnTo>
                      <a:pt x="8232" y="1057"/>
                    </a:lnTo>
                    <a:lnTo>
                      <a:pt x="8545" y="1109"/>
                    </a:lnTo>
                    <a:lnTo>
                      <a:pt x="8855" y="1176"/>
                    </a:lnTo>
                    <a:lnTo>
                      <a:pt x="9160" y="1258"/>
                    </a:lnTo>
                    <a:lnTo>
                      <a:pt x="9458" y="1355"/>
                    </a:lnTo>
                    <a:lnTo>
                      <a:pt x="9751" y="1466"/>
                    </a:lnTo>
                    <a:lnTo>
                      <a:pt x="10037" y="1591"/>
                    </a:lnTo>
                    <a:lnTo>
                      <a:pt x="10178" y="1660"/>
                    </a:lnTo>
                    <a:lnTo>
                      <a:pt x="10299" y="1723"/>
                    </a:lnTo>
                    <a:lnTo>
                      <a:pt x="10538" y="1856"/>
                    </a:lnTo>
                    <a:lnTo>
                      <a:pt x="10769" y="1996"/>
                    </a:lnTo>
                    <a:lnTo>
                      <a:pt x="10994" y="2146"/>
                    </a:lnTo>
                    <a:lnTo>
                      <a:pt x="11210" y="2304"/>
                    </a:lnTo>
                    <a:lnTo>
                      <a:pt x="11419" y="2469"/>
                    </a:lnTo>
                    <a:lnTo>
                      <a:pt x="11621" y="2643"/>
                    </a:lnTo>
                    <a:lnTo>
                      <a:pt x="11814" y="2825"/>
                    </a:lnTo>
                    <a:lnTo>
                      <a:pt x="11998" y="3015"/>
                    </a:lnTo>
                    <a:lnTo>
                      <a:pt x="12175" y="3212"/>
                    </a:lnTo>
                    <a:lnTo>
                      <a:pt x="12344" y="3416"/>
                    </a:lnTo>
                    <a:lnTo>
                      <a:pt x="12504" y="3628"/>
                    </a:lnTo>
                    <a:lnTo>
                      <a:pt x="12655" y="3847"/>
                    </a:lnTo>
                    <a:lnTo>
                      <a:pt x="12798" y="4074"/>
                    </a:lnTo>
                    <a:lnTo>
                      <a:pt x="12931" y="4307"/>
                    </a:lnTo>
                    <a:lnTo>
                      <a:pt x="13055" y="4547"/>
                    </a:lnTo>
                    <a:lnTo>
                      <a:pt x="13114" y="4670"/>
                    </a:lnTo>
                    <a:lnTo>
                      <a:pt x="13159" y="4767"/>
                    </a:lnTo>
                    <a:lnTo>
                      <a:pt x="13243" y="4967"/>
                    </a:lnTo>
                    <a:lnTo>
                      <a:pt x="13322" y="5170"/>
                    </a:lnTo>
                    <a:lnTo>
                      <a:pt x="13392" y="5377"/>
                    </a:lnTo>
                    <a:lnTo>
                      <a:pt x="13455" y="5585"/>
                    </a:lnTo>
                    <a:lnTo>
                      <a:pt x="13512" y="5797"/>
                    </a:lnTo>
                    <a:lnTo>
                      <a:pt x="13561" y="6013"/>
                    </a:lnTo>
                    <a:lnTo>
                      <a:pt x="13604" y="6229"/>
                    </a:lnTo>
                    <a:lnTo>
                      <a:pt x="13638" y="6446"/>
                    </a:lnTo>
                    <a:lnTo>
                      <a:pt x="13665" y="6665"/>
                    </a:lnTo>
                    <a:lnTo>
                      <a:pt x="13685" y="6884"/>
                    </a:lnTo>
                    <a:lnTo>
                      <a:pt x="13697" y="7104"/>
                    </a:lnTo>
                    <a:lnTo>
                      <a:pt x="13701" y="7325"/>
                    </a:lnTo>
                    <a:lnTo>
                      <a:pt x="13698" y="7545"/>
                    </a:lnTo>
                    <a:lnTo>
                      <a:pt x="13688" y="7764"/>
                    </a:lnTo>
                    <a:lnTo>
                      <a:pt x="13670" y="7982"/>
                    </a:lnTo>
                    <a:lnTo>
                      <a:pt x="13657" y="8091"/>
                    </a:lnTo>
                    <a:lnTo>
                      <a:pt x="13638" y="8248"/>
                    </a:lnTo>
                    <a:lnTo>
                      <a:pt x="13585" y="8558"/>
                    </a:lnTo>
                    <a:lnTo>
                      <a:pt x="13519" y="8862"/>
                    </a:lnTo>
                    <a:lnTo>
                      <a:pt x="13439" y="9162"/>
                    </a:lnTo>
                    <a:lnTo>
                      <a:pt x="13345" y="9455"/>
                    </a:lnTo>
                    <a:lnTo>
                      <a:pt x="13238" y="9742"/>
                    </a:lnTo>
                    <a:lnTo>
                      <a:pt x="13117" y="10023"/>
                    </a:lnTo>
                    <a:lnTo>
                      <a:pt x="12982" y="10297"/>
                    </a:lnTo>
                    <a:lnTo>
                      <a:pt x="12835" y="10564"/>
                    </a:lnTo>
                    <a:lnTo>
                      <a:pt x="12674" y="10824"/>
                    </a:lnTo>
                    <a:lnTo>
                      <a:pt x="12501" y="11076"/>
                    </a:lnTo>
                    <a:lnTo>
                      <a:pt x="12315" y="11320"/>
                    </a:lnTo>
                    <a:lnTo>
                      <a:pt x="12117" y="11555"/>
                    </a:lnTo>
                    <a:lnTo>
                      <a:pt x="11906" y="11782"/>
                    </a:lnTo>
                    <a:lnTo>
                      <a:pt x="11682" y="12001"/>
                    </a:lnTo>
                    <a:lnTo>
                      <a:pt x="11448" y="12210"/>
                    </a:lnTo>
                    <a:lnTo>
                      <a:pt x="11325" y="12311"/>
                    </a:lnTo>
                    <a:lnTo>
                      <a:pt x="11237" y="12381"/>
                    </a:lnTo>
                    <a:lnTo>
                      <a:pt x="11040" y="12525"/>
                    </a:lnTo>
                    <a:lnTo>
                      <a:pt x="10827" y="12667"/>
                    </a:lnTo>
                    <a:lnTo>
                      <a:pt x="10603" y="12807"/>
                    </a:lnTo>
                    <a:lnTo>
                      <a:pt x="10374" y="12938"/>
                    </a:lnTo>
                    <a:lnTo>
                      <a:pt x="10147" y="13058"/>
                    </a:lnTo>
                    <a:lnTo>
                      <a:pt x="9928" y="13163"/>
                    </a:lnTo>
                    <a:lnTo>
                      <a:pt x="9723" y="13250"/>
                    </a:lnTo>
                    <a:lnTo>
                      <a:pt x="9628" y="13284"/>
                    </a:lnTo>
                    <a:lnTo>
                      <a:pt x="9499" y="13330"/>
                    </a:lnTo>
                    <a:lnTo>
                      <a:pt x="9414" y="13362"/>
                    </a:lnTo>
                    <a:lnTo>
                      <a:pt x="9355" y="13383"/>
                    </a:lnTo>
                    <a:lnTo>
                      <a:pt x="9219" y="13429"/>
                    </a:lnTo>
                    <a:lnTo>
                      <a:pt x="8981" y="13494"/>
                    </a:lnTo>
                    <a:lnTo>
                      <a:pt x="8623" y="13577"/>
                    </a:lnTo>
                    <a:lnTo>
                      <a:pt x="8353" y="13627"/>
                    </a:lnTo>
                    <a:lnTo>
                      <a:pt x="8182" y="13654"/>
                    </a:lnTo>
                    <a:lnTo>
                      <a:pt x="8102" y="13664"/>
                    </a:lnTo>
                    <a:lnTo>
                      <a:pt x="7977" y="13679"/>
                    </a:lnTo>
                    <a:lnTo>
                      <a:pt x="7728" y="13699"/>
                    </a:lnTo>
                    <a:lnTo>
                      <a:pt x="7479" y="13710"/>
                    </a:lnTo>
                    <a:lnTo>
                      <a:pt x="7232" y="13713"/>
                    </a:lnTo>
                    <a:lnTo>
                      <a:pt x="6986" y="13704"/>
                    </a:lnTo>
                    <a:lnTo>
                      <a:pt x="6742" y="13687"/>
                    </a:lnTo>
                    <a:lnTo>
                      <a:pt x="6500" y="13659"/>
                    </a:lnTo>
                    <a:lnTo>
                      <a:pt x="6259" y="13623"/>
                    </a:lnTo>
                    <a:lnTo>
                      <a:pt x="6019" y="13577"/>
                    </a:lnTo>
                    <a:lnTo>
                      <a:pt x="5782" y="13521"/>
                    </a:lnTo>
                    <a:lnTo>
                      <a:pt x="5548" y="13456"/>
                    </a:lnTo>
                    <a:lnTo>
                      <a:pt x="5315" y="13382"/>
                    </a:lnTo>
                    <a:lnTo>
                      <a:pt x="5084" y="13299"/>
                    </a:lnTo>
                    <a:lnTo>
                      <a:pt x="4858" y="13206"/>
                    </a:lnTo>
                    <a:lnTo>
                      <a:pt x="4634" y="13104"/>
                    </a:lnTo>
                    <a:lnTo>
                      <a:pt x="4412" y="12993"/>
                    </a:lnTo>
                    <a:lnTo>
                      <a:pt x="4302" y="12933"/>
                    </a:lnTo>
                    <a:lnTo>
                      <a:pt x="4213" y="12883"/>
                    </a:lnTo>
                    <a:lnTo>
                      <a:pt x="4035" y="12776"/>
                    </a:lnTo>
                    <a:lnTo>
                      <a:pt x="3859" y="12663"/>
                    </a:lnTo>
                    <a:lnTo>
                      <a:pt x="3687" y="12543"/>
                    </a:lnTo>
                    <a:lnTo>
                      <a:pt x="3518" y="12418"/>
                    </a:lnTo>
                    <a:lnTo>
                      <a:pt x="3353" y="12287"/>
                    </a:lnTo>
                    <a:lnTo>
                      <a:pt x="3192" y="12150"/>
                    </a:lnTo>
                    <a:lnTo>
                      <a:pt x="3035" y="12008"/>
                    </a:lnTo>
                    <a:lnTo>
                      <a:pt x="2882" y="11862"/>
                    </a:lnTo>
                    <a:lnTo>
                      <a:pt x="2735" y="11711"/>
                    </a:lnTo>
                    <a:lnTo>
                      <a:pt x="2592" y="11554"/>
                    </a:lnTo>
                    <a:lnTo>
                      <a:pt x="2455" y="11394"/>
                    </a:lnTo>
                    <a:lnTo>
                      <a:pt x="2323" y="11230"/>
                    </a:lnTo>
                    <a:lnTo>
                      <a:pt x="2197" y="11063"/>
                    </a:lnTo>
                    <a:lnTo>
                      <a:pt x="2077" y="10892"/>
                    </a:lnTo>
                    <a:lnTo>
                      <a:pt x="1964" y="10718"/>
                    </a:lnTo>
                    <a:lnTo>
                      <a:pt x="1910" y="10629"/>
                    </a:lnTo>
                    <a:lnTo>
                      <a:pt x="1859" y="10544"/>
                    </a:lnTo>
                    <a:lnTo>
                      <a:pt x="1740" y="10323"/>
                    </a:lnTo>
                    <a:lnTo>
                      <a:pt x="1616" y="10080"/>
                    </a:lnTo>
                    <a:lnTo>
                      <a:pt x="1512" y="9857"/>
                    </a:lnTo>
                    <a:lnTo>
                      <a:pt x="1476" y="9772"/>
                    </a:lnTo>
                    <a:lnTo>
                      <a:pt x="1434" y="9667"/>
                    </a:lnTo>
                    <a:lnTo>
                      <a:pt x="1356" y="9455"/>
                    </a:lnTo>
                    <a:lnTo>
                      <a:pt x="1285" y="9242"/>
                    </a:lnTo>
                    <a:lnTo>
                      <a:pt x="1222" y="9027"/>
                    </a:lnTo>
                    <a:lnTo>
                      <a:pt x="1168" y="8811"/>
                    </a:lnTo>
                    <a:lnTo>
                      <a:pt x="1120" y="8593"/>
                    </a:lnTo>
                    <a:lnTo>
                      <a:pt x="1081" y="8373"/>
                    </a:lnTo>
                    <a:lnTo>
                      <a:pt x="1049" y="8153"/>
                    </a:lnTo>
                    <a:lnTo>
                      <a:pt x="1026" y="7931"/>
                    </a:lnTo>
                    <a:lnTo>
                      <a:pt x="1009" y="7708"/>
                    </a:lnTo>
                    <a:lnTo>
                      <a:pt x="1001" y="7484"/>
                    </a:lnTo>
                    <a:lnTo>
                      <a:pt x="1000" y="7259"/>
                    </a:lnTo>
                    <a:lnTo>
                      <a:pt x="1007" y="7033"/>
                    </a:lnTo>
                    <a:lnTo>
                      <a:pt x="1021" y="6807"/>
                    </a:lnTo>
                    <a:lnTo>
                      <a:pt x="1044" y="6581"/>
                    </a:lnTo>
                    <a:lnTo>
                      <a:pt x="1075" y="6352"/>
                    </a:lnTo>
                    <a:lnTo>
                      <a:pt x="1093" y="6239"/>
                    </a:lnTo>
                    <a:lnTo>
                      <a:pt x="1107" y="6163"/>
                    </a:lnTo>
                    <a:lnTo>
                      <a:pt x="1140" y="6003"/>
                    </a:lnTo>
                    <a:lnTo>
                      <a:pt x="1201" y="5749"/>
                    </a:lnTo>
                    <a:lnTo>
                      <a:pt x="1300" y="5402"/>
                    </a:lnTo>
                    <a:lnTo>
                      <a:pt x="1385" y="5153"/>
                    </a:lnTo>
                    <a:lnTo>
                      <a:pt x="1442" y="4999"/>
                    </a:lnTo>
                    <a:lnTo>
                      <a:pt x="1471" y="4927"/>
                    </a:lnTo>
                    <a:lnTo>
                      <a:pt x="1508" y="4838"/>
                    </a:lnTo>
                    <a:lnTo>
                      <a:pt x="1614" y="4615"/>
                    </a:lnTo>
                    <a:lnTo>
                      <a:pt x="1738" y="4371"/>
                    </a:lnTo>
                    <a:lnTo>
                      <a:pt x="1859" y="4148"/>
                    </a:lnTo>
                    <a:lnTo>
                      <a:pt x="1910" y="4060"/>
                    </a:lnTo>
                    <a:lnTo>
                      <a:pt x="1952" y="3992"/>
                    </a:lnTo>
                    <a:lnTo>
                      <a:pt x="2070" y="3814"/>
                    </a:lnTo>
                    <a:lnTo>
                      <a:pt x="2208" y="3616"/>
                    </a:lnTo>
                    <a:lnTo>
                      <a:pt x="2343" y="3431"/>
                    </a:lnTo>
                    <a:lnTo>
                      <a:pt x="2400" y="3357"/>
                    </a:lnTo>
                    <a:lnTo>
                      <a:pt x="2453" y="3292"/>
                    </a:lnTo>
                    <a:lnTo>
                      <a:pt x="2603" y="3122"/>
                    </a:lnTo>
                    <a:lnTo>
                      <a:pt x="2778" y="2935"/>
                    </a:lnTo>
                    <a:lnTo>
                      <a:pt x="2945" y="2767"/>
                    </a:lnTo>
                    <a:lnTo>
                      <a:pt x="3013" y="2702"/>
                    </a:lnTo>
                    <a:lnTo>
                      <a:pt x="3123" y="2601"/>
                    </a:lnTo>
                    <a:lnTo>
                      <a:pt x="3351" y="2409"/>
                    </a:lnTo>
                    <a:lnTo>
                      <a:pt x="3586" y="2227"/>
                    </a:lnTo>
                    <a:lnTo>
                      <a:pt x="3827" y="2058"/>
                    </a:lnTo>
                    <a:lnTo>
                      <a:pt x="4075" y="1901"/>
                    </a:lnTo>
                    <a:lnTo>
                      <a:pt x="4329" y="1755"/>
                    </a:lnTo>
                    <a:lnTo>
                      <a:pt x="4589" y="1622"/>
                    </a:lnTo>
                    <a:lnTo>
                      <a:pt x="4855" y="1502"/>
                    </a:lnTo>
                    <a:lnTo>
                      <a:pt x="5127" y="1394"/>
                    </a:lnTo>
                    <a:lnTo>
                      <a:pt x="5402" y="1298"/>
                    </a:lnTo>
                    <a:lnTo>
                      <a:pt x="5683" y="1215"/>
                    </a:lnTo>
                    <a:lnTo>
                      <a:pt x="5969" y="1145"/>
                    </a:lnTo>
                    <a:lnTo>
                      <a:pt x="6258" y="1088"/>
                    </a:lnTo>
                    <a:lnTo>
                      <a:pt x="6551" y="1044"/>
                    </a:lnTo>
                    <a:lnTo>
                      <a:pt x="6847" y="1013"/>
                    </a:lnTo>
                    <a:lnTo>
                      <a:pt x="7147" y="994"/>
                    </a:lnTo>
                    <a:lnTo>
                      <a:pt x="7297" y="991"/>
                    </a:lnTo>
                    <a:lnTo>
                      <a:pt x="7386" y="992"/>
                    </a:lnTo>
                    <a:lnTo>
                      <a:pt x="7633" y="1002"/>
                    </a:lnTo>
                    <a:lnTo>
                      <a:pt x="7752" y="10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 dirty="0"/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258DAA95-6AF2-4C54-AF4E-E1285670D5E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686149" y="4120579"/>
                <a:ext cx="328695" cy="288000"/>
                <a:chOff x="6494535" y="5567481"/>
                <a:chExt cx="521804" cy="457200"/>
              </a:xfrm>
              <a:solidFill>
                <a:schemeClr val="tx1"/>
              </a:solidFill>
            </p:grpSpPr>
            <p:sp>
              <p:nvSpPr>
                <p:cNvPr id="69" name="Freeform 64">
                  <a:extLst>
                    <a:ext uri="{FF2B5EF4-FFF2-40B4-BE49-F238E27FC236}">
                      <a16:creationId xmlns:a16="http://schemas.microsoft.com/office/drawing/2014/main" id="{72539194-FB4A-4BB7-A331-D3DEBC1155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8409" y="5567481"/>
                  <a:ext cx="152400" cy="258417"/>
                </a:xfrm>
                <a:custGeom>
                  <a:avLst/>
                  <a:gdLst>
                    <a:gd name="T0" fmla="*/ 234 w 921"/>
                    <a:gd name="T1" fmla="*/ 195 h 1560"/>
                    <a:gd name="T2" fmla="*/ 152 w 921"/>
                    <a:gd name="T3" fmla="*/ 274 h 1560"/>
                    <a:gd name="T4" fmla="*/ 51 w 921"/>
                    <a:gd name="T5" fmla="*/ 381 h 1560"/>
                    <a:gd name="T6" fmla="*/ 13 w 921"/>
                    <a:gd name="T7" fmla="*/ 431 h 1560"/>
                    <a:gd name="T8" fmla="*/ 3 w 921"/>
                    <a:gd name="T9" fmla="*/ 456 h 1560"/>
                    <a:gd name="T10" fmla="*/ 0 w 921"/>
                    <a:gd name="T11" fmla="*/ 479 h 1560"/>
                    <a:gd name="T12" fmla="*/ 6 w 921"/>
                    <a:gd name="T13" fmla="*/ 500 h 1560"/>
                    <a:gd name="T14" fmla="*/ 12 w 921"/>
                    <a:gd name="T15" fmla="*/ 512 h 1560"/>
                    <a:gd name="T16" fmla="*/ 19 w 921"/>
                    <a:gd name="T17" fmla="*/ 528 h 1560"/>
                    <a:gd name="T18" fmla="*/ 41 w 921"/>
                    <a:gd name="T19" fmla="*/ 552 h 1560"/>
                    <a:gd name="T20" fmla="*/ 74 w 921"/>
                    <a:gd name="T21" fmla="*/ 567 h 1560"/>
                    <a:gd name="T22" fmla="*/ 128 w 921"/>
                    <a:gd name="T23" fmla="*/ 578 h 1560"/>
                    <a:gd name="T24" fmla="*/ 165 w 921"/>
                    <a:gd name="T25" fmla="*/ 582 h 1560"/>
                    <a:gd name="T26" fmla="*/ 179 w 921"/>
                    <a:gd name="T27" fmla="*/ 584 h 1560"/>
                    <a:gd name="T28" fmla="*/ 199 w 921"/>
                    <a:gd name="T29" fmla="*/ 596 h 1560"/>
                    <a:gd name="T30" fmla="*/ 216 w 921"/>
                    <a:gd name="T31" fmla="*/ 621 h 1560"/>
                    <a:gd name="T32" fmla="*/ 228 w 921"/>
                    <a:gd name="T33" fmla="*/ 661 h 1560"/>
                    <a:gd name="T34" fmla="*/ 240 w 921"/>
                    <a:gd name="T35" fmla="*/ 753 h 1560"/>
                    <a:gd name="T36" fmla="*/ 242 w 921"/>
                    <a:gd name="T37" fmla="*/ 958 h 1560"/>
                    <a:gd name="T38" fmla="*/ 240 w 921"/>
                    <a:gd name="T39" fmla="*/ 1108 h 1560"/>
                    <a:gd name="T40" fmla="*/ 237 w 921"/>
                    <a:gd name="T41" fmla="*/ 1236 h 1560"/>
                    <a:gd name="T42" fmla="*/ 240 w 921"/>
                    <a:gd name="T43" fmla="*/ 1413 h 1560"/>
                    <a:gd name="T44" fmla="*/ 249 w 921"/>
                    <a:gd name="T45" fmla="*/ 1492 h 1560"/>
                    <a:gd name="T46" fmla="*/ 259 w 921"/>
                    <a:gd name="T47" fmla="*/ 1527 h 1560"/>
                    <a:gd name="T48" fmla="*/ 273 w 921"/>
                    <a:gd name="T49" fmla="*/ 1547 h 1560"/>
                    <a:gd name="T50" fmla="*/ 292 w 921"/>
                    <a:gd name="T51" fmla="*/ 1557 h 1560"/>
                    <a:gd name="T52" fmla="*/ 303 w 921"/>
                    <a:gd name="T53" fmla="*/ 1558 h 1560"/>
                    <a:gd name="T54" fmla="*/ 435 w 921"/>
                    <a:gd name="T55" fmla="*/ 1560 h 1560"/>
                    <a:gd name="T56" fmla="*/ 584 w 921"/>
                    <a:gd name="T57" fmla="*/ 1553 h 1560"/>
                    <a:gd name="T58" fmla="*/ 643 w 921"/>
                    <a:gd name="T59" fmla="*/ 1542 h 1560"/>
                    <a:gd name="T60" fmla="*/ 657 w 921"/>
                    <a:gd name="T61" fmla="*/ 1536 h 1560"/>
                    <a:gd name="T62" fmla="*/ 664 w 921"/>
                    <a:gd name="T63" fmla="*/ 1527 h 1560"/>
                    <a:gd name="T64" fmla="*/ 676 w 921"/>
                    <a:gd name="T65" fmla="*/ 1477 h 1560"/>
                    <a:gd name="T66" fmla="*/ 684 w 921"/>
                    <a:gd name="T67" fmla="*/ 1300 h 1560"/>
                    <a:gd name="T68" fmla="*/ 684 w 921"/>
                    <a:gd name="T69" fmla="*/ 1057 h 1560"/>
                    <a:gd name="T70" fmla="*/ 684 w 921"/>
                    <a:gd name="T71" fmla="*/ 887 h 1560"/>
                    <a:gd name="T72" fmla="*/ 687 w 921"/>
                    <a:gd name="T73" fmla="*/ 726 h 1560"/>
                    <a:gd name="T74" fmla="*/ 692 w 921"/>
                    <a:gd name="T75" fmla="*/ 656 h 1560"/>
                    <a:gd name="T76" fmla="*/ 703 w 921"/>
                    <a:gd name="T77" fmla="*/ 612 h 1560"/>
                    <a:gd name="T78" fmla="*/ 720 w 921"/>
                    <a:gd name="T79" fmla="*/ 589 h 1560"/>
                    <a:gd name="T80" fmla="*/ 760 w 921"/>
                    <a:gd name="T81" fmla="*/ 578 h 1560"/>
                    <a:gd name="T82" fmla="*/ 800 w 921"/>
                    <a:gd name="T83" fmla="*/ 578 h 1560"/>
                    <a:gd name="T84" fmla="*/ 824 w 921"/>
                    <a:gd name="T85" fmla="*/ 577 h 1560"/>
                    <a:gd name="T86" fmla="*/ 865 w 921"/>
                    <a:gd name="T87" fmla="*/ 566 h 1560"/>
                    <a:gd name="T88" fmla="*/ 895 w 921"/>
                    <a:gd name="T89" fmla="*/ 548 h 1560"/>
                    <a:gd name="T90" fmla="*/ 914 w 921"/>
                    <a:gd name="T91" fmla="*/ 523 h 1560"/>
                    <a:gd name="T92" fmla="*/ 921 w 921"/>
                    <a:gd name="T93" fmla="*/ 491 h 1560"/>
                    <a:gd name="T94" fmla="*/ 919 w 921"/>
                    <a:gd name="T95" fmla="*/ 455 h 1560"/>
                    <a:gd name="T96" fmla="*/ 904 w 921"/>
                    <a:gd name="T97" fmla="*/ 415 h 1560"/>
                    <a:gd name="T98" fmla="*/ 878 w 921"/>
                    <a:gd name="T99" fmla="*/ 373 h 1560"/>
                    <a:gd name="T100" fmla="*/ 860 w 921"/>
                    <a:gd name="T101" fmla="*/ 353 h 1560"/>
                    <a:gd name="T102" fmla="*/ 780 w 921"/>
                    <a:gd name="T103" fmla="*/ 267 h 1560"/>
                    <a:gd name="T104" fmla="*/ 665 w 921"/>
                    <a:gd name="T105" fmla="*/ 141 h 1560"/>
                    <a:gd name="T106" fmla="*/ 630 w 921"/>
                    <a:gd name="T107" fmla="*/ 104 h 1560"/>
                    <a:gd name="T108" fmla="*/ 575 w 921"/>
                    <a:gd name="T109" fmla="*/ 50 h 1560"/>
                    <a:gd name="T110" fmla="*/ 532 w 921"/>
                    <a:gd name="T111" fmla="*/ 16 h 1560"/>
                    <a:gd name="T112" fmla="*/ 498 w 921"/>
                    <a:gd name="T113" fmla="*/ 1 h 1560"/>
                    <a:gd name="T114" fmla="*/ 485 w 921"/>
                    <a:gd name="T115" fmla="*/ 0 h 1560"/>
                    <a:gd name="T116" fmla="*/ 471 w 921"/>
                    <a:gd name="T117" fmla="*/ 1 h 1560"/>
                    <a:gd name="T118" fmla="*/ 429 w 921"/>
                    <a:gd name="T119" fmla="*/ 22 h 1560"/>
                    <a:gd name="T120" fmla="*/ 333 w 921"/>
                    <a:gd name="T121" fmla="*/ 99 h 1560"/>
                    <a:gd name="T122" fmla="*/ 234 w 921"/>
                    <a:gd name="T123" fmla="*/ 195 h 15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21" h="1560">
                      <a:moveTo>
                        <a:pt x="234" y="195"/>
                      </a:moveTo>
                      <a:lnTo>
                        <a:pt x="152" y="274"/>
                      </a:lnTo>
                      <a:lnTo>
                        <a:pt x="51" y="381"/>
                      </a:lnTo>
                      <a:lnTo>
                        <a:pt x="13" y="431"/>
                      </a:lnTo>
                      <a:lnTo>
                        <a:pt x="3" y="456"/>
                      </a:lnTo>
                      <a:lnTo>
                        <a:pt x="0" y="479"/>
                      </a:lnTo>
                      <a:lnTo>
                        <a:pt x="6" y="500"/>
                      </a:lnTo>
                      <a:lnTo>
                        <a:pt x="12" y="512"/>
                      </a:lnTo>
                      <a:lnTo>
                        <a:pt x="19" y="528"/>
                      </a:lnTo>
                      <a:lnTo>
                        <a:pt x="41" y="552"/>
                      </a:lnTo>
                      <a:lnTo>
                        <a:pt x="74" y="567"/>
                      </a:lnTo>
                      <a:lnTo>
                        <a:pt x="128" y="578"/>
                      </a:lnTo>
                      <a:lnTo>
                        <a:pt x="165" y="582"/>
                      </a:lnTo>
                      <a:lnTo>
                        <a:pt x="179" y="584"/>
                      </a:lnTo>
                      <a:lnTo>
                        <a:pt x="199" y="596"/>
                      </a:lnTo>
                      <a:lnTo>
                        <a:pt x="216" y="621"/>
                      </a:lnTo>
                      <a:lnTo>
                        <a:pt x="228" y="661"/>
                      </a:lnTo>
                      <a:lnTo>
                        <a:pt x="240" y="753"/>
                      </a:lnTo>
                      <a:lnTo>
                        <a:pt x="242" y="958"/>
                      </a:lnTo>
                      <a:lnTo>
                        <a:pt x="240" y="1108"/>
                      </a:lnTo>
                      <a:lnTo>
                        <a:pt x="237" y="1236"/>
                      </a:lnTo>
                      <a:lnTo>
                        <a:pt x="240" y="1413"/>
                      </a:lnTo>
                      <a:lnTo>
                        <a:pt x="249" y="1492"/>
                      </a:lnTo>
                      <a:lnTo>
                        <a:pt x="259" y="1527"/>
                      </a:lnTo>
                      <a:lnTo>
                        <a:pt x="273" y="1547"/>
                      </a:lnTo>
                      <a:lnTo>
                        <a:pt x="292" y="1557"/>
                      </a:lnTo>
                      <a:lnTo>
                        <a:pt x="303" y="1558"/>
                      </a:lnTo>
                      <a:lnTo>
                        <a:pt x="435" y="1560"/>
                      </a:lnTo>
                      <a:lnTo>
                        <a:pt x="584" y="1553"/>
                      </a:lnTo>
                      <a:lnTo>
                        <a:pt x="643" y="1542"/>
                      </a:lnTo>
                      <a:lnTo>
                        <a:pt x="657" y="1536"/>
                      </a:lnTo>
                      <a:lnTo>
                        <a:pt x="664" y="1527"/>
                      </a:lnTo>
                      <a:lnTo>
                        <a:pt x="676" y="1477"/>
                      </a:lnTo>
                      <a:lnTo>
                        <a:pt x="684" y="1300"/>
                      </a:lnTo>
                      <a:lnTo>
                        <a:pt x="684" y="1057"/>
                      </a:lnTo>
                      <a:lnTo>
                        <a:pt x="684" y="887"/>
                      </a:lnTo>
                      <a:lnTo>
                        <a:pt x="687" y="726"/>
                      </a:lnTo>
                      <a:lnTo>
                        <a:pt x="692" y="656"/>
                      </a:lnTo>
                      <a:lnTo>
                        <a:pt x="703" y="612"/>
                      </a:lnTo>
                      <a:lnTo>
                        <a:pt x="720" y="589"/>
                      </a:lnTo>
                      <a:lnTo>
                        <a:pt x="760" y="578"/>
                      </a:lnTo>
                      <a:lnTo>
                        <a:pt x="800" y="578"/>
                      </a:lnTo>
                      <a:lnTo>
                        <a:pt x="824" y="577"/>
                      </a:lnTo>
                      <a:lnTo>
                        <a:pt x="865" y="566"/>
                      </a:lnTo>
                      <a:lnTo>
                        <a:pt x="895" y="548"/>
                      </a:lnTo>
                      <a:lnTo>
                        <a:pt x="914" y="523"/>
                      </a:lnTo>
                      <a:lnTo>
                        <a:pt x="921" y="491"/>
                      </a:lnTo>
                      <a:lnTo>
                        <a:pt x="919" y="455"/>
                      </a:lnTo>
                      <a:lnTo>
                        <a:pt x="904" y="415"/>
                      </a:lnTo>
                      <a:lnTo>
                        <a:pt x="878" y="373"/>
                      </a:lnTo>
                      <a:lnTo>
                        <a:pt x="860" y="353"/>
                      </a:lnTo>
                      <a:lnTo>
                        <a:pt x="780" y="267"/>
                      </a:lnTo>
                      <a:lnTo>
                        <a:pt x="665" y="141"/>
                      </a:lnTo>
                      <a:lnTo>
                        <a:pt x="630" y="104"/>
                      </a:lnTo>
                      <a:lnTo>
                        <a:pt x="575" y="50"/>
                      </a:lnTo>
                      <a:lnTo>
                        <a:pt x="532" y="16"/>
                      </a:lnTo>
                      <a:lnTo>
                        <a:pt x="498" y="1"/>
                      </a:lnTo>
                      <a:lnTo>
                        <a:pt x="485" y="0"/>
                      </a:lnTo>
                      <a:lnTo>
                        <a:pt x="471" y="1"/>
                      </a:lnTo>
                      <a:lnTo>
                        <a:pt x="429" y="22"/>
                      </a:lnTo>
                      <a:lnTo>
                        <a:pt x="333" y="99"/>
                      </a:lnTo>
                      <a:lnTo>
                        <a:pt x="234" y="1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70">
                  <a:extLst>
                    <a:ext uri="{FF2B5EF4-FFF2-40B4-BE49-F238E27FC236}">
                      <a16:creationId xmlns:a16="http://schemas.microsoft.com/office/drawing/2014/main" id="{ECC55910-684C-48DC-97D0-3807F9B00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4535" y="5669357"/>
                  <a:ext cx="206237" cy="205408"/>
                </a:xfrm>
                <a:custGeom>
                  <a:avLst/>
                  <a:gdLst>
                    <a:gd name="T0" fmla="*/ 35 w 1245"/>
                    <a:gd name="T1" fmla="*/ 29 h 1239"/>
                    <a:gd name="T2" fmla="*/ 25 w 1245"/>
                    <a:gd name="T3" fmla="*/ 39 h 1239"/>
                    <a:gd name="T4" fmla="*/ 10 w 1245"/>
                    <a:gd name="T5" fmla="*/ 73 h 1239"/>
                    <a:gd name="T6" fmla="*/ 1 w 1245"/>
                    <a:gd name="T7" fmla="*/ 186 h 1239"/>
                    <a:gd name="T8" fmla="*/ 0 w 1245"/>
                    <a:gd name="T9" fmla="*/ 356 h 1239"/>
                    <a:gd name="T10" fmla="*/ 0 w 1245"/>
                    <a:gd name="T11" fmla="*/ 456 h 1239"/>
                    <a:gd name="T12" fmla="*/ 2 w 1245"/>
                    <a:gd name="T13" fmla="*/ 584 h 1239"/>
                    <a:gd name="T14" fmla="*/ 11 w 1245"/>
                    <a:gd name="T15" fmla="*/ 649 h 1239"/>
                    <a:gd name="T16" fmla="*/ 29 w 1245"/>
                    <a:gd name="T17" fmla="*/ 678 h 1239"/>
                    <a:gd name="T18" fmla="*/ 44 w 1245"/>
                    <a:gd name="T19" fmla="*/ 688 h 1239"/>
                    <a:gd name="T20" fmla="*/ 65 w 1245"/>
                    <a:gd name="T21" fmla="*/ 703 h 1239"/>
                    <a:gd name="T22" fmla="*/ 100 w 1245"/>
                    <a:gd name="T23" fmla="*/ 717 h 1239"/>
                    <a:gd name="T24" fmla="*/ 134 w 1245"/>
                    <a:gd name="T25" fmla="*/ 713 h 1239"/>
                    <a:gd name="T26" fmla="*/ 172 w 1245"/>
                    <a:gd name="T27" fmla="*/ 689 h 1239"/>
                    <a:gd name="T28" fmla="*/ 196 w 1245"/>
                    <a:gd name="T29" fmla="*/ 670 h 1239"/>
                    <a:gd name="T30" fmla="*/ 222 w 1245"/>
                    <a:gd name="T31" fmla="*/ 650 h 1239"/>
                    <a:gd name="T32" fmla="*/ 270 w 1245"/>
                    <a:gd name="T33" fmla="*/ 622 h 1239"/>
                    <a:gd name="T34" fmla="*/ 286 w 1245"/>
                    <a:gd name="T35" fmla="*/ 620 h 1239"/>
                    <a:gd name="T36" fmla="*/ 297 w 1245"/>
                    <a:gd name="T37" fmla="*/ 625 h 1239"/>
                    <a:gd name="T38" fmla="*/ 355 w 1245"/>
                    <a:gd name="T39" fmla="*/ 672 h 1239"/>
                    <a:gd name="T40" fmla="*/ 501 w 1245"/>
                    <a:gd name="T41" fmla="*/ 806 h 1239"/>
                    <a:gd name="T42" fmla="*/ 627 w 1245"/>
                    <a:gd name="T43" fmla="*/ 929 h 1239"/>
                    <a:gd name="T44" fmla="*/ 752 w 1245"/>
                    <a:gd name="T45" fmla="*/ 1052 h 1239"/>
                    <a:gd name="T46" fmla="*/ 930 w 1245"/>
                    <a:gd name="T47" fmla="*/ 1221 h 1239"/>
                    <a:gd name="T48" fmla="*/ 956 w 1245"/>
                    <a:gd name="T49" fmla="*/ 1239 h 1239"/>
                    <a:gd name="T50" fmla="*/ 967 w 1245"/>
                    <a:gd name="T51" fmla="*/ 1236 h 1239"/>
                    <a:gd name="T52" fmla="*/ 1009 w 1245"/>
                    <a:gd name="T53" fmla="*/ 1206 h 1239"/>
                    <a:gd name="T54" fmla="*/ 1032 w 1245"/>
                    <a:gd name="T55" fmla="*/ 1183 h 1239"/>
                    <a:gd name="T56" fmla="*/ 1095 w 1245"/>
                    <a:gd name="T57" fmla="*/ 1127 h 1239"/>
                    <a:gd name="T58" fmla="*/ 1172 w 1245"/>
                    <a:gd name="T59" fmla="*/ 1063 h 1239"/>
                    <a:gd name="T60" fmla="*/ 1192 w 1245"/>
                    <a:gd name="T61" fmla="*/ 1048 h 1239"/>
                    <a:gd name="T62" fmla="*/ 1222 w 1245"/>
                    <a:gd name="T63" fmla="*/ 1019 h 1239"/>
                    <a:gd name="T64" fmla="*/ 1240 w 1245"/>
                    <a:gd name="T65" fmla="*/ 994 h 1239"/>
                    <a:gd name="T66" fmla="*/ 1245 w 1245"/>
                    <a:gd name="T67" fmla="*/ 971 h 1239"/>
                    <a:gd name="T68" fmla="*/ 1244 w 1245"/>
                    <a:gd name="T69" fmla="*/ 961 h 1239"/>
                    <a:gd name="T70" fmla="*/ 1238 w 1245"/>
                    <a:gd name="T71" fmla="*/ 947 h 1239"/>
                    <a:gd name="T72" fmla="*/ 1196 w 1245"/>
                    <a:gd name="T73" fmla="*/ 892 h 1239"/>
                    <a:gd name="T74" fmla="*/ 1032 w 1245"/>
                    <a:gd name="T75" fmla="*/ 713 h 1239"/>
                    <a:gd name="T76" fmla="*/ 795 w 1245"/>
                    <a:gd name="T77" fmla="*/ 467 h 1239"/>
                    <a:gd name="T78" fmla="*/ 737 w 1245"/>
                    <a:gd name="T79" fmla="*/ 407 h 1239"/>
                    <a:gd name="T80" fmla="*/ 681 w 1245"/>
                    <a:gd name="T81" fmla="*/ 340 h 1239"/>
                    <a:gd name="T82" fmla="*/ 659 w 1245"/>
                    <a:gd name="T83" fmla="*/ 305 h 1239"/>
                    <a:gd name="T84" fmla="*/ 649 w 1245"/>
                    <a:gd name="T85" fmla="*/ 275 h 1239"/>
                    <a:gd name="T86" fmla="*/ 649 w 1245"/>
                    <a:gd name="T87" fmla="*/ 249 h 1239"/>
                    <a:gd name="T88" fmla="*/ 658 w 1245"/>
                    <a:gd name="T89" fmla="*/ 225 h 1239"/>
                    <a:gd name="T90" fmla="*/ 677 w 1245"/>
                    <a:gd name="T91" fmla="*/ 198 h 1239"/>
                    <a:gd name="T92" fmla="*/ 691 w 1245"/>
                    <a:gd name="T93" fmla="*/ 185 h 1239"/>
                    <a:gd name="T94" fmla="*/ 705 w 1245"/>
                    <a:gd name="T95" fmla="*/ 168 h 1239"/>
                    <a:gd name="T96" fmla="*/ 718 w 1245"/>
                    <a:gd name="T97" fmla="*/ 123 h 1239"/>
                    <a:gd name="T98" fmla="*/ 716 w 1245"/>
                    <a:gd name="T99" fmla="*/ 74 h 1239"/>
                    <a:gd name="T100" fmla="*/ 703 w 1245"/>
                    <a:gd name="T101" fmla="*/ 43 h 1239"/>
                    <a:gd name="T102" fmla="*/ 689 w 1245"/>
                    <a:gd name="T103" fmla="*/ 27 h 1239"/>
                    <a:gd name="T104" fmla="*/ 681 w 1245"/>
                    <a:gd name="T105" fmla="*/ 21 h 1239"/>
                    <a:gd name="T106" fmla="*/ 665 w 1245"/>
                    <a:gd name="T107" fmla="*/ 15 h 1239"/>
                    <a:gd name="T108" fmla="*/ 603 w 1245"/>
                    <a:gd name="T109" fmla="*/ 7 h 1239"/>
                    <a:gd name="T110" fmla="*/ 463 w 1245"/>
                    <a:gd name="T111" fmla="*/ 0 h 1239"/>
                    <a:gd name="T112" fmla="*/ 240 w 1245"/>
                    <a:gd name="T113" fmla="*/ 3 h 1239"/>
                    <a:gd name="T114" fmla="*/ 105 w 1245"/>
                    <a:gd name="T115" fmla="*/ 13 h 1239"/>
                    <a:gd name="T116" fmla="*/ 47 w 1245"/>
                    <a:gd name="T117" fmla="*/ 23 h 1239"/>
                    <a:gd name="T118" fmla="*/ 35 w 1245"/>
                    <a:gd name="T119" fmla="*/ 29 h 1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245" h="1239">
                      <a:moveTo>
                        <a:pt x="35" y="29"/>
                      </a:moveTo>
                      <a:lnTo>
                        <a:pt x="25" y="39"/>
                      </a:lnTo>
                      <a:lnTo>
                        <a:pt x="10" y="73"/>
                      </a:lnTo>
                      <a:lnTo>
                        <a:pt x="1" y="186"/>
                      </a:lnTo>
                      <a:lnTo>
                        <a:pt x="0" y="356"/>
                      </a:lnTo>
                      <a:lnTo>
                        <a:pt x="0" y="456"/>
                      </a:lnTo>
                      <a:lnTo>
                        <a:pt x="2" y="584"/>
                      </a:lnTo>
                      <a:lnTo>
                        <a:pt x="11" y="649"/>
                      </a:lnTo>
                      <a:lnTo>
                        <a:pt x="29" y="678"/>
                      </a:lnTo>
                      <a:lnTo>
                        <a:pt x="44" y="688"/>
                      </a:lnTo>
                      <a:lnTo>
                        <a:pt x="65" y="703"/>
                      </a:lnTo>
                      <a:lnTo>
                        <a:pt x="100" y="717"/>
                      </a:lnTo>
                      <a:lnTo>
                        <a:pt x="134" y="713"/>
                      </a:lnTo>
                      <a:lnTo>
                        <a:pt x="172" y="689"/>
                      </a:lnTo>
                      <a:lnTo>
                        <a:pt x="196" y="670"/>
                      </a:lnTo>
                      <a:lnTo>
                        <a:pt x="222" y="650"/>
                      </a:lnTo>
                      <a:lnTo>
                        <a:pt x="270" y="622"/>
                      </a:lnTo>
                      <a:lnTo>
                        <a:pt x="286" y="620"/>
                      </a:lnTo>
                      <a:lnTo>
                        <a:pt x="297" y="625"/>
                      </a:lnTo>
                      <a:lnTo>
                        <a:pt x="355" y="672"/>
                      </a:lnTo>
                      <a:lnTo>
                        <a:pt x="501" y="806"/>
                      </a:lnTo>
                      <a:lnTo>
                        <a:pt x="627" y="929"/>
                      </a:lnTo>
                      <a:lnTo>
                        <a:pt x="752" y="1052"/>
                      </a:lnTo>
                      <a:lnTo>
                        <a:pt x="930" y="1221"/>
                      </a:lnTo>
                      <a:lnTo>
                        <a:pt x="956" y="1239"/>
                      </a:lnTo>
                      <a:lnTo>
                        <a:pt x="967" y="1236"/>
                      </a:lnTo>
                      <a:lnTo>
                        <a:pt x="1009" y="1206"/>
                      </a:lnTo>
                      <a:lnTo>
                        <a:pt x="1032" y="1183"/>
                      </a:lnTo>
                      <a:lnTo>
                        <a:pt x="1095" y="1127"/>
                      </a:lnTo>
                      <a:lnTo>
                        <a:pt x="1172" y="1063"/>
                      </a:lnTo>
                      <a:lnTo>
                        <a:pt x="1192" y="1048"/>
                      </a:lnTo>
                      <a:lnTo>
                        <a:pt x="1222" y="1019"/>
                      </a:lnTo>
                      <a:lnTo>
                        <a:pt x="1240" y="994"/>
                      </a:lnTo>
                      <a:lnTo>
                        <a:pt x="1245" y="971"/>
                      </a:lnTo>
                      <a:lnTo>
                        <a:pt x="1244" y="961"/>
                      </a:lnTo>
                      <a:lnTo>
                        <a:pt x="1238" y="947"/>
                      </a:lnTo>
                      <a:lnTo>
                        <a:pt x="1196" y="892"/>
                      </a:lnTo>
                      <a:lnTo>
                        <a:pt x="1032" y="713"/>
                      </a:lnTo>
                      <a:lnTo>
                        <a:pt x="795" y="467"/>
                      </a:lnTo>
                      <a:lnTo>
                        <a:pt x="737" y="407"/>
                      </a:lnTo>
                      <a:lnTo>
                        <a:pt x="681" y="340"/>
                      </a:lnTo>
                      <a:lnTo>
                        <a:pt x="659" y="305"/>
                      </a:lnTo>
                      <a:lnTo>
                        <a:pt x="649" y="275"/>
                      </a:lnTo>
                      <a:lnTo>
                        <a:pt x="649" y="249"/>
                      </a:lnTo>
                      <a:lnTo>
                        <a:pt x="658" y="225"/>
                      </a:lnTo>
                      <a:lnTo>
                        <a:pt x="677" y="198"/>
                      </a:lnTo>
                      <a:lnTo>
                        <a:pt x="691" y="185"/>
                      </a:lnTo>
                      <a:lnTo>
                        <a:pt x="705" y="168"/>
                      </a:lnTo>
                      <a:lnTo>
                        <a:pt x="718" y="123"/>
                      </a:lnTo>
                      <a:lnTo>
                        <a:pt x="716" y="74"/>
                      </a:lnTo>
                      <a:lnTo>
                        <a:pt x="703" y="43"/>
                      </a:lnTo>
                      <a:lnTo>
                        <a:pt x="689" y="27"/>
                      </a:lnTo>
                      <a:lnTo>
                        <a:pt x="681" y="21"/>
                      </a:lnTo>
                      <a:lnTo>
                        <a:pt x="665" y="15"/>
                      </a:lnTo>
                      <a:lnTo>
                        <a:pt x="603" y="7"/>
                      </a:lnTo>
                      <a:lnTo>
                        <a:pt x="463" y="0"/>
                      </a:lnTo>
                      <a:lnTo>
                        <a:pt x="240" y="3"/>
                      </a:lnTo>
                      <a:lnTo>
                        <a:pt x="105" y="13"/>
                      </a:lnTo>
                      <a:lnTo>
                        <a:pt x="47" y="23"/>
                      </a:lnTo>
                      <a:lnTo>
                        <a:pt x="35" y="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71">
                  <a:extLst>
                    <a:ext uri="{FF2B5EF4-FFF2-40B4-BE49-F238E27FC236}">
                      <a16:creationId xmlns:a16="http://schemas.microsoft.com/office/drawing/2014/main" id="{64F23B8F-F47F-4B9D-A5D3-1DAF013C9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0102" y="5670185"/>
                  <a:ext cx="206237" cy="203752"/>
                </a:xfrm>
                <a:custGeom>
                  <a:avLst/>
                  <a:gdLst>
                    <a:gd name="T0" fmla="*/ 541 w 1248"/>
                    <a:gd name="T1" fmla="*/ 26 h 1230"/>
                    <a:gd name="T2" fmla="*/ 523 w 1248"/>
                    <a:gd name="T3" fmla="*/ 48 h 1230"/>
                    <a:gd name="T4" fmla="*/ 504 w 1248"/>
                    <a:gd name="T5" fmla="*/ 81 h 1230"/>
                    <a:gd name="T6" fmla="*/ 504 w 1248"/>
                    <a:gd name="T7" fmla="*/ 114 h 1230"/>
                    <a:gd name="T8" fmla="*/ 523 w 1248"/>
                    <a:gd name="T9" fmla="*/ 154 h 1230"/>
                    <a:gd name="T10" fmla="*/ 541 w 1248"/>
                    <a:gd name="T11" fmla="*/ 182 h 1230"/>
                    <a:gd name="T12" fmla="*/ 562 w 1248"/>
                    <a:gd name="T13" fmla="*/ 215 h 1230"/>
                    <a:gd name="T14" fmla="*/ 581 w 1248"/>
                    <a:gd name="T15" fmla="*/ 263 h 1230"/>
                    <a:gd name="T16" fmla="*/ 584 w 1248"/>
                    <a:gd name="T17" fmla="*/ 287 h 1230"/>
                    <a:gd name="T18" fmla="*/ 583 w 1248"/>
                    <a:gd name="T19" fmla="*/ 296 h 1230"/>
                    <a:gd name="T20" fmla="*/ 563 w 1248"/>
                    <a:gd name="T21" fmla="*/ 324 h 1230"/>
                    <a:gd name="T22" fmla="*/ 405 w 1248"/>
                    <a:gd name="T23" fmla="*/ 498 h 1230"/>
                    <a:gd name="T24" fmla="*/ 293 w 1248"/>
                    <a:gd name="T25" fmla="*/ 615 h 1230"/>
                    <a:gd name="T26" fmla="*/ 182 w 1248"/>
                    <a:gd name="T27" fmla="*/ 732 h 1230"/>
                    <a:gd name="T28" fmla="*/ 24 w 1248"/>
                    <a:gd name="T29" fmla="*/ 903 h 1230"/>
                    <a:gd name="T30" fmla="*/ 5 w 1248"/>
                    <a:gd name="T31" fmla="*/ 930 h 1230"/>
                    <a:gd name="T32" fmla="*/ 0 w 1248"/>
                    <a:gd name="T33" fmla="*/ 947 h 1230"/>
                    <a:gd name="T34" fmla="*/ 0 w 1248"/>
                    <a:gd name="T35" fmla="*/ 988 h 1230"/>
                    <a:gd name="T36" fmla="*/ 11 w 1248"/>
                    <a:gd name="T37" fmla="*/ 1029 h 1230"/>
                    <a:gd name="T38" fmla="*/ 26 w 1248"/>
                    <a:gd name="T39" fmla="*/ 1055 h 1230"/>
                    <a:gd name="T40" fmla="*/ 36 w 1248"/>
                    <a:gd name="T41" fmla="*/ 1059 h 1230"/>
                    <a:gd name="T42" fmla="*/ 48 w 1248"/>
                    <a:gd name="T43" fmla="*/ 1062 h 1230"/>
                    <a:gd name="T44" fmla="*/ 102 w 1248"/>
                    <a:gd name="T45" fmla="*/ 1103 h 1230"/>
                    <a:gd name="T46" fmla="*/ 134 w 1248"/>
                    <a:gd name="T47" fmla="*/ 1132 h 1230"/>
                    <a:gd name="T48" fmla="*/ 171 w 1248"/>
                    <a:gd name="T49" fmla="*/ 1166 h 1230"/>
                    <a:gd name="T50" fmla="*/ 225 w 1248"/>
                    <a:gd name="T51" fmla="*/ 1211 h 1230"/>
                    <a:gd name="T52" fmla="*/ 261 w 1248"/>
                    <a:gd name="T53" fmla="*/ 1230 h 1230"/>
                    <a:gd name="T54" fmla="*/ 291 w 1248"/>
                    <a:gd name="T55" fmla="*/ 1228 h 1230"/>
                    <a:gd name="T56" fmla="*/ 305 w 1248"/>
                    <a:gd name="T57" fmla="*/ 1220 h 1230"/>
                    <a:gd name="T58" fmla="*/ 336 w 1248"/>
                    <a:gd name="T59" fmla="*/ 1196 h 1230"/>
                    <a:gd name="T60" fmla="*/ 510 w 1248"/>
                    <a:gd name="T61" fmla="*/ 1027 h 1230"/>
                    <a:gd name="T62" fmla="*/ 628 w 1248"/>
                    <a:gd name="T63" fmla="*/ 909 h 1230"/>
                    <a:gd name="T64" fmla="*/ 715 w 1248"/>
                    <a:gd name="T65" fmla="*/ 818 h 1230"/>
                    <a:gd name="T66" fmla="*/ 835 w 1248"/>
                    <a:gd name="T67" fmla="*/ 700 h 1230"/>
                    <a:gd name="T68" fmla="*/ 904 w 1248"/>
                    <a:gd name="T69" fmla="*/ 642 h 1230"/>
                    <a:gd name="T70" fmla="*/ 946 w 1248"/>
                    <a:gd name="T71" fmla="*/ 625 h 1230"/>
                    <a:gd name="T72" fmla="*/ 963 w 1248"/>
                    <a:gd name="T73" fmla="*/ 627 h 1230"/>
                    <a:gd name="T74" fmla="*/ 984 w 1248"/>
                    <a:gd name="T75" fmla="*/ 635 h 1230"/>
                    <a:gd name="T76" fmla="*/ 1034 w 1248"/>
                    <a:gd name="T77" fmla="*/ 665 h 1230"/>
                    <a:gd name="T78" fmla="*/ 1053 w 1248"/>
                    <a:gd name="T79" fmla="*/ 681 h 1230"/>
                    <a:gd name="T80" fmla="*/ 1073 w 1248"/>
                    <a:gd name="T81" fmla="*/ 699 h 1230"/>
                    <a:gd name="T82" fmla="*/ 1104 w 1248"/>
                    <a:gd name="T83" fmla="*/ 712 h 1230"/>
                    <a:gd name="T84" fmla="*/ 1126 w 1248"/>
                    <a:gd name="T85" fmla="*/ 714 h 1230"/>
                    <a:gd name="T86" fmla="*/ 1137 w 1248"/>
                    <a:gd name="T87" fmla="*/ 711 h 1230"/>
                    <a:gd name="T88" fmla="*/ 1174 w 1248"/>
                    <a:gd name="T89" fmla="*/ 702 h 1230"/>
                    <a:gd name="T90" fmla="*/ 1192 w 1248"/>
                    <a:gd name="T91" fmla="*/ 699 h 1230"/>
                    <a:gd name="T92" fmla="*/ 1198 w 1248"/>
                    <a:gd name="T93" fmla="*/ 694 h 1230"/>
                    <a:gd name="T94" fmla="*/ 1211 w 1248"/>
                    <a:gd name="T95" fmla="*/ 639 h 1230"/>
                    <a:gd name="T96" fmla="*/ 1230 w 1248"/>
                    <a:gd name="T97" fmla="*/ 466 h 1230"/>
                    <a:gd name="T98" fmla="*/ 1242 w 1248"/>
                    <a:gd name="T99" fmla="*/ 278 h 1230"/>
                    <a:gd name="T100" fmla="*/ 1248 w 1248"/>
                    <a:gd name="T101" fmla="*/ 181 h 1230"/>
                    <a:gd name="T102" fmla="*/ 1243 w 1248"/>
                    <a:gd name="T103" fmla="*/ 87 h 1230"/>
                    <a:gd name="T104" fmla="*/ 1225 w 1248"/>
                    <a:gd name="T105" fmla="*/ 46 h 1230"/>
                    <a:gd name="T106" fmla="*/ 1190 w 1248"/>
                    <a:gd name="T107" fmla="*/ 21 h 1230"/>
                    <a:gd name="T108" fmla="*/ 1133 w 1248"/>
                    <a:gd name="T109" fmla="*/ 7 h 1230"/>
                    <a:gd name="T110" fmla="*/ 1000 w 1248"/>
                    <a:gd name="T111" fmla="*/ 0 h 1230"/>
                    <a:gd name="T112" fmla="*/ 861 w 1248"/>
                    <a:gd name="T113" fmla="*/ 0 h 1230"/>
                    <a:gd name="T114" fmla="*/ 717 w 1248"/>
                    <a:gd name="T115" fmla="*/ 2 h 1230"/>
                    <a:gd name="T116" fmla="*/ 592 w 1248"/>
                    <a:gd name="T117" fmla="*/ 10 h 1230"/>
                    <a:gd name="T118" fmla="*/ 550 w 1248"/>
                    <a:gd name="T119" fmla="*/ 20 h 1230"/>
                    <a:gd name="T120" fmla="*/ 541 w 1248"/>
                    <a:gd name="T121" fmla="*/ 26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48" h="1230">
                      <a:moveTo>
                        <a:pt x="541" y="26"/>
                      </a:moveTo>
                      <a:lnTo>
                        <a:pt x="523" y="48"/>
                      </a:lnTo>
                      <a:lnTo>
                        <a:pt x="504" y="81"/>
                      </a:lnTo>
                      <a:lnTo>
                        <a:pt x="504" y="114"/>
                      </a:lnTo>
                      <a:lnTo>
                        <a:pt x="523" y="154"/>
                      </a:lnTo>
                      <a:lnTo>
                        <a:pt x="541" y="182"/>
                      </a:lnTo>
                      <a:lnTo>
                        <a:pt x="562" y="215"/>
                      </a:lnTo>
                      <a:lnTo>
                        <a:pt x="581" y="263"/>
                      </a:lnTo>
                      <a:lnTo>
                        <a:pt x="584" y="287"/>
                      </a:lnTo>
                      <a:lnTo>
                        <a:pt x="583" y="296"/>
                      </a:lnTo>
                      <a:lnTo>
                        <a:pt x="563" y="324"/>
                      </a:lnTo>
                      <a:lnTo>
                        <a:pt x="405" y="498"/>
                      </a:lnTo>
                      <a:lnTo>
                        <a:pt x="293" y="615"/>
                      </a:lnTo>
                      <a:lnTo>
                        <a:pt x="182" y="732"/>
                      </a:lnTo>
                      <a:lnTo>
                        <a:pt x="24" y="903"/>
                      </a:lnTo>
                      <a:lnTo>
                        <a:pt x="5" y="930"/>
                      </a:lnTo>
                      <a:lnTo>
                        <a:pt x="0" y="947"/>
                      </a:lnTo>
                      <a:lnTo>
                        <a:pt x="0" y="988"/>
                      </a:lnTo>
                      <a:lnTo>
                        <a:pt x="11" y="1029"/>
                      </a:lnTo>
                      <a:lnTo>
                        <a:pt x="26" y="1055"/>
                      </a:lnTo>
                      <a:lnTo>
                        <a:pt x="36" y="1059"/>
                      </a:lnTo>
                      <a:lnTo>
                        <a:pt x="48" y="1062"/>
                      </a:lnTo>
                      <a:lnTo>
                        <a:pt x="102" y="1103"/>
                      </a:lnTo>
                      <a:lnTo>
                        <a:pt x="134" y="1132"/>
                      </a:lnTo>
                      <a:lnTo>
                        <a:pt x="171" y="1166"/>
                      </a:lnTo>
                      <a:lnTo>
                        <a:pt x="225" y="1211"/>
                      </a:lnTo>
                      <a:lnTo>
                        <a:pt x="261" y="1230"/>
                      </a:lnTo>
                      <a:lnTo>
                        <a:pt x="291" y="1228"/>
                      </a:lnTo>
                      <a:lnTo>
                        <a:pt x="305" y="1220"/>
                      </a:lnTo>
                      <a:lnTo>
                        <a:pt x="336" y="1196"/>
                      </a:lnTo>
                      <a:lnTo>
                        <a:pt x="510" y="1027"/>
                      </a:lnTo>
                      <a:lnTo>
                        <a:pt x="628" y="909"/>
                      </a:lnTo>
                      <a:lnTo>
                        <a:pt x="715" y="818"/>
                      </a:lnTo>
                      <a:lnTo>
                        <a:pt x="835" y="700"/>
                      </a:lnTo>
                      <a:lnTo>
                        <a:pt x="904" y="642"/>
                      </a:lnTo>
                      <a:lnTo>
                        <a:pt x="946" y="625"/>
                      </a:lnTo>
                      <a:lnTo>
                        <a:pt x="963" y="627"/>
                      </a:lnTo>
                      <a:lnTo>
                        <a:pt x="984" y="635"/>
                      </a:lnTo>
                      <a:lnTo>
                        <a:pt x="1034" y="665"/>
                      </a:lnTo>
                      <a:lnTo>
                        <a:pt x="1053" y="681"/>
                      </a:lnTo>
                      <a:lnTo>
                        <a:pt x="1073" y="699"/>
                      </a:lnTo>
                      <a:lnTo>
                        <a:pt x="1104" y="712"/>
                      </a:lnTo>
                      <a:lnTo>
                        <a:pt x="1126" y="714"/>
                      </a:lnTo>
                      <a:lnTo>
                        <a:pt x="1137" y="711"/>
                      </a:lnTo>
                      <a:lnTo>
                        <a:pt x="1174" y="702"/>
                      </a:lnTo>
                      <a:lnTo>
                        <a:pt x="1192" y="699"/>
                      </a:lnTo>
                      <a:lnTo>
                        <a:pt x="1198" y="694"/>
                      </a:lnTo>
                      <a:lnTo>
                        <a:pt x="1211" y="639"/>
                      </a:lnTo>
                      <a:lnTo>
                        <a:pt x="1230" y="466"/>
                      </a:lnTo>
                      <a:lnTo>
                        <a:pt x="1242" y="278"/>
                      </a:lnTo>
                      <a:lnTo>
                        <a:pt x="1248" y="181"/>
                      </a:lnTo>
                      <a:lnTo>
                        <a:pt x="1243" y="87"/>
                      </a:lnTo>
                      <a:lnTo>
                        <a:pt x="1225" y="46"/>
                      </a:lnTo>
                      <a:lnTo>
                        <a:pt x="1190" y="21"/>
                      </a:lnTo>
                      <a:lnTo>
                        <a:pt x="1133" y="7"/>
                      </a:lnTo>
                      <a:lnTo>
                        <a:pt x="1000" y="0"/>
                      </a:lnTo>
                      <a:lnTo>
                        <a:pt x="861" y="0"/>
                      </a:lnTo>
                      <a:lnTo>
                        <a:pt x="717" y="2"/>
                      </a:lnTo>
                      <a:lnTo>
                        <a:pt x="592" y="10"/>
                      </a:lnTo>
                      <a:lnTo>
                        <a:pt x="550" y="20"/>
                      </a:lnTo>
                      <a:lnTo>
                        <a:pt x="541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72">
                  <a:extLst>
                    <a:ext uri="{FF2B5EF4-FFF2-40B4-BE49-F238E27FC236}">
                      <a16:creationId xmlns:a16="http://schemas.microsoft.com/office/drawing/2014/main" id="{A2F1F4F3-CF68-4BB5-BEBD-CD5D70DD25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2611" y="5863170"/>
                  <a:ext cx="163996" cy="161511"/>
                </a:xfrm>
                <a:custGeom>
                  <a:avLst/>
                  <a:gdLst>
                    <a:gd name="T0" fmla="*/ 359 w 991"/>
                    <a:gd name="T1" fmla="*/ 8 h 975"/>
                    <a:gd name="T2" fmla="*/ 325 w 991"/>
                    <a:gd name="T3" fmla="*/ 16 h 975"/>
                    <a:gd name="T4" fmla="*/ 247 w 991"/>
                    <a:gd name="T5" fmla="*/ 55 h 975"/>
                    <a:gd name="T6" fmla="*/ 174 w 991"/>
                    <a:gd name="T7" fmla="*/ 103 h 975"/>
                    <a:gd name="T8" fmla="*/ 136 w 991"/>
                    <a:gd name="T9" fmla="*/ 137 h 975"/>
                    <a:gd name="T10" fmla="*/ 123 w 991"/>
                    <a:gd name="T11" fmla="*/ 157 h 975"/>
                    <a:gd name="T12" fmla="*/ 120 w 991"/>
                    <a:gd name="T13" fmla="*/ 164 h 975"/>
                    <a:gd name="T14" fmla="*/ 120 w 991"/>
                    <a:gd name="T15" fmla="*/ 175 h 975"/>
                    <a:gd name="T16" fmla="*/ 109 w 991"/>
                    <a:gd name="T17" fmla="*/ 188 h 975"/>
                    <a:gd name="T18" fmla="*/ 101 w 991"/>
                    <a:gd name="T19" fmla="*/ 190 h 975"/>
                    <a:gd name="T20" fmla="*/ 91 w 991"/>
                    <a:gd name="T21" fmla="*/ 191 h 975"/>
                    <a:gd name="T22" fmla="*/ 75 w 991"/>
                    <a:gd name="T23" fmla="*/ 204 h 975"/>
                    <a:gd name="T24" fmla="*/ 48 w 991"/>
                    <a:gd name="T25" fmla="*/ 245 h 975"/>
                    <a:gd name="T26" fmla="*/ 20 w 991"/>
                    <a:gd name="T27" fmla="*/ 330 h 975"/>
                    <a:gd name="T28" fmla="*/ 3 w 991"/>
                    <a:gd name="T29" fmla="*/ 432 h 975"/>
                    <a:gd name="T30" fmla="*/ 0 w 991"/>
                    <a:gd name="T31" fmla="*/ 484 h 975"/>
                    <a:gd name="T32" fmla="*/ 2 w 991"/>
                    <a:gd name="T33" fmla="*/ 539 h 975"/>
                    <a:gd name="T34" fmla="*/ 17 w 991"/>
                    <a:gd name="T35" fmla="*/ 633 h 975"/>
                    <a:gd name="T36" fmla="*/ 52 w 991"/>
                    <a:gd name="T37" fmla="*/ 718 h 975"/>
                    <a:gd name="T38" fmla="*/ 108 w 991"/>
                    <a:gd name="T39" fmla="*/ 797 h 975"/>
                    <a:gd name="T40" fmla="*/ 147 w 991"/>
                    <a:gd name="T41" fmla="*/ 838 h 975"/>
                    <a:gd name="T42" fmla="*/ 177 w 991"/>
                    <a:gd name="T43" fmla="*/ 868 h 975"/>
                    <a:gd name="T44" fmla="*/ 233 w 991"/>
                    <a:gd name="T45" fmla="*/ 912 h 975"/>
                    <a:gd name="T46" fmla="*/ 292 w 991"/>
                    <a:gd name="T47" fmla="*/ 942 h 975"/>
                    <a:gd name="T48" fmla="*/ 360 w 991"/>
                    <a:gd name="T49" fmla="*/ 963 h 975"/>
                    <a:gd name="T50" fmla="*/ 401 w 991"/>
                    <a:gd name="T51" fmla="*/ 970 h 975"/>
                    <a:gd name="T52" fmla="*/ 441 w 991"/>
                    <a:gd name="T53" fmla="*/ 975 h 975"/>
                    <a:gd name="T54" fmla="*/ 542 w 991"/>
                    <a:gd name="T55" fmla="*/ 972 h 975"/>
                    <a:gd name="T56" fmla="*/ 640 w 991"/>
                    <a:gd name="T57" fmla="*/ 959 h 975"/>
                    <a:gd name="T58" fmla="*/ 692 w 991"/>
                    <a:gd name="T59" fmla="*/ 945 h 975"/>
                    <a:gd name="T60" fmla="*/ 712 w 991"/>
                    <a:gd name="T61" fmla="*/ 934 h 975"/>
                    <a:gd name="T62" fmla="*/ 716 w 991"/>
                    <a:gd name="T63" fmla="*/ 928 h 975"/>
                    <a:gd name="T64" fmla="*/ 720 w 991"/>
                    <a:gd name="T65" fmla="*/ 921 h 975"/>
                    <a:gd name="T66" fmla="*/ 738 w 991"/>
                    <a:gd name="T67" fmla="*/ 910 h 975"/>
                    <a:gd name="T68" fmla="*/ 749 w 991"/>
                    <a:gd name="T69" fmla="*/ 909 h 975"/>
                    <a:gd name="T70" fmla="*/ 760 w 991"/>
                    <a:gd name="T71" fmla="*/ 906 h 975"/>
                    <a:gd name="T72" fmla="*/ 785 w 991"/>
                    <a:gd name="T73" fmla="*/ 892 h 975"/>
                    <a:gd name="T74" fmla="*/ 832 w 991"/>
                    <a:gd name="T75" fmla="*/ 848 h 975"/>
                    <a:gd name="T76" fmla="*/ 899 w 991"/>
                    <a:gd name="T77" fmla="*/ 760 h 975"/>
                    <a:gd name="T78" fmla="*/ 951 w 991"/>
                    <a:gd name="T79" fmla="*/ 664 h 975"/>
                    <a:gd name="T80" fmla="*/ 965 w 991"/>
                    <a:gd name="T81" fmla="*/ 623 h 975"/>
                    <a:gd name="T82" fmla="*/ 978 w 991"/>
                    <a:gd name="T83" fmla="*/ 578 h 975"/>
                    <a:gd name="T84" fmla="*/ 991 w 991"/>
                    <a:gd name="T85" fmla="*/ 510 h 975"/>
                    <a:gd name="T86" fmla="*/ 991 w 991"/>
                    <a:gd name="T87" fmla="*/ 452 h 975"/>
                    <a:gd name="T88" fmla="*/ 979 w 991"/>
                    <a:gd name="T89" fmla="*/ 391 h 975"/>
                    <a:gd name="T90" fmla="*/ 967 w 991"/>
                    <a:gd name="T91" fmla="*/ 353 h 975"/>
                    <a:gd name="T92" fmla="*/ 949 w 991"/>
                    <a:gd name="T93" fmla="*/ 303 h 975"/>
                    <a:gd name="T94" fmla="*/ 907 w 991"/>
                    <a:gd name="T95" fmla="*/ 218 h 975"/>
                    <a:gd name="T96" fmla="*/ 851 w 991"/>
                    <a:gd name="T97" fmla="*/ 147 h 975"/>
                    <a:gd name="T98" fmla="*/ 777 w 991"/>
                    <a:gd name="T99" fmla="*/ 83 h 975"/>
                    <a:gd name="T100" fmla="*/ 730 w 991"/>
                    <a:gd name="T101" fmla="*/ 52 h 975"/>
                    <a:gd name="T102" fmla="*/ 700 w 991"/>
                    <a:gd name="T103" fmla="*/ 36 h 975"/>
                    <a:gd name="T104" fmla="*/ 611 w 991"/>
                    <a:gd name="T105" fmla="*/ 12 h 975"/>
                    <a:gd name="T106" fmla="*/ 506 w 991"/>
                    <a:gd name="T107" fmla="*/ 0 h 975"/>
                    <a:gd name="T108" fmla="*/ 402 w 991"/>
                    <a:gd name="T109" fmla="*/ 1 h 975"/>
                    <a:gd name="T110" fmla="*/ 359 w 991"/>
                    <a:gd name="T111" fmla="*/ 8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991" h="975">
                      <a:moveTo>
                        <a:pt x="359" y="8"/>
                      </a:moveTo>
                      <a:lnTo>
                        <a:pt x="325" y="16"/>
                      </a:lnTo>
                      <a:lnTo>
                        <a:pt x="247" y="55"/>
                      </a:lnTo>
                      <a:lnTo>
                        <a:pt x="174" y="103"/>
                      </a:lnTo>
                      <a:lnTo>
                        <a:pt x="136" y="137"/>
                      </a:lnTo>
                      <a:lnTo>
                        <a:pt x="123" y="157"/>
                      </a:lnTo>
                      <a:lnTo>
                        <a:pt x="120" y="164"/>
                      </a:lnTo>
                      <a:lnTo>
                        <a:pt x="120" y="175"/>
                      </a:lnTo>
                      <a:lnTo>
                        <a:pt x="109" y="188"/>
                      </a:lnTo>
                      <a:lnTo>
                        <a:pt x="101" y="190"/>
                      </a:lnTo>
                      <a:lnTo>
                        <a:pt x="91" y="191"/>
                      </a:lnTo>
                      <a:lnTo>
                        <a:pt x="75" y="204"/>
                      </a:lnTo>
                      <a:lnTo>
                        <a:pt x="48" y="245"/>
                      </a:lnTo>
                      <a:lnTo>
                        <a:pt x="20" y="330"/>
                      </a:lnTo>
                      <a:lnTo>
                        <a:pt x="3" y="432"/>
                      </a:lnTo>
                      <a:lnTo>
                        <a:pt x="0" y="484"/>
                      </a:lnTo>
                      <a:lnTo>
                        <a:pt x="2" y="539"/>
                      </a:lnTo>
                      <a:lnTo>
                        <a:pt x="17" y="633"/>
                      </a:lnTo>
                      <a:lnTo>
                        <a:pt x="52" y="718"/>
                      </a:lnTo>
                      <a:lnTo>
                        <a:pt x="108" y="797"/>
                      </a:lnTo>
                      <a:lnTo>
                        <a:pt x="147" y="838"/>
                      </a:lnTo>
                      <a:lnTo>
                        <a:pt x="177" y="868"/>
                      </a:lnTo>
                      <a:lnTo>
                        <a:pt x="233" y="912"/>
                      </a:lnTo>
                      <a:lnTo>
                        <a:pt x="292" y="942"/>
                      </a:lnTo>
                      <a:lnTo>
                        <a:pt x="360" y="963"/>
                      </a:lnTo>
                      <a:lnTo>
                        <a:pt x="401" y="970"/>
                      </a:lnTo>
                      <a:lnTo>
                        <a:pt x="441" y="975"/>
                      </a:lnTo>
                      <a:lnTo>
                        <a:pt x="542" y="972"/>
                      </a:lnTo>
                      <a:lnTo>
                        <a:pt x="640" y="959"/>
                      </a:lnTo>
                      <a:lnTo>
                        <a:pt x="692" y="945"/>
                      </a:lnTo>
                      <a:lnTo>
                        <a:pt x="712" y="934"/>
                      </a:lnTo>
                      <a:lnTo>
                        <a:pt x="716" y="928"/>
                      </a:lnTo>
                      <a:lnTo>
                        <a:pt x="720" y="921"/>
                      </a:lnTo>
                      <a:lnTo>
                        <a:pt x="738" y="910"/>
                      </a:lnTo>
                      <a:lnTo>
                        <a:pt x="749" y="909"/>
                      </a:lnTo>
                      <a:lnTo>
                        <a:pt x="760" y="906"/>
                      </a:lnTo>
                      <a:lnTo>
                        <a:pt x="785" y="892"/>
                      </a:lnTo>
                      <a:lnTo>
                        <a:pt x="832" y="848"/>
                      </a:lnTo>
                      <a:lnTo>
                        <a:pt x="899" y="760"/>
                      </a:lnTo>
                      <a:lnTo>
                        <a:pt x="951" y="664"/>
                      </a:lnTo>
                      <a:lnTo>
                        <a:pt x="965" y="623"/>
                      </a:lnTo>
                      <a:lnTo>
                        <a:pt x="978" y="578"/>
                      </a:lnTo>
                      <a:lnTo>
                        <a:pt x="991" y="510"/>
                      </a:lnTo>
                      <a:lnTo>
                        <a:pt x="991" y="452"/>
                      </a:lnTo>
                      <a:lnTo>
                        <a:pt x="979" y="391"/>
                      </a:lnTo>
                      <a:lnTo>
                        <a:pt x="967" y="353"/>
                      </a:lnTo>
                      <a:lnTo>
                        <a:pt x="949" y="303"/>
                      </a:lnTo>
                      <a:lnTo>
                        <a:pt x="907" y="218"/>
                      </a:lnTo>
                      <a:lnTo>
                        <a:pt x="851" y="147"/>
                      </a:lnTo>
                      <a:lnTo>
                        <a:pt x="777" y="83"/>
                      </a:lnTo>
                      <a:lnTo>
                        <a:pt x="730" y="52"/>
                      </a:lnTo>
                      <a:lnTo>
                        <a:pt x="700" y="36"/>
                      </a:lnTo>
                      <a:lnTo>
                        <a:pt x="611" y="12"/>
                      </a:lnTo>
                      <a:lnTo>
                        <a:pt x="506" y="0"/>
                      </a:lnTo>
                      <a:lnTo>
                        <a:pt x="402" y="1"/>
                      </a:lnTo>
                      <a:lnTo>
                        <a:pt x="359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AB1E95-7E7B-41A2-9A7E-4FE3A5C9E39B}"/>
              </a:ext>
            </a:extLst>
          </p:cNvPr>
          <p:cNvGrpSpPr/>
          <p:nvPr/>
        </p:nvGrpSpPr>
        <p:grpSpPr>
          <a:xfrm>
            <a:off x="4354584" y="3975348"/>
            <a:ext cx="1534520" cy="2146052"/>
            <a:chOff x="4354584" y="3975348"/>
            <a:chExt cx="1534520" cy="214605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B02A12-F341-4BD7-82D1-06CBEC3E7239}"/>
                </a:ext>
              </a:extLst>
            </p:cNvPr>
            <p:cNvSpPr/>
            <p:nvPr/>
          </p:nvSpPr>
          <p:spPr>
            <a:xfrm>
              <a:off x="4426590" y="4762359"/>
              <a:ext cx="1390506" cy="26083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>
                <a:lnSpc>
                  <a:spcPct val="85000"/>
                </a:lnSpc>
                <a:spcBef>
                  <a:spcPts val="300"/>
                </a:spcBef>
              </a:pPr>
              <a:r>
                <a:rPr lang="en-US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KEY FEATURE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0FE99AA-CB8D-46CC-A6DE-323A8F0A5183}"/>
                </a:ext>
              </a:extLst>
            </p:cNvPr>
            <p:cNvSpPr/>
            <p:nvPr/>
          </p:nvSpPr>
          <p:spPr>
            <a:xfrm>
              <a:off x="4354584" y="5051755"/>
              <a:ext cx="1534520" cy="106964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/>
            <a:lstStyle/>
            <a:p>
              <a:pPr algn="ctr">
                <a:lnSpc>
                  <a:spcPct val="85000"/>
                </a:lnSpc>
                <a:spcBef>
                  <a:spcPts val="300"/>
                </a:spcBef>
              </a:pP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Lorem ipsum</a:t>
              </a:r>
              <a:b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dolor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sit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amet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,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consectetur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adipiscing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elit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.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Donec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</a:t>
              </a:r>
              <a:r>
                <a:rPr lang="en-SG" b="0" dirty="0" err="1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volutpat</a:t>
              </a:r>
              <a:r>
                <a:rPr lang="en-SG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 lacinia nisi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5DDAB1B-D8FA-4395-AD94-8EE1BA5E9609}"/>
                </a:ext>
              </a:extLst>
            </p:cNvPr>
            <p:cNvGrpSpPr/>
            <p:nvPr/>
          </p:nvGrpSpPr>
          <p:grpSpPr>
            <a:xfrm>
              <a:off x="4825964" y="3975348"/>
              <a:ext cx="591758" cy="590390"/>
              <a:chOff x="4825964" y="3975348"/>
              <a:chExt cx="591758" cy="590390"/>
            </a:xfrm>
          </p:grpSpPr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89B53262-C0A9-4445-B9BE-2364091E1E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25964" y="3975348"/>
                <a:ext cx="591758" cy="590390"/>
              </a:xfrm>
              <a:custGeom>
                <a:avLst/>
                <a:gdLst>
                  <a:gd name="T0" fmla="*/ 5798 w 14709"/>
                  <a:gd name="T1" fmla="*/ 164 h 14712"/>
                  <a:gd name="T2" fmla="*/ 4589 w 14709"/>
                  <a:gd name="T3" fmla="*/ 545 h 14712"/>
                  <a:gd name="T4" fmla="*/ 3617 w 14709"/>
                  <a:gd name="T5" fmla="*/ 1024 h 14712"/>
                  <a:gd name="T6" fmla="*/ 2819 w 14709"/>
                  <a:gd name="T7" fmla="*/ 1573 h 14712"/>
                  <a:gd name="T8" fmla="*/ 1874 w 14709"/>
                  <a:gd name="T9" fmla="*/ 2456 h 14712"/>
                  <a:gd name="T10" fmla="*/ 1091 w 14709"/>
                  <a:gd name="T11" fmla="*/ 3487 h 14712"/>
                  <a:gd name="T12" fmla="*/ 538 w 14709"/>
                  <a:gd name="T13" fmla="*/ 4552 h 14712"/>
                  <a:gd name="T14" fmla="*/ 59 w 14709"/>
                  <a:gd name="T15" fmla="*/ 6268 h 14712"/>
                  <a:gd name="T16" fmla="*/ 0 w 14709"/>
                  <a:gd name="T17" fmla="*/ 7302 h 14712"/>
                  <a:gd name="T18" fmla="*/ 119 w 14709"/>
                  <a:gd name="T19" fmla="*/ 8699 h 14712"/>
                  <a:gd name="T20" fmla="*/ 487 w 14709"/>
                  <a:gd name="T21" fmla="*/ 9995 h 14712"/>
                  <a:gd name="T22" fmla="*/ 1096 w 14709"/>
                  <a:gd name="T23" fmla="*/ 11218 h 14712"/>
                  <a:gd name="T24" fmla="*/ 1876 w 14709"/>
                  <a:gd name="T25" fmla="*/ 12267 h 14712"/>
                  <a:gd name="T26" fmla="*/ 3393 w 14709"/>
                  <a:gd name="T27" fmla="*/ 13556 h 14712"/>
                  <a:gd name="T28" fmla="*/ 5202 w 14709"/>
                  <a:gd name="T29" fmla="*/ 14392 h 14712"/>
                  <a:gd name="T30" fmla="*/ 6666 w 14709"/>
                  <a:gd name="T31" fmla="*/ 14680 h 14712"/>
                  <a:gd name="T32" fmla="*/ 8222 w 14709"/>
                  <a:gd name="T33" fmla="*/ 14662 h 14712"/>
                  <a:gd name="T34" fmla="*/ 9723 w 14709"/>
                  <a:gd name="T35" fmla="*/ 14324 h 14712"/>
                  <a:gd name="T36" fmla="*/ 10865 w 14709"/>
                  <a:gd name="T37" fmla="*/ 13822 h 14712"/>
                  <a:gd name="T38" fmla="*/ 11480 w 14709"/>
                  <a:gd name="T39" fmla="*/ 13441 h 14712"/>
                  <a:gd name="T40" fmla="*/ 12765 w 14709"/>
                  <a:gd name="T41" fmla="*/ 12328 h 14712"/>
                  <a:gd name="T42" fmla="*/ 13752 w 14709"/>
                  <a:gd name="T43" fmla="*/ 10974 h 14712"/>
                  <a:gd name="T44" fmla="*/ 14346 w 14709"/>
                  <a:gd name="T45" fmla="*/ 9634 h 14712"/>
                  <a:gd name="T46" fmla="*/ 14698 w 14709"/>
                  <a:gd name="T47" fmla="*/ 7764 h 14712"/>
                  <a:gd name="T48" fmla="*/ 14557 w 14709"/>
                  <a:gd name="T49" fmla="*/ 5868 h 14712"/>
                  <a:gd name="T50" fmla="*/ 14177 w 14709"/>
                  <a:gd name="T51" fmla="*/ 4622 h 14712"/>
                  <a:gd name="T52" fmla="*/ 13636 w 14709"/>
                  <a:gd name="T53" fmla="*/ 3547 h 14712"/>
                  <a:gd name="T54" fmla="*/ 12932 w 14709"/>
                  <a:gd name="T55" fmla="*/ 2578 h 14712"/>
                  <a:gd name="T56" fmla="*/ 12084 w 14709"/>
                  <a:gd name="T57" fmla="*/ 1735 h 14712"/>
                  <a:gd name="T58" fmla="*/ 11108 w 14709"/>
                  <a:gd name="T59" fmla="*/ 1038 h 14712"/>
                  <a:gd name="T60" fmla="*/ 10117 w 14709"/>
                  <a:gd name="T61" fmla="*/ 541 h 14712"/>
                  <a:gd name="T62" fmla="*/ 8872 w 14709"/>
                  <a:gd name="T63" fmla="*/ 155 h 14712"/>
                  <a:gd name="T64" fmla="*/ 7743 w 14709"/>
                  <a:gd name="T65" fmla="*/ 10 h 14712"/>
                  <a:gd name="T66" fmla="*/ 7913 w 14709"/>
                  <a:gd name="T67" fmla="*/ 1021 h 14712"/>
                  <a:gd name="T68" fmla="*/ 9751 w 14709"/>
                  <a:gd name="T69" fmla="*/ 1466 h 14712"/>
                  <a:gd name="T70" fmla="*/ 10994 w 14709"/>
                  <a:gd name="T71" fmla="*/ 2146 h 14712"/>
                  <a:gd name="T72" fmla="*/ 12175 w 14709"/>
                  <a:gd name="T73" fmla="*/ 3212 h 14712"/>
                  <a:gd name="T74" fmla="*/ 13055 w 14709"/>
                  <a:gd name="T75" fmla="*/ 4547 h 14712"/>
                  <a:gd name="T76" fmla="*/ 13455 w 14709"/>
                  <a:gd name="T77" fmla="*/ 5585 h 14712"/>
                  <a:gd name="T78" fmla="*/ 13685 w 14709"/>
                  <a:gd name="T79" fmla="*/ 6884 h 14712"/>
                  <a:gd name="T80" fmla="*/ 13657 w 14709"/>
                  <a:gd name="T81" fmla="*/ 8091 h 14712"/>
                  <a:gd name="T82" fmla="*/ 13238 w 14709"/>
                  <a:gd name="T83" fmla="*/ 9742 h 14712"/>
                  <a:gd name="T84" fmla="*/ 12315 w 14709"/>
                  <a:gd name="T85" fmla="*/ 11320 h 14712"/>
                  <a:gd name="T86" fmla="*/ 11237 w 14709"/>
                  <a:gd name="T87" fmla="*/ 12381 h 14712"/>
                  <a:gd name="T88" fmla="*/ 9928 w 14709"/>
                  <a:gd name="T89" fmla="*/ 13163 h 14712"/>
                  <a:gd name="T90" fmla="*/ 9219 w 14709"/>
                  <a:gd name="T91" fmla="*/ 13429 h 14712"/>
                  <a:gd name="T92" fmla="*/ 7977 w 14709"/>
                  <a:gd name="T93" fmla="*/ 13679 h 14712"/>
                  <a:gd name="T94" fmla="*/ 6500 w 14709"/>
                  <a:gd name="T95" fmla="*/ 13659 h 14712"/>
                  <a:gd name="T96" fmla="*/ 5084 w 14709"/>
                  <a:gd name="T97" fmla="*/ 13299 h 14712"/>
                  <a:gd name="T98" fmla="*/ 4035 w 14709"/>
                  <a:gd name="T99" fmla="*/ 12776 h 14712"/>
                  <a:gd name="T100" fmla="*/ 3035 w 14709"/>
                  <a:gd name="T101" fmla="*/ 12008 h 14712"/>
                  <a:gd name="T102" fmla="*/ 2197 w 14709"/>
                  <a:gd name="T103" fmla="*/ 11063 h 14712"/>
                  <a:gd name="T104" fmla="*/ 1616 w 14709"/>
                  <a:gd name="T105" fmla="*/ 10080 h 14712"/>
                  <a:gd name="T106" fmla="*/ 1222 w 14709"/>
                  <a:gd name="T107" fmla="*/ 9027 h 14712"/>
                  <a:gd name="T108" fmla="*/ 1009 w 14709"/>
                  <a:gd name="T109" fmla="*/ 7708 h 14712"/>
                  <a:gd name="T110" fmla="*/ 1075 w 14709"/>
                  <a:gd name="T111" fmla="*/ 6352 h 14712"/>
                  <a:gd name="T112" fmla="*/ 1385 w 14709"/>
                  <a:gd name="T113" fmla="*/ 5153 h 14712"/>
                  <a:gd name="T114" fmla="*/ 1859 w 14709"/>
                  <a:gd name="T115" fmla="*/ 4148 h 14712"/>
                  <a:gd name="T116" fmla="*/ 2400 w 14709"/>
                  <a:gd name="T117" fmla="*/ 3357 h 14712"/>
                  <a:gd name="T118" fmla="*/ 3123 w 14709"/>
                  <a:gd name="T119" fmla="*/ 2601 h 14712"/>
                  <a:gd name="T120" fmla="*/ 4589 w 14709"/>
                  <a:gd name="T121" fmla="*/ 1622 h 14712"/>
                  <a:gd name="T122" fmla="*/ 6258 w 14709"/>
                  <a:gd name="T123" fmla="*/ 1088 h 14712"/>
                  <a:gd name="T124" fmla="*/ 7633 w 14709"/>
                  <a:gd name="T125" fmla="*/ 1002 h 14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709" h="14712">
                    <a:moveTo>
                      <a:pt x="6812" y="13"/>
                    </a:moveTo>
                    <a:lnTo>
                      <a:pt x="6680" y="23"/>
                    </a:lnTo>
                    <a:lnTo>
                      <a:pt x="6359" y="63"/>
                    </a:lnTo>
                    <a:lnTo>
                      <a:pt x="6172" y="91"/>
                    </a:lnTo>
                    <a:lnTo>
                      <a:pt x="6059" y="110"/>
                    </a:lnTo>
                    <a:lnTo>
                      <a:pt x="5798" y="164"/>
                    </a:lnTo>
                    <a:lnTo>
                      <a:pt x="5521" y="230"/>
                    </a:lnTo>
                    <a:lnTo>
                      <a:pt x="5256" y="303"/>
                    </a:lnTo>
                    <a:lnTo>
                      <a:pt x="5141" y="338"/>
                    </a:lnTo>
                    <a:lnTo>
                      <a:pt x="5061" y="366"/>
                    </a:lnTo>
                    <a:lnTo>
                      <a:pt x="4881" y="431"/>
                    </a:lnTo>
                    <a:lnTo>
                      <a:pt x="4589" y="545"/>
                    </a:lnTo>
                    <a:lnTo>
                      <a:pt x="4204" y="714"/>
                    </a:lnTo>
                    <a:lnTo>
                      <a:pt x="3958" y="832"/>
                    </a:lnTo>
                    <a:lnTo>
                      <a:pt x="3829" y="901"/>
                    </a:lnTo>
                    <a:lnTo>
                      <a:pt x="3780" y="930"/>
                    </a:lnTo>
                    <a:lnTo>
                      <a:pt x="3711" y="972"/>
                    </a:lnTo>
                    <a:lnTo>
                      <a:pt x="3617" y="1024"/>
                    </a:lnTo>
                    <a:lnTo>
                      <a:pt x="3556" y="1058"/>
                    </a:lnTo>
                    <a:lnTo>
                      <a:pt x="3392" y="1164"/>
                    </a:lnTo>
                    <a:lnTo>
                      <a:pt x="3195" y="1297"/>
                    </a:lnTo>
                    <a:lnTo>
                      <a:pt x="2996" y="1440"/>
                    </a:lnTo>
                    <a:lnTo>
                      <a:pt x="2905" y="1508"/>
                    </a:lnTo>
                    <a:lnTo>
                      <a:pt x="2819" y="1573"/>
                    </a:lnTo>
                    <a:lnTo>
                      <a:pt x="2653" y="1708"/>
                    </a:lnTo>
                    <a:lnTo>
                      <a:pt x="2489" y="1848"/>
                    </a:lnTo>
                    <a:lnTo>
                      <a:pt x="2328" y="1993"/>
                    </a:lnTo>
                    <a:lnTo>
                      <a:pt x="2173" y="2143"/>
                    </a:lnTo>
                    <a:lnTo>
                      <a:pt x="2021" y="2297"/>
                    </a:lnTo>
                    <a:lnTo>
                      <a:pt x="1874" y="2456"/>
                    </a:lnTo>
                    <a:lnTo>
                      <a:pt x="1731" y="2618"/>
                    </a:lnTo>
                    <a:lnTo>
                      <a:pt x="1593" y="2785"/>
                    </a:lnTo>
                    <a:lnTo>
                      <a:pt x="1460" y="2956"/>
                    </a:lnTo>
                    <a:lnTo>
                      <a:pt x="1331" y="3130"/>
                    </a:lnTo>
                    <a:lnTo>
                      <a:pt x="1209" y="3307"/>
                    </a:lnTo>
                    <a:lnTo>
                      <a:pt x="1091" y="3487"/>
                    </a:lnTo>
                    <a:lnTo>
                      <a:pt x="980" y="3670"/>
                    </a:lnTo>
                    <a:lnTo>
                      <a:pt x="875" y="3855"/>
                    </a:lnTo>
                    <a:lnTo>
                      <a:pt x="775" y="4043"/>
                    </a:lnTo>
                    <a:lnTo>
                      <a:pt x="728" y="4137"/>
                    </a:lnTo>
                    <a:lnTo>
                      <a:pt x="660" y="4276"/>
                    </a:lnTo>
                    <a:lnTo>
                      <a:pt x="538" y="4552"/>
                    </a:lnTo>
                    <a:lnTo>
                      <a:pt x="428" y="4826"/>
                    </a:lnTo>
                    <a:lnTo>
                      <a:pt x="332" y="5101"/>
                    </a:lnTo>
                    <a:lnTo>
                      <a:pt x="248" y="5380"/>
                    </a:lnTo>
                    <a:lnTo>
                      <a:pt x="174" y="5666"/>
                    </a:lnTo>
                    <a:lnTo>
                      <a:pt x="112" y="5960"/>
                    </a:lnTo>
                    <a:lnTo>
                      <a:pt x="59" y="6268"/>
                    </a:lnTo>
                    <a:lnTo>
                      <a:pt x="37" y="6427"/>
                    </a:lnTo>
                    <a:lnTo>
                      <a:pt x="25" y="6516"/>
                    </a:lnTo>
                    <a:lnTo>
                      <a:pt x="11" y="6675"/>
                    </a:lnTo>
                    <a:lnTo>
                      <a:pt x="3" y="6860"/>
                    </a:lnTo>
                    <a:lnTo>
                      <a:pt x="0" y="7121"/>
                    </a:lnTo>
                    <a:lnTo>
                      <a:pt x="0" y="7302"/>
                    </a:lnTo>
                    <a:lnTo>
                      <a:pt x="0" y="7520"/>
                    </a:lnTo>
                    <a:lnTo>
                      <a:pt x="6" y="7837"/>
                    </a:lnTo>
                    <a:lnTo>
                      <a:pt x="26" y="8097"/>
                    </a:lnTo>
                    <a:lnTo>
                      <a:pt x="67" y="8391"/>
                    </a:lnTo>
                    <a:lnTo>
                      <a:pt x="100" y="8588"/>
                    </a:lnTo>
                    <a:lnTo>
                      <a:pt x="119" y="8699"/>
                    </a:lnTo>
                    <a:lnTo>
                      <a:pt x="163" y="8918"/>
                    </a:lnTo>
                    <a:lnTo>
                      <a:pt x="215" y="9136"/>
                    </a:lnTo>
                    <a:lnTo>
                      <a:pt x="272" y="9353"/>
                    </a:lnTo>
                    <a:lnTo>
                      <a:pt x="337" y="9569"/>
                    </a:lnTo>
                    <a:lnTo>
                      <a:pt x="409" y="9783"/>
                    </a:lnTo>
                    <a:lnTo>
                      <a:pt x="487" y="9995"/>
                    </a:lnTo>
                    <a:lnTo>
                      <a:pt x="573" y="10205"/>
                    </a:lnTo>
                    <a:lnTo>
                      <a:pt x="664" y="10413"/>
                    </a:lnTo>
                    <a:lnTo>
                      <a:pt x="763" y="10619"/>
                    </a:lnTo>
                    <a:lnTo>
                      <a:pt x="867" y="10822"/>
                    </a:lnTo>
                    <a:lnTo>
                      <a:pt x="978" y="11021"/>
                    </a:lnTo>
                    <a:lnTo>
                      <a:pt x="1096" y="11218"/>
                    </a:lnTo>
                    <a:lnTo>
                      <a:pt x="1219" y="11411"/>
                    </a:lnTo>
                    <a:lnTo>
                      <a:pt x="1349" y="11602"/>
                    </a:lnTo>
                    <a:lnTo>
                      <a:pt x="1485" y="11788"/>
                    </a:lnTo>
                    <a:lnTo>
                      <a:pt x="1555" y="11880"/>
                    </a:lnTo>
                    <a:lnTo>
                      <a:pt x="1658" y="12011"/>
                    </a:lnTo>
                    <a:lnTo>
                      <a:pt x="1876" y="12267"/>
                    </a:lnTo>
                    <a:lnTo>
                      <a:pt x="2104" y="12511"/>
                    </a:lnTo>
                    <a:lnTo>
                      <a:pt x="2342" y="12743"/>
                    </a:lnTo>
                    <a:lnTo>
                      <a:pt x="2591" y="12964"/>
                    </a:lnTo>
                    <a:lnTo>
                      <a:pt x="2849" y="13173"/>
                    </a:lnTo>
                    <a:lnTo>
                      <a:pt x="3117" y="13371"/>
                    </a:lnTo>
                    <a:lnTo>
                      <a:pt x="3393" y="13556"/>
                    </a:lnTo>
                    <a:lnTo>
                      <a:pt x="3677" y="13729"/>
                    </a:lnTo>
                    <a:lnTo>
                      <a:pt x="3968" y="13889"/>
                    </a:lnTo>
                    <a:lnTo>
                      <a:pt x="4267" y="14035"/>
                    </a:lnTo>
                    <a:lnTo>
                      <a:pt x="4573" y="14167"/>
                    </a:lnTo>
                    <a:lnTo>
                      <a:pt x="4885" y="14287"/>
                    </a:lnTo>
                    <a:lnTo>
                      <a:pt x="5202" y="14392"/>
                    </a:lnTo>
                    <a:lnTo>
                      <a:pt x="5525" y="14482"/>
                    </a:lnTo>
                    <a:lnTo>
                      <a:pt x="5852" y="14558"/>
                    </a:lnTo>
                    <a:lnTo>
                      <a:pt x="6018" y="14590"/>
                    </a:lnTo>
                    <a:lnTo>
                      <a:pt x="6148" y="14613"/>
                    </a:lnTo>
                    <a:lnTo>
                      <a:pt x="6406" y="14651"/>
                    </a:lnTo>
                    <a:lnTo>
                      <a:pt x="6666" y="14680"/>
                    </a:lnTo>
                    <a:lnTo>
                      <a:pt x="6927" y="14699"/>
                    </a:lnTo>
                    <a:lnTo>
                      <a:pt x="7187" y="14711"/>
                    </a:lnTo>
                    <a:lnTo>
                      <a:pt x="7447" y="14712"/>
                    </a:lnTo>
                    <a:lnTo>
                      <a:pt x="7707" y="14705"/>
                    </a:lnTo>
                    <a:lnTo>
                      <a:pt x="7965" y="14688"/>
                    </a:lnTo>
                    <a:lnTo>
                      <a:pt x="8222" y="14662"/>
                    </a:lnTo>
                    <a:lnTo>
                      <a:pt x="8479" y="14628"/>
                    </a:lnTo>
                    <a:lnTo>
                      <a:pt x="8733" y="14585"/>
                    </a:lnTo>
                    <a:lnTo>
                      <a:pt x="8984" y="14533"/>
                    </a:lnTo>
                    <a:lnTo>
                      <a:pt x="9233" y="14472"/>
                    </a:lnTo>
                    <a:lnTo>
                      <a:pt x="9480" y="14402"/>
                    </a:lnTo>
                    <a:lnTo>
                      <a:pt x="9723" y="14324"/>
                    </a:lnTo>
                    <a:lnTo>
                      <a:pt x="9963" y="14236"/>
                    </a:lnTo>
                    <a:lnTo>
                      <a:pt x="10081" y="14189"/>
                    </a:lnTo>
                    <a:lnTo>
                      <a:pt x="10192" y="14143"/>
                    </a:lnTo>
                    <a:lnTo>
                      <a:pt x="10433" y="14036"/>
                    </a:lnTo>
                    <a:lnTo>
                      <a:pt x="10668" y="13924"/>
                    </a:lnTo>
                    <a:lnTo>
                      <a:pt x="10865" y="13822"/>
                    </a:lnTo>
                    <a:lnTo>
                      <a:pt x="10937" y="13780"/>
                    </a:lnTo>
                    <a:lnTo>
                      <a:pt x="11043" y="13718"/>
                    </a:lnTo>
                    <a:lnTo>
                      <a:pt x="11081" y="13700"/>
                    </a:lnTo>
                    <a:lnTo>
                      <a:pt x="11149" y="13659"/>
                    </a:lnTo>
                    <a:lnTo>
                      <a:pt x="11359" y="13521"/>
                    </a:lnTo>
                    <a:lnTo>
                      <a:pt x="11480" y="13441"/>
                    </a:lnTo>
                    <a:lnTo>
                      <a:pt x="11713" y="13273"/>
                    </a:lnTo>
                    <a:lnTo>
                      <a:pt x="11940" y="13099"/>
                    </a:lnTo>
                    <a:lnTo>
                      <a:pt x="12158" y="12917"/>
                    </a:lnTo>
                    <a:lnTo>
                      <a:pt x="12368" y="12728"/>
                    </a:lnTo>
                    <a:lnTo>
                      <a:pt x="12570" y="12531"/>
                    </a:lnTo>
                    <a:lnTo>
                      <a:pt x="12765" y="12328"/>
                    </a:lnTo>
                    <a:lnTo>
                      <a:pt x="12950" y="12118"/>
                    </a:lnTo>
                    <a:lnTo>
                      <a:pt x="13128" y="11902"/>
                    </a:lnTo>
                    <a:lnTo>
                      <a:pt x="13297" y="11679"/>
                    </a:lnTo>
                    <a:lnTo>
                      <a:pt x="13458" y="11451"/>
                    </a:lnTo>
                    <a:lnTo>
                      <a:pt x="13609" y="11215"/>
                    </a:lnTo>
                    <a:lnTo>
                      <a:pt x="13752" y="10974"/>
                    </a:lnTo>
                    <a:lnTo>
                      <a:pt x="13886" y="10727"/>
                    </a:lnTo>
                    <a:lnTo>
                      <a:pt x="14011" y="10474"/>
                    </a:lnTo>
                    <a:lnTo>
                      <a:pt x="14126" y="10216"/>
                    </a:lnTo>
                    <a:lnTo>
                      <a:pt x="14181" y="10084"/>
                    </a:lnTo>
                    <a:lnTo>
                      <a:pt x="14240" y="9936"/>
                    </a:lnTo>
                    <a:lnTo>
                      <a:pt x="14346" y="9634"/>
                    </a:lnTo>
                    <a:lnTo>
                      <a:pt x="14438" y="9328"/>
                    </a:lnTo>
                    <a:lnTo>
                      <a:pt x="14518" y="9020"/>
                    </a:lnTo>
                    <a:lnTo>
                      <a:pt x="14583" y="8709"/>
                    </a:lnTo>
                    <a:lnTo>
                      <a:pt x="14635" y="8395"/>
                    </a:lnTo>
                    <a:lnTo>
                      <a:pt x="14673" y="8080"/>
                    </a:lnTo>
                    <a:lnTo>
                      <a:pt x="14698" y="7764"/>
                    </a:lnTo>
                    <a:lnTo>
                      <a:pt x="14709" y="7446"/>
                    </a:lnTo>
                    <a:lnTo>
                      <a:pt x="14706" y="7129"/>
                    </a:lnTo>
                    <a:lnTo>
                      <a:pt x="14688" y="6812"/>
                    </a:lnTo>
                    <a:lnTo>
                      <a:pt x="14659" y="6496"/>
                    </a:lnTo>
                    <a:lnTo>
                      <a:pt x="14614" y="6181"/>
                    </a:lnTo>
                    <a:lnTo>
                      <a:pt x="14557" y="5868"/>
                    </a:lnTo>
                    <a:lnTo>
                      <a:pt x="14485" y="5558"/>
                    </a:lnTo>
                    <a:lnTo>
                      <a:pt x="14399" y="5250"/>
                    </a:lnTo>
                    <a:lnTo>
                      <a:pt x="14351" y="5098"/>
                    </a:lnTo>
                    <a:lnTo>
                      <a:pt x="14319" y="5002"/>
                    </a:lnTo>
                    <a:lnTo>
                      <a:pt x="14250" y="4811"/>
                    </a:lnTo>
                    <a:lnTo>
                      <a:pt x="14177" y="4622"/>
                    </a:lnTo>
                    <a:lnTo>
                      <a:pt x="14099" y="4437"/>
                    </a:lnTo>
                    <a:lnTo>
                      <a:pt x="14015" y="4254"/>
                    </a:lnTo>
                    <a:lnTo>
                      <a:pt x="13928" y="4073"/>
                    </a:lnTo>
                    <a:lnTo>
                      <a:pt x="13835" y="3895"/>
                    </a:lnTo>
                    <a:lnTo>
                      <a:pt x="13737" y="3720"/>
                    </a:lnTo>
                    <a:lnTo>
                      <a:pt x="13636" y="3547"/>
                    </a:lnTo>
                    <a:lnTo>
                      <a:pt x="13529" y="3378"/>
                    </a:lnTo>
                    <a:lnTo>
                      <a:pt x="13418" y="3211"/>
                    </a:lnTo>
                    <a:lnTo>
                      <a:pt x="13303" y="3049"/>
                    </a:lnTo>
                    <a:lnTo>
                      <a:pt x="13184" y="2888"/>
                    </a:lnTo>
                    <a:lnTo>
                      <a:pt x="13059" y="2732"/>
                    </a:lnTo>
                    <a:lnTo>
                      <a:pt x="12932" y="2578"/>
                    </a:lnTo>
                    <a:lnTo>
                      <a:pt x="12800" y="2429"/>
                    </a:lnTo>
                    <a:lnTo>
                      <a:pt x="12664" y="2283"/>
                    </a:lnTo>
                    <a:lnTo>
                      <a:pt x="12524" y="2140"/>
                    </a:lnTo>
                    <a:lnTo>
                      <a:pt x="12381" y="2002"/>
                    </a:lnTo>
                    <a:lnTo>
                      <a:pt x="12234" y="1867"/>
                    </a:lnTo>
                    <a:lnTo>
                      <a:pt x="12084" y="1735"/>
                    </a:lnTo>
                    <a:lnTo>
                      <a:pt x="11929" y="1609"/>
                    </a:lnTo>
                    <a:lnTo>
                      <a:pt x="11772" y="1486"/>
                    </a:lnTo>
                    <a:lnTo>
                      <a:pt x="11610" y="1367"/>
                    </a:lnTo>
                    <a:lnTo>
                      <a:pt x="11447" y="1253"/>
                    </a:lnTo>
                    <a:lnTo>
                      <a:pt x="11279" y="1143"/>
                    </a:lnTo>
                    <a:lnTo>
                      <a:pt x="11108" y="1038"/>
                    </a:lnTo>
                    <a:lnTo>
                      <a:pt x="10934" y="937"/>
                    </a:lnTo>
                    <a:lnTo>
                      <a:pt x="10758" y="840"/>
                    </a:lnTo>
                    <a:lnTo>
                      <a:pt x="10578" y="749"/>
                    </a:lnTo>
                    <a:lnTo>
                      <a:pt x="10396" y="662"/>
                    </a:lnTo>
                    <a:lnTo>
                      <a:pt x="10211" y="580"/>
                    </a:lnTo>
                    <a:lnTo>
                      <a:pt x="10117" y="541"/>
                    </a:lnTo>
                    <a:lnTo>
                      <a:pt x="10002" y="493"/>
                    </a:lnTo>
                    <a:lnTo>
                      <a:pt x="9776" y="409"/>
                    </a:lnTo>
                    <a:lnTo>
                      <a:pt x="9554" y="333"/>
                    </a:lnTo>
                    <a:lnTo>
                      <a:pt x="9333" y="266"/>
                    </a:lnTo>
                    <a:lnTo>
                      <a:pt x="9106" y="207"/>
                    </a:lnTo>
                    <a:lnTo>
                      <a:pt x="8872" y="155"/>
                    </a:lnTo>
                    <a:lnTo>
                      <a:pt x="8625" y="107"/>
                    </a:lnTo>
                    <a:lnTo>
                      <a:pt x="8362" y="65"/>
                    </a:lnTo>
                    <a:lnTo>
                      <a:pt x="8222" y="45"/>
                    </a:lnTo>
                    <a:lnTo>
                      <a:pt x="8165" y="37"/>
                    </a:lnTo>
                    <a:lnTo>
                      <a:pt x="8016" y="25"/>
                    </a:lnTo>
                    <a:lnTo>
                      <a:pt x="7743" y="10"/>
                    </a:lnTo>
                    <a:lnTo>
                      <a:pt x="7332" y="0"/>
                    </a:lnTo>
                    <a:lnTo>
                      <a:pt x="7044" y="2"/>
                    </a:lnTo>
                    <a:lnTo>
                      <a:pt x="6879" y="8"/>
                    </a:lnTo>
                    <a:lnTo>
                      <a:pt x="6812" y="13"/>
                    </a:lnTo>
                    <a:close/>
                    <a:moveTo>
                      <a:pt x="7752" y="1009"/>
                    </a:moveTo>
                    <a:lnTo>
                      <a:pt x="7913" y="1021"/>
                    </a:lnTo>
                    <a:lnTo>
                      <a:pt x="8232" y="1057"/>
                    </a:lnTo>
                    <a:lnTo>
                      <a:pt x="8545" y="1109"/>
                    </a:lnTo>
                    <a:lnTo>
                      <a:pt x="8855" y="1176"/>
                    </a:lnTo>
                    <a:lnTo>
                      <a:pt x="9160" y="1258"/>
                    </a:lnTo>
                    <a:lnTo>
                      <a:pt x="9458" y="1355"/>
                    </a:lnTo>
                    <a:lnTo>
                      <a:pt x="9751" y="1466"/>
                    </a:lnTo>
                    <a:lnTo>
                      <a:pt x="10037" y="1591"/>
                    </a:lnTo>
                    <a:lnTo>
                      <a:pt x="10178" y="1660"/>
                    </a:lnTo>
                    <a:lnTo>
                      <a:pt x="10299" y="1723"/>
                    </a:lnTo>
                    <a:lnTo>
                      <a:pt x="10538" y="1856"/>
                    </a:lnTo>
                    <a:lnTo>
                      <a:pt x="10769" y="1996"/>
                    </a:lnTo>
                    <a:lnTo>
                      <a:pt x="10994" y="2146"/>
                    </a:lnTo>
                    <a:lnTo>
                      <a:pt x="11210" y="2304"/>
                    </a:lnTo>
                    <a:lnTo>
                      <a:pt x="11419" y="2469"/>
                    </a:lnTo>
                    <a:lnTo>
                      <a:pt x="11621" y="2643"/>
                    </a:lnTo>
                    <a:lnTo>
                      <a:pt x="11814" y="2825"/>
                    </a:lnTo>
                    <a:lnTo>
                      <a:pt x="11998" y="3015"/>
                    </a:lnTo>
                    <a:lnTo>
                      <a:pt x="12175" y="3212"/>
                    </a:lnTo>
                    <a:lnTo>
                      <a:pt x="12344" y="3416"/>
                    </a:lnTo>
                    <a:lnTo>
                      <a:pt x="12504" y="3628"/>
                    </a:lnTo>
                    <a:lnTo>
                      <a:pt x="12655" y="3847"/>
                    </a:lnTo>
                    <a:lnTo>
                      <a:pt x="12798" y="4074"/>
                    </a:lnTo>
                    <a:lnTo>
                      <a:pt x="12931" y="4307"/>
                    </a:lnTo>
                    <a:lnTo>
                      <a:pt x="13055" y="4547"/>
                    </a:lnTo>
                    <a:lnTo>
                      <a:pt x="13114" y="4670"/>
                    </a:lnTo>
                    <a:lnTo>
                      <a:pt x="13159" y="4767"/>
                    </a:lnTo>
                    <a:lnTo>
                      <a:pt x="13243" y="4967"/>
                    </a:lnTo>
                    <a:lnTo>
                      <a:pt x="13322" y="5170"/>
                    </a:lnTo>
                    <a:lnTo>
                      <a:pt x="13392" y="5377"/>
                    </a:lnTo>
                    <a:lnTo>
                      <a:pt x="13455" y="5585"/>
                    </a:lnTo>
                    <a:lnTo>
                      <a:pt x="13512" y="5797"/>
                    </a:lnTo>
                    <a:lnTo>
                      <a:pt x="13561" y="6013"/>
                    </a:lnTo>
                    <a:lnTo>
                      <a:pt x="13604" y="6229"/>
                    </a:lnTo>
                    <a:lnTo>
                      <a:pt x="13638" y="6446"/>
                    </a:lnTo>
                    <a:lnTo>
                      <a:pt x="13665" y="6665"/>
                    </a:lnTo>
                    <a:lnTo>
                      <a:pt x="13685" y="6884"/>
                    </a:lnTo>
                    <a:lnTo>
                      <a:pt x="13697" y="7104"/>
                    </a:lnTo>
                    <a:lnTo>
                      <a:pt x="13701" y="7325"/>
                    </a:lnTo>
                    <a:lnTo>
                      <a:pt x="13698" y="7545"/>
                    </a:lnTo>
                    <a:lnTo>
                      <a:pt x="13688" y="7764"/>
                    </a:lnTo>
                    <a:lnTo>
                      <a:pt x="13670" y="7982"/>
                    </a:lnTo>
                    <a:lnTo>
                      <a:pt x="13657" y="8091"/>
                    </a:lnTo>
                    <a:lnTo>
                      <a:pt x="13638" y="8248"/>
                    </a:lnTo>
                    <a:lnTo>
                      <a:pt x="13585" y="8558"/>
                    </a:lnTo>
                    <a:lnTo>
                      <a:pt x="13519" y="8862"/>
                    </a:lnTo>
                    <a:lnTo>
                      <a:pt x="13439" y="9162"/>
                    </a:lnTo>
                    <a:lnTo>
                      <a:pt x="13345" y="9455"/>
                    </a:lnTo>
                    <a:lnTo>
                      <a:pt x="13238" y="9742"/>
                    </a:lnTo>
                    <a:lnTo>
                      <a:pt x="13117" y="10023"/>
                    </a:lnTo>
                    <a:lnTo>
                      <a:pt x="12982" y="10297"/>
                    </a:lnTo>
                    <a:lnTo>
                      <a:pt x="12835" y="10564"/>
                    </a:lnTo>
                    <a:lnTo>
                      <a:pt x="12674" y="10824"/>
                    </a:lnTo>
                    <a:lnTo>
                      <a:pt x="12501" y="11076"/>
                    </a:lnTo>
                    <a:lnTo>
                      <a:pt x="12315" y="11320"/>
                    </a:lnTo>
                    <a:lnTo>
                      <a:pt x="12117" y="11555"/>
                    </a:lnTo>
                    <a:lnTo>
                      <a:pt x="11906" y="11782"/>
                    </a:lnTo>
                    <a:lnTo>
                      <a:pt x="11682" y="12001"/>
                    </a:lnTo>
                    <a:lnTo>
                      <a:pt x="11448" y="12210"/>
                    </a:lnTo>
                    <a:lnTo>
                      <a:pt x="11325" y="12311"/>
                    </a:lnTo>
                    <a:lnTo>
                      <a:pt x="11237" y="12381"/>
                    </a:lnTo>
                    <a:lnTo>
                      <a:pt x="11040" y="12525"/>
                    </a:lnTo>
                    <a:lnTo>
                      <a:pt x="10827" y="12667"/>
                    </a:lnTo>
                    <a:lnTo>
                      <a:pt x="10603" y="12807"/>
                    </a:lnTo>
                    <a:lnTo>
                      <a:pt x="10374" y="12938"/>
                    </a:lnTo>
                    <a:lnTo>
                      <a:pt x="10147" y="13058"/>
                    </a:lnTo>
                    <a:lnTo>
                      <a:pt x="9928" y="13163"/>
                    </a:lnTo>
                    <a:lnTo>
                      <a:pt x="9723" y="13250"/>
                    </a:lnTo>
                    <a:lnTo>
                      <a:pt x="9628" y="13284"/>
                    </a:lnTo>
                    <a:lnTo>
                      <a:pt x="9499" y="13330"/>
                    </a:lnTo>
                    <a:lnTo>
                      <a:pt x="9414" y="13362"/>
                    </a:lnTo>
                    <a:lnTo>
                      <a:pt x="9355" y="13383"/>
                    </a:lnTo>
                    <a:lnTo>
                      <a:pt x="9219" y="13429"/>
                    </a:lnTo>
                    <a:lnTo>
                      <a:pt x="8981" y="13494"/>
                    </a:lnTo>
                    <a:lnTo>
                      <a:pt x="8623" y="13577"/>
                    </a:lnTo>
                    <a:lnTo>
                      <a:pt x="8353" y="13627"/>
                    </a:lnTo>
                    <a:lnTo>
                      <a:pt x="8182" y="13654"/>
                    </a:lnTo>
                    <a:lnTo>
                      <a:pt x="8102" y="13664"/>
                    </a:lnTo>
                    <a:lnTo>
                      <a:pt x="7977" y="13679"/>
                    </a:lnTo>
                    <a:lnTo>
                      <a:pt x="7728" y="13699"/>
                    </a:lnTo>
                    <a:lnTo>
                      <a:pt x="7479" y="13710"/>
                    </a:lnTo>
                    <a:lnTo>
                      <a:pt x="7232" y="13713"/>
                    </a:lnTo>
                    <a:lnTo>
                      <a:pt x="6986" y="13704"/>
                    </a:lnTo>
                    <a:lnTo>
                      <a:pt x="6742" y="13687"/>
                    </a:lnTo>
                    <a:lnTo>
                      <a:pt x="6500" y="13659"/>
                    </a:lnTo>
                    <a:lnTo>
                      <a:pt x="6259" y="13623"/>
                    </a:lnTo>
                    <a:lnTo>
                      <a:pt x="6019" y="13577"/>
                    </a:lnTo>
                    <a:lnTo>
                      <a:pt x="5782" y="13521"/>
                    </a:lnTo>
                    <a:lnTo>
                      <a:pt x="5548" y="13456"/>
                    </a:lnTo>
                    <a:lnTo>
                      <a:pt x="5315" y="13382"/>
                    </a:lnTo>
                    <a:lnTo>
                      <a:pt x="5084" y="13299"/>
                    </a:lnTo>
                    <a:lnTo>
                      <a:pt x="4858" y="13206"/>
                    </a:lnTo>
                    <a:lnTo>
                      <a:pt x="4634" y="13104"/>
                    </a:lnTo>
                    <a:lnTo>
                      <a:pt x="4412" y="12993"/>
                    </a:lnTo>
                    <a:lnTo>
                      <a:pt x="4302" y="12933"/>
                    </a:lnTo>
                    <a:lnTo>
                      <a:pt x="4213" y="12883"/>
                    </a:lnTo>
                    <a:lnTo>
                      <a:pt x="4035" y="12776"/>
                    </a:lnTo>
                    <a:lnTo>
                      <a:pt x="3859" y="12663"/>
                    </a:lnTo>
                    <a:lnTo>
                      <a:pt x="3687" y="12543"/>
                    </a:lnTo>
                    <a:lnTo>
                      <a:pt x="3518" y="12418"/>
                    </a:lnTo>
                    <a:lnTo>
                      <a:pt x="3353" y="12287"/>
                    </a:lnTo>
                    <a:lnTo>
                      <a:pt x="3192" y="12150"/>
                    </a:lnTo>
                    <a:lnTo>
                      <a:pt x="3035" y="12008"/>
                    </a:lnTo>
                    <a:lnTo>
                      <a:pt x="2882" y="11862"/>
                    </a:lnTo>
                    <a:lnTo>
                      <a:pt x="2735" y="11711"/>
                    </a:lnTo>
                    <a:lnTo>
                      <a:pt x="2592" y="11554"/>
                    </a:lnTo>
                    <a:lnTo>
                      <a:pt x="2455" y="11394"/>
                    </a:lnTo>
                    <a:lnTo>
                      <a:pt x="2323" y="11230"/>
                    </a:lnTo>
                    <a:lnTo>
                      <a:pt x="2197" y="11063"/>
                    </a:lnTo>
                    <a:lnTo>
                      <a:pt x="2077" y="10892"/>
                    </a:lnTo>
                    <a:lnTo>
                      <a:pt x="1964" y="10718"/>
                    </a:lnTo>
                    <a:lnTo>
                      <a:pt x="1910" y="10629"/>
                    </a:lnTo>
                    <a:lnTo>
                      <a:pt x="1859" y="10544"/>
                    </a:lnTo>
                    <a:lnTo>
                      <a:pt x="1740" y="10323"/>
                    </a:lnTo>
                    <a:lnTo>
                      <a:pt x="1616" y="10080"/>
                    </a:lnTo>
                    <a:lnTo>
                      <a:pt x="1512" y="9857"/>
                    </a:lnTo>
                    <a:lnTo>
                      <a:pt x="1476" y="9772"/>
                    </a:lnTo>
                    <a:lnTo>
                      <a:pt x="1434" y="9667"/>
                    </a:lnTo>
                    <a:lnTo>
                      <a:pt x="1356" y="9455"/>
                    </a:lnTo>
                    <a:lnTo>
                      <a:pt x="1285" y="9242"/>
                    </a:lnTo>
                    <a:lnTo>
                      <a:pt x="1222" y="9027"/>
                    </a:lnTo>
                    <a:lnTo>
                      <a:pt x="1168" y="8811"/>
                    </a:lnTo>
                    <a:lnTo>
                      <a:pt x="1120" y="8593"/>
                    </a:lnTo>
                    <a:lnTo>
                      <a:pt x="1081" y="8373"/>
                    </a:lnTo>
                    <a:lnTo>
                      <a:pt x="1049" y="8153"/>
                    </a:lnTo>
                    <a:lnTo>
                      <a:pt x="1026" y="7931"/>
                    </a:lnTo>
                    <a:lnTo>
                      <a:pt x="1009" y="7708"/>
                    </a:lnTo>
                    <a:lnTo>
                      <a:pt x="1001" y="7484"/>
                    </a:lnTo>
                    <a:lnTo>
                      <a:pt x="1000" y="7259"/>
                    </a:lnTo>
                    <a:lnTo>
                      <a:pt x="1007" y="7033"/>
                    </a:lnTo>
                    <a:lnTo>
                      <a:pt x="1021" y="6807"/>
                    </a:lnTo>
                    <a:lnTo>
                      <a:pt x="1044" y="6581"/>
                    </a:lnTo>
                    <a:lnTo>
                      <a:pt x="1075" y="6352"/>
                    </a:lnTo>
                    <a:lnTo>
                      <a:pt x="1093" y="6239"/>
                    </a:lnTo>
                    <a:lnTo>
                      <a:pt x="1107" y="6163"/>
                    </a:lnTo>
                    <a:lnTo>
                      <a:pt x="1140" y="6003"/>
                    </a:lnTo>
                    <a:lnTo>
                      <a:pt x="1201" y="5749"/>
                    </a:lnTo>
                    <a:lnTo>
                      <a:pt x="1300" y="5402"/>
                    </a:lnTo>
                    <a:lnTo>
                      <a:pt x="1385" y="5153"/>
                    </a:lnTo>
                    <a:lnTo>
                      <a:pt x="1442" y="4999"/>
                    </a:lnTo>
                    <a:lnTo>
                      <a:pt x="1471" y="4927"/>
                    </a:lnTo>
                    <a:lnTo>
                      <a:pt x="1508" y="4838"/>
                    </a:lnTo>
                    <a:lnTo>
                      <a:pt x="1614" y="4615"/>
                    </a:lnTo>
                    <a:lnTo>
                      <a:pt x="1738" y="4371"/>
                    </a:lnTo>
                    <a:lnTo>
                      <a:pt x="1859" y="4148"/>
                    </a:lnTo>
                    <a:lnTo>
                      <a:pt x="1910" y="4060"/>
                    </a:lnTo>
                    <a:lnTo>
                      <a:pt x="1952" y="3992"/>
                    </a:lnTo>
                    <a:lnTo>
                      <a:pt x="2070" y="3814"/>
                    </a:lnTo>
                    <a:lnTo>
                      <a:pt x="2208" y="3616"/>
                    </a:lnTo>
                    <a:lnTo>
                      <a:pt x="2343" y="3431"/>
                    </a:lnTo>
                    <a:lnTo>
                      <a:pt x="2400" y="3357"/>
                    </a:lnTo>
                    <a:lnTo>
                      <a:pt x="2453" y="3292"/>
                    </a:lnTo>
                    <a:lnTo>
                      <a:pt x="2603" y="3122"/>
                    </a:lnTo>
                    <a:lnTo>
                      <a:pt x="2778" y="2935"/>
                    </a:lnTo>
                    <a:lnTo>
                      <a:pt x="2945" y="2767"/>
                    </a:lnTo>
                    <a:lnTo>
                      <a:pt x="3013" y="2702"/>
                    </a:lnTo>
                    <a:lnTo>
                      <a:pt x="3123" y="2601"/>
                    </a:lnTo>
                    <a:lnTo>
                      <a:pt x="3351" y="2409"/>
                    </a:lnTo>
                    <a:lnTo>
                      <a:pt x="3586" y="2227"/>
                    </a:lnTo>
                    <a:lnTo>
                      <a:pt x="3827" y="2058"/>
                    </a:lnTo>
                    <a:lnTo>
                      <a:pt x="4075" y="1901"/>
                    </a:lnTo>
                    <a:lnTo>
                      <a:pt x="4329" y="1755"/>
                    </a:lnTo>
                    <a:lnTo>
                      <a:pt x="4589" y="1622"/>
                    </a:lnTo>
                    <a:lnTo>
                      <a:pt x="4855" y="1502"/>
                    </a:lnTo>
                    <a:lnTo>
                      <a:pt x="5127" y="1394"/>
                    </a:lnTo>
                    <a:lnTo>
                      <a:pt x="5402" y="1298"/>
                    </a:lnTo>
                    <a:lnTo>
                      <a:pt x="5683" y="1215"/>
                    </a:lnTo>
                    <a:lnTo>
                      <a:pt x="5969" y="1145"/>
                    </a:lnTo>
                    <a:lnTo>
                      <a:pt x="6258" y="1088"/>
                    </a:lnTo>
                    <a:lnTo>
                      <a:pt x="6551" y="1044"/>
                    </a:lnTo>
                    <a:lnTo>
                      <a:pt x="6847" y="1013"/>
                    </a:lnTo>
                    <a:lnTo>
                      <a:pt x="7147" y="994"/>
                    </a:lnTo>
                    <a:lnTo>
                      <a:pt x="7297" y="991"/>
                    </a:lnTo>
                    <a:lnTo>
                      <a:pt x="7386" y="992"/>
                    </a:lnTo>
                    <a:lnTo>
                      <a:pt x="7633" y="1002"/>
                    </a:lnTo>
                    <a:lnTo>
                      <a:pt x="7752" y="10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 dirty="0"/>
              </a:p>
            </p:txBody>
          </p:sp>
          <p:sp>
            <p:nvSpPr>
              <p:cNvPr id="75" name="Freeform 146">
                <a:extLst>
                  <a:ext uri="{FF2B5EF4-FFF2-40B4-BE49-F238E27FC236}">
                    <a16:creationId xmlns:a16="http://schemas.microsoft.com/office/drawing/2014/main" id="{34824E0F-64EB-4145-9943-2F6381E0228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10500" y="4108543"/>
                <a:ext cx="222686" cy="324000"/>
              </a:xfrm>
              <a:custGeom>
                <a:avLst/>
                <a:gdLst>
                  <a:gd name="T0" fmla="*/ 783 w 2168"/>
                  <a:gd name="T1" fmla="*/ 40 h 3152"/>
                  <a:gd name="T2" fmla="*/ 502 w 2168"/>
                  <a:gd name="T3" fmla="*/ 162 h 3152"/>
                  <a:gd name="T4" fmla="*/ 351 w 2168"/>
                  <a:gd name="T5" fmla="*/ 283 h 3152"/>
                  <a:gd name="T6" fmla="*/ 91 w 2168"/>
                  <a:gd name="T7" fmla="*/ 647 h 3152"/>
                  <a:gd name="T8" fmla="*/ 12 w 2168"/>
                  <a:gd name="T9" fmla="*/ 930 h 3152"/>
                  <a:gd name="T10" fmla="*/ 6 w 2168"/>
                  <a:gd name="T11" fmla="*/ 1196 h 3152"/>
                  <a:gd name="T12" fmla="*/ 50 w 2168"/>
                  <a:gd name="T13" fmla="*/ 1421 h 3152"/>
                  <a:gd name="T14" fmla="*/ 81 w 2168"/>
                  <a:gd name="T15" fmla="*/ 1528 h 3152"/>
                  <a:gd name="T16" fmla="*/ 119 w 2168"/>
                  <a:gd name="T17" fmla="*/ 1584 h 3152"/>
                  <a:gd name="T18" fmla="*/ 240 w 2168"/>
                  <a:gd name="T19" fmla="*/ 1861 h 3152"/>
                  <a:gd name="T20" fmla="*/ 317 w 2168"/>
                  <a:gd name="T21" fmla="*/ 1976 h 3152"/>
                  <a:gd name="T22" fmla="*/ 333 w 2168"/>
                  <a:gd name="T23" fmla="*/ 2026 h 3152"/>
                  <a:gd name="T24" fmla="*/ 427 w 2168"/>
                  <a:gd name="T25" fmla="*/ 2155 h 3152"/>
                  <a:gd name="T26" fmla="*/ 549 w 2168"/>
                  <a:gd name="T27" fmla="*/ 2327 h 3152"/>
                  <a:gd name="T28" fmla="*/ 700 w 2168"/>
                  <a:gd name="T29" fmla="*/ 2522 h 3152"/>
                  <a:gd name="T30" fmla="*/ 841 w 2168"/>
                  <a:gd name="T31" fmla="*/ 2713 h 3152"/>
                  <a:gd name="T32" fmla="*/ 739 w 2168"/>
                  <a:gd name="T33" fmla="*/ 2745 h 3152"/>
                  <a:gd name="T34" fmla="*/ 390 w 2168"/>
                  <a:gd name="T35" fmla="*/ 2818 h 3152"/>
                  <a:gd name="T36" fmla="*/ 275 w 2168"/>
                  <a:gd name="T37" fmla="*/ 2902 h 3152"/>
                  <a:gd name="T38" fmla="*/ 291 w 2168"/>
                  <a:gd name="T39" fmla="*/ 2997 h 3152"/>
                  <a:gd name="T40" fmla="*/ 324 w 2168"/>
                  <a:gd name="T41" fmla="*/ 3017 h 3152"/>
                  <a:gd name="T42" fmla="*/ 392 w 2168"/>
                  <a:gd name="T43" fmla="*/ 3050 h 3152"/>
                  <a:gd name="T44" fmla="*/ 512 w 2168"/>
                  <a:gd name="T45" fmla="*/ 3092 h 3152"/>
                  <a:gd name="T46" fmla="*/ 1068 w 2168"/>
                  <a:gd name="T47" fmla="*/ 3152 h 3152"/>
                  <a:gd name="T48" fmla="*/ 1736 w 2168"/>
                  <a:gd name="T49" fmla="*/ 3066 h 3152"/>
                  <a:gd name="T50" fmla="*/ 1904 w 2168"/>
                  <a:gd name="T51" fmla="*/ 2963 h 3152"/>
                  <a:gd name="T52" fmla="*/ 1872 w 2168"/>
                  <a:gd name="T53" fmla="*/ 2867 h 3152"/>
                  <a:gd name="T54" fmla="*/ 1809 w 2168"/>
                  <a:gd name="T55" fmla="*/ 2837 h 3152"/>
                  <a:gd name="T56" fmla="*/ 1736 w 2168"/>
                  <a:gd name="T57" fmla="*/ 2797 h 3152"/>
                  <a:gd name="T58" fmla="*/ 1462 w 2168"/>
                  <a:gd name="T59" fmla="*/ 2744 h 3152"/>
                  <a:gd name="T60" fmla="*/ 1302 w 2168"/>
                  <a:gd name="T61" fmla="*/ 2723 h 3152"/>
                  <a:gd name="T62" fmla="*/ 1365 w 2168"/>
                  <a:gd name="T63" fmla="*/ 2643 h 3152"/>
                  <a:gd name="T64" fmla="*/ 1645 w 2168"/>
                  <a:gd name="T65" fmla="*/ 2301 h 3152"/>
                  <a:gd name="T66" fmla="*/ 1921 w 2168"/>
                  <a:gd name="T67" fmla="*/ 1874 h 3152"/>
                  <a:gd name="T68" fmla="*/ 2065 w 2168"/>
                  <a:gd name="T69" fmla="*/ 1564 h 3152"/>
                  <a:gd name="T70" fmla="*/ 2091 w 2168"/>
                  <a:gd name="T71" fmla="*/ 1537 h 3152"/>
                  <a:gd name="T72" fmla="*/ 2131 w 2168"/>
                  <a:gd name="T73" fmla="*/ 1361 h 3152"/>
                  <a:gd name="T74" fmla="*/ 2168 w 2168"/>
                  <a:gd name="T75" fmla="*/ 1158 h 3152"/>
                  <a:gd name="T76" fmla="*/ 2128 w 2168"/>
                  <a:gd name="T77" fmla="*/ 771 h 3152"/>
                  <a:gd name="T78" fmla="*/ 2074 w 2168"/>
                  <a:gd name="T79" fmla="*/ 644 h 3152"/>
                  <a:gd name="T80" fmla="*/ 2035 w 2168"/>
                  <a:gd name="T81" fmla="*/ 547 h 3152"/>
                  <a:gd name="T82" fmla="*/ 2012 w 2168"/>
                  <a:gd name="T83" fmla="*/ 527 h 3152"/>
                  <a:gd name="T84" fmla="*/ 1859 w 2168"/>
                  <a:gd name="T85" fmla="*/ 321 h 3152"/>
                  <a:gd name="T86" fmla="*/ 1572 w 2168"/>
                  <a:gd name="T87" fmla="*/ 115 h 3152"/>
                  <a:gd name="T88" fmla="*/ 1152 w 2168"/>
                  <a:gd name="T89" fmla="*/ 1 h 3152"/>
                  <a:gd name="T90" fmla="*/ 870 w 2168"/>
                  <a:gd name="T91" fmla="*/ 15 h 3152"/>
                  <a:gd name="T92" fmla="*/ 1423 w 2168"/>
                  <a:gd name="T93" fmla="*/ 677 h 3152"/>
                  <a:gd name="T94" fmla="*/ 1555 w 2168"/>
                  <a:gd name="T95" fmla="*/ 835 h 3152"/>
                  <a:gd name="T96" fmla="*/ 1591 w 2168"/>
                  <a:gd name="T97" fmla="*/ 904 h 3152"/>
                  <a:gd name="T98" fmla="*/ 1608 w 2168"/>
                  <a:gd name="T99" fmla="*/ 1117 h 3152"/>
                  <a:gd name="T100" fmla="*/ 1560 w 2168"/>
                  <a:gd name="T101" fmla="*/ 1320 h 3152"/>
                  <a:gd name="T102" fmla="*/ 1392 w 2168"/>
                  <a:gd name="T103" fmla="*/ 1517 h 3152"/>
                  <a:gd name="T104" fmla="*/ 1252 w 2168"/>
                  <a:gd name="T105" fmla="*/ 1588 h 3152"/>
                  <a:gd name="T106" fmla="*/ 942 w 2168"/>
                  <a:gd name="T107" fmla="*/ 1599 h 3152"/>
                  <a:gd name="T108" fmla="*/ 648 w 2168"/>
                  <a:gd name="T109" fmla="*/ 1382 h 3152"/>
                  <a:gd name="T110" fmla="*/ 575 w 2168"/>
                  <a:gd name="T111" fmla="*/ 1226 h 3152"/>
                  <a:gd name="T112" fmla="*/ 579 w 2168"/>
                  <a:gd name="T113" fmla="*/ 937 h 3152"/>
                  <a:gd name="T114" fmla="*/ 673 w 2168"/>
                  <a:gd name="T115" fmla="*/ 760 h 3152"/>
                  <a:gd name="T116" fmla="*/ 845 w 2168"/>
                  <a:gd name="T117" fmla="*/ 605 h 3152"/>
                  <a:gd name="T118" fmla="*/ 976 w 2168"/>
                  <a:gd name="T119" fmla="*/ 567 h 3152"/>
                  <a:gd name="T120" fmla="*/ 1127 w 2168"/>
                  <a:gd name="T121" fmla="*/ 555 h 3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68" h="3152">
                    <a:moveTo>
                      <a:pt x="870" y="15"/>
                    </a:moveTo>
                    <a:lnTo>
                      <a:pt x="856" y="21"/>
                    </a:lnTo>
                    <a:lnTo>
                      <a:pt x="809" y="34"/>
                    </a:lnTo>
                    <a:lnTo>
                      <a:pt x="783" y="40"/>
                    </a:lnTo>
                    <a:lnTo>
                      <a:pt x="756" y="46"/>
                    </a:lnTo>
                    <a:lnTo>
                      <a:pt x="672" y="78"/>
                    </a:lnTo>
                    <a:lnTo>
                      <a:pt x="578" y="121"/>
                    </a:lnTo>
                    <a:lnTo>
                      <a:pt x="502" y="162"/>
                    </a:lnTo>
                    <a:lnTo>
                      <a:pt x="483" y="176"/>
                    </a:lnTo>
                    <a:lnTo>
                      <a:pt x="455" y="200"/>
                    </a:lnTo>
                    <a:lnTo>
                      <a:pt x="408" y="238"/>
                    </a:lnTo>
                    <a:lnTo>
                      <a:pt x="351" y="283"/>
                    </a:lnTo>
                    <a:lnTo>
                      <a:pt x="277" y="354"/>
                    </a:lnTo>
                    <a:lnTo>
                      <a:pt x="233" y="406"/>
                    </a:lnTo>
                    <a:lnTo>
                      <a:pt x="172" y="495"/>
                    </a:lnTo>
                    <a:lnTo>
                      <a:pt x="91" y="647"/>
                    </a:lnTo>
                    <a:lnTo>
                      <a:pt x="48" y="742"/>
                    </a:lnTo>
                    <a:lnTo>
                      <a:pt x="41" y="764"/>
                    </a:lnTo>
                    <a:lnTo>
                      <a:pt x="21" y="867"/>
                    </a:lnTo>
                    <a:lnTo>
                      <a:pt x="12" y="930"/>
                    </a:lnTo>
                    <a:lnTo>
                      <a:pt x="6" y="973"/>
                    </a:lnTo>
                    <a:lnTo>
                      <a:pt x="0" y="1048"/>
                    </a:lnTo>
                    <a:lnTo>
                      <a:pt x="0" y="1118"/>
                    </a:lnTo>
                    <a:lnTo>
                      <a:pt x="6" y="1196"/>
                    </a:lnTo>
                    <a:lnTo>
                      <a:pt x="12" y="1242"/>
                    </a:lnTo>
                    <a:lnTo>
                      <a:pt x="22" y="1307"/>
                    </a:lnTo>
                    <a:lnTo>
                      <a:pt x="42" y="1405"/>
                    </a:lnTo>
                    <a:lnTo>
                      <a:pt x="50" y="1421"/>
                    </a:lnTo>
                    <a:lnTo>
                      <a:pt x="56" y="1432"/>
                    </a:lnTo>
                    <a:lnTo>
                      <a:pt x="70" y="1476"/>
                    </a:lnTo>
                    <a:lnTo>
                      <a:pt x="76" y="1503"/>
                    </a:lnTo>
                    <a:lnTo>
                      <a:pt x="81" y="1528"/>
                    </a:lnTo>
                    <a:lnTo>
                      <a:pt x="96" y="1563"/>
                    </a:lnTo>
                    <a:lnTo>
                      <a:pt x="102" y="1567"/>
                    </a:lnTo>
                    <a:lnTo>
                      <a:pt x="110" y="1568"/>
                    </a:lnTo>
                    <a:lnTo>
                      <a:pt x="119" y="1584"/>
                    </a:lnTo>
                    <a:lnTo>
                      <a:pt x="120" y="1595"/>
                    </a:lnTo>
                    <a:lnTo>
                      <a:pt x="125" y="1619"/>
                    </a:lnTo>
                    <a:lnTo>
                      <a:pt x="173" y="1729"/>
                    </a:lnTo>
                    <a:lnTo>
                      <a:pt x="240" y="1861"/>
                    </a:lnTo>
                    <a:lnTo>
                      <a:pt x="285" y="1939"/>
                    </a:lnTo>
                    <a:lnTo>
                      <a:pt x="306" y="1968"/>
                    </a:lnTo>
                    <a:lnTo>
                      <a:pt x="312" y="1973"/>
                    </a:lnTo>
                    <a:lnTo>
                      <a:pt x="317" y="1976"/>
                    </a:lnTo>
                    <a:lnTo>
                      <a:pt x="323" y="1992"/>
                    </a:lnTo>
                    <a:lnTo>
                      <a:pt x="324" y="2000"/>
                    </a:lnTo>
                    <a:lnTo>
                      <a:pt x="324" y="2007"/>
                    </a:lnTo>
                    <a:lnTo>
                      <a:pt x="333" y="2026"/>
                    </a:lnTo>
                    <a:lnTo>
                      <a:pt x="364" y="2071"/>
                    </a:lnTo>
                    <a:lnTo>
                      <a:pt x="409" y="2125"/>
                    </a:lnTo>
                    <a:lnTo>
                      <a:pt x="423" y="2143"/>
                    </a:lnTo>
                    <a:lnTo>
                      <a:pt x="427" y="2155"/>
                    </a:lnTo>
                    <a:lnTo>
                      <a:pt x="435" y="2175"/>
                    </a:lnTo>
                    <a:lnTo>
                      <a:pt x="497" y="2264"/>
                    </a:lnTo>
                    <a:lnTo>
                      <a:pt x="526" y="2299"/>
                    </a:lnTo>
                    <a:lnTo>
                      <a:pt x="549" y="2327"/>
                    </a:lnTo>
                    <a:lnTo>
                      <a:pt x="577" y="2367"/>
                    </a:lnTo>
                    <a:lnTo>
                      <a:pt x="601" y="2402"/>
                    </a:lnTo>
                    <a:lnTo>
                      <a:pt x="665" y="2484"/>
                    </a:lnTo>
                    <a:lnTo>
                      <a:pt x="700" y="2522"/>
                    </a:lnTo>
                    <a:lnTo>
                      <a:pt x="736" y="2562"/>
                    </a:lnTo>
                    <a:lnTo>
                      <a:pt x="793" y="2631"/>
                    </a:lnTo>
                    <a:lnTo>
                      <a:pt x="829" y="2685"/>
                    </a:lnTo>
                    <a:lnTo>
                      <a:pt x="841" y="2713"/>
                    </a:lnTo>
                    <a:lnTo>
                      <a:pt x="841" y="2724"/>
                    </a:lnTo>
                    <a:lnTo>
                      <a:pt x="838" y="2726"/>
                    </a:lnTo>
                    <a:lnTo>
                      <a:pt x="822" y="2732"/>
                    </a:lnTo>
                    <a:lnTo>
                      <a:pt x="739" y="2745"/>
                    </a:lnTo>
                    <a:lnTo>
                      <a:pt x="686" y="2749"/>
                    </a:lnTo>
                    <a:lnTo>
                      <a:pt x="614" y="2757"/>
                    </a:lnTo>
                    <a:lnTo>
                      <a:pt x="477" y="2788"/>
                    </a:lnTo>
                    <a:lnTo>
                      <a:pt x="390" y="2818"/>
                    </a:lnTo>
                    <a:lnTo>
                      <a:pt x="342" y="2841"/>
                    </a:lnTo>
                    <a:lnTo>
                      <a:pt x="305" y="2865"/>
                    </a:lnTo>
                    <a:lnTo>
                      <a:pt x="280" y="2890"/>
                    </a:lnTo>
                    <a:lnTo>
                      <a:pt x="275" y="2902"/>
                    </a:lnTo>
                    <a:lnTo>
                      <a:pt x="269" y="2921"/>
                    </a:lnTo>
                    <a:lnTo>
                      <a:pt x="267" y="2954"/>
                    </a:lnTo>
                    <a:lnTo>
                      <a:pt x="275" y="2982"/>
                    </a:lnTo>
                    <a:lnTo>
                      <a:pt x="291" y="2997"/>
                    </a:lnTo>
                    <a:lnTo>
                      <a:pt x="301" y="2999"/>
                    </a:lnTo>
                    <a:lnTo>
                      <a:pt x="310" y="3000"/>
                    </a:lnTo>
                    <a:lnTo>
                      <a:pt x="323" y="3010"/>
                    </a:lnTo>
                    <a:lnTo>
                      <a:pt x="324" y="3017"/>
                    </a:lnTo>
                    <a:lnTo>
                      <a:pt x="327" y="3024"/>
                    </a:lnTo>
                    <a:lnTo>
                      <a:pt x="353" y="3039"/>
                    </a:lnTo>
                    <a:lnTo>
                      <a:pt x="372" y="3043"/>
                    </a:lnTo>
                    <a:lnTo>
                      <a:pt x="392" y="3050"/>
                    </a:lnTo>
                    <a:lnTo>
                      <a:pt x="427" y="3063"/>
                    </a:lnTo>
                    <a:lnTo>
                      <a:pt x="435" y="3069"/>
                    </a:lnTo>
                    <a:lnTo>
                      <a:pt x="447" y="3075"/>
                    </a:lnTo>
                    <a:lnTo>
                      <a:pt x="512" y="3092"/>
                    </a:lnTo>
                    <a:lnTo>
                      <a:pt x="666" y="3120"/>
                    </a:lnTo>
                    <a:lnTo>
                      <a:pt x="793" y="3135"/>
                    </a:lnTo>
                    <a:lnTo>
                      <a:pt x="882" y="3145"/>
                    </a:lnTo>
                    <a:lnTo>
                      <a:pt x="1068" y="3152"/>
                    </a:lnTo>
                    <a:lnTo>
                      <a:pt x="1255" y="3146"/>
                    </a:lnTo>
                    <a:lnTo>
                      <a:pt x="1435" y="3128"/>
                    </a:lnTo>
                    <a:lnTo>
                      <a:pt x="1598" y="3102"/>
                    </a:lnTo>
                    <a:lnTo>
                      <a:pt x="1736" y="3066"/>
                    </a:lnTo>
                    <a:lnTo>
                      <a:pt x="1816" y="3034"/>
                    </a:lnTo>
                    <a:lnTo>
                      <a:pt x="1857" y="3012"/>
                    </a:lnTo>
                    <a:lnTo>
                      <a:pt x="1887" y="2988"/>
                    </a:lnTo>
                    <a:lnTo>
                      <a:pt x="1904" y="2963"/>
                    </a:lnTo>
                    <a:lnTo>
                      <a:pt x="1907" y="2950"/>
                    </a:lnTo>
                    <a:lnTo>
                      <a:pt x="1908" y="2933"/>
                    </a:lnTo>
                    <a:lnTo>
                      <a:pt x="1896" y="2898"/>
                    </a:lnTo>
                    <a:lnTo>
                      <a:pt x="1872" y="2867"/>
                    </a:lnTo>
                    <a:lnTo>
                      <a:pt x="1845" y="2848"/>
                    </a:lnTo>
                    <a:lnTo>
                      <a:pt x="1830" y="2846"/>
                    </a:lnTo>
                    <a:lnTo>
                      <a:pt x="1821" y="2845"/>
                    </a:lnTo>
                    <a:lnTo>
                      <a:pt x="1809" y="2837"/>
                    </a:lnTo>
                    <a:lnTo>
                      <a:pt x="1808" y="2831"/>
                    </a:lnTo>
                    <a:lnTo>
                      <a:pt x="1804" y="2823"/>
                    </a:lnTo>
                    <a:lnTo>
                      <a:pt x="1765" y="2805"/>
                    </a:lnTo>
                    <a:lnTo>
                      <a:pt x="1736" y="2797"/>
                    </a:lnTo>
                    <a:lnTo>
                      <a:pt x="1664" y="2780"/>
                    </a:lnTo>
                    <a:lnTo>
                      <a:pt x="1595" y="2762"/>
                    </a:lnTo>
                    <a:lnTo>
                      <a:pt x="1561" y="2756"/>
                    </a:lnTo>
                    <a:lnTo>
                      <a:pt x="1462" y="2744"/>
                    </a:lnTo>
                    <a:lnTo>
                      <a:pt x="1412" y="2741"/>
                    </a:lnTo>
                    <a:lnTo>
                      <a:pt x="1368" y="2738"/>
                    </a:lnTo>
                    <a:lnTo>
                      <a:pt x="1319" y="2729"/>
                    </a:lnTo>
                    <a:lnTo>
                      <a:pt x="1302" y="2723"/>
                    </a:lnTo>
                    <a:lnTo>
                      <a:pt x="1301" y="2720"/>
                    </a:lnTo>
                    <a:lnTo>
                      <a:pt x="1307" y="2710"/>
                    </a:lnTo>
                    <a:lnTo>
                      <a:pt x="1340" y="2669"/>
                    </a:lnTo>
                    <a:lnTo>
                      <a:pt x="1365" y="2643"/>
                    </a:lnTo>
                    <a:lnTo>
                      <a:pt x="1394" y="2612"/>
                    </a:lnTo>
                    <a:lnTo>
                      <a:pt x="1477" y="2514"/>
                    </a:lnTo>
                    <a:lnTo>
                      <a:pt x="1518" y="2462"/>
                    </a:lnTo>
                    <a:lnTo>
                      <a:pt x="1645" y="2301"/>
                    </a:lnTo>
                    <a:lnTo>
                      <a:pt x="1663" y="2278"/>
                    </a:lnTo>
                    <a:lnTo>
                      <a:pt x="1760" y="2139"/>
                    </a:lnTo>
                    <a:lnTo>
                      <a:pt x="1867" y="1973"/>
                    </a:lnTo>
                    <a:lnTo>
                      <a:pt x="1921" y="1874"/>
                    </a:lnTo>
                    <a:lnTo>
                      <a:pt x="2019" y="1681"/>
                    </a:lnTo>
                    <a:lnTo>
                      <a:pt x="2059" y="1590"/>
                    </a:lnTo>
                    <a:lnTo>
                      <a:pt x="2064" y="1574"/>
                    </a:lnTo>
                    <a:lnTo>
                      <a:pt x="2065" y="1564"/>
                    </a:lnTo>
                    <a:lnTo>
                      <a:pt x="2073" y="1552"/>
                    </a:lnTo>
                    <a:lnTo>
                      <a:pt x="2079" y="1550"/>
                    </a:lnTo>
                    <a:lnTo>
                      <a:pt x="2083" y="1549"/>
                    </a:lnTo>
                    <a:lnTo>
                      <a:pt x="2091" y="1537"/>
                    </a:lnTo>
                    <a:lnTo>
                      <a:pt x="2101" y="1502"/>
                    </a:lnTo>
                    <a:lnTo>
                      <a:pt x="2107" y="1468"/>
                    </a:lnTo>
                    <a:lnTo>
                      <a:pt x="2113" y="1433"/>
                    </a:lnTo>
                    <a:lnTo>
                      <a:pt x="2131" y="1361"/>
                    </a:lnTo>
                    <a:lnTo>
                      <a:pt x="2142" y="1334"/>
                    </a:lnTo>
                    <a:lnTo>
                      <a:pt x="2149" y="1316"/>
                    </a:lnTo>
                    <a:lnTo>
                      <a:pt x="2160" y="1262"/>
                    </a:lnTo>
                    <a:lnTo>
                      <a:pt x="2168" y="1158"/>
                    </a:lnTo>
                    <a:lnTo>
                      <a:pt x="2164" y="992"/>
                    </a:lnTo>
                    <a:lnTo>
                      <a:pt x="2150" y="872"/>
                    </a:lnTo>
                    <a:lnTo>
                      <a:pt x="2136" y="801"/>
                    </a:lnTo>
                    <a:lnTo>
                      <a:pt x="2128" y="771"/>
                    </a:lnTo>
                    <a:lnTo>
                      <a:pt x="2113" y="721"/>
                    </a:lnTo>
                    <a:lnTo>
                      <a:pt x="2086" y="654"/>
                    </a:lnTo>
                    <a:lnTo>
                      <a:pt x="2079" y="647"/>
                    </a:lnTo>
                    <a:lnTo>
                      <a:pt x="2074" y="644"/>
                    </a:lnTo>
                    <a:lnTo>
                      <a:pt x="2060" y="616"/>
                    </a:lnTo>
                    <a:lnTo>
                      <a:pt x="2055" y="596"/>
                    </a:lnTo>
                    <a:lnTo>
                      <a:pt x="2049" y="575"/>
                    </a:lnTo>
                    <a:lnTo>
                      <a:pt x="2035" y="547"/>
                    </a:lnTo>
                    <a:lnTo>
                      <a:pt x="2028" y="544"/>
                    </a:lnTo>
                    <a:lnTo>
                      <a:pt x="2022" y="543"/>
                    </a:lnTo>
                    <a:lnTo>
                      <a:pt x="2013" y="534"/>
                    </a:lnTo>
                    <a:lnTo>
                      <a:pt x="2012" y="527"/>
                    </a:lnTo>
                    <a:lnTo>
                      <a:pt x="2010" y="515"/>
                    </a:lnTo>
                    <a:lnTo>
                      <a:pt x="1988" y="475"/>
                    </a:lnTo>
                    <a:lnTo>
                      <a:pt x="1921" y="389"/>
                    </a:lnTo>
                    <a:lnTo>
                      <a:pt x="1859" y="321"/>
                    </a:lnTo>
                    <a:lnTo>
                      <a:pt x="1807" y="269"/>
                    </a:lnTo>
                    <a:lnTo>
                      <a:pt x="1726" y="205"/>
                    </a:lnTo>
                    <a:lnTo>
                      <a:pt x="1669" y="167"/>
                    </a:lnTo>
                    <a:lnTo>
                      <a:pt x="1572" y="115"/>
                    </a:lnTo>
                    <a:lnTo>
                      <a:pt x="1412" y="50"/>
                    </a:lnTo>
                    <a:lnTo>
                      <a:pt x="1312" y="18"/>
                    </a:lnTo>
                    <a:lnTo>
                      <a:pt x="1277" y="10"/>
                    </a:lnTo>
                    <a:lnTo>
                      <a:pt x="1152" y="1"/>
                    </a:lnTo>
                    <a:lnTo>
                      <a:pt x="1007" y="0"/>
                    </a:lnTo>
                    <a:lnTo>
                      <a:pt x="918" y="5"/>
                    </a:lnTo>
                    <a:lnTo>
                      <a:pt x="879" y="10"/>
                    </a:lnTo>
                    <a:lnTo>
                      <a:pt x="870" y="15"/>
                    </a:lnTo>
                    <a:close/>
                    <a:moveTo>
                      <a:pt x="1245" y="578"/>
                    </a:moveTo>
                    <a:lnTo>
                      <a:pt x="1284" y="590"/>
                    </a:lnTo>
                    <a:lnTo>
                      <a:pt x="1355" y="626"/>
                    </a:lnTo>
                    <a:lnTo>
                      <a:pt x="1423" y="677"/>
                    </a:lnTo>
                    <a:lnTo>
                      <a:pt x="1495" y="748"/>
                    </a:lnTo>
                    <a:lnTo>
                      <a:pt x="1534" y="793"/>
                    </a:lnTo>
                    <a:lnTo>
                      <a:pt x="1540" y="803"/>
                    </a:lnTo>
                    <a:lnTo>
                      <a:pt x="1555" y="835"/>
                    </a:lnTo>
                    <a:lnTo>
                      <a:pt x="1560" y="853"/>
                    </a:lnTo>
                    <a:lnTo>
                      <a:pt x="1566" y="870"/>
                    </a:lnTo>
                    <a:lnTo>
                      <a:pt x="1583" y="898"/>
                    </a:lnTo>
                    <a:lnTo>
                      <a:pt x="1591" y="904"/>
                    </a:lnTo>
                    <a:lnTo>
                      <a:pt x="1598" y="918"/>
                    </a:lnTo>
                    <a:lnTo>
                      <a:pt x="1607" y="1007"/>
                    </a:lnTo>
                    <a:lnTo>
                      <a:pt x="1608" y="1069"/>
                    </a:lnTo>
                    <a:lnTo>
                      <a:pt x="1608" y="1117"/>
                    </a:lnTo>
                    <a:lnTo>
                      <a:pt x="1604" y="1187"/>
                    </a:lnTo>
                    <a:lnTo>
                      <a:pt x="1595" y="1239"/>
                    </a:lnTo>
                    <a:lnTo>
                      <a:pt x="1576" y="1290"/>
                    </a:lnTo>
                    <a:lnTo>
                      <a:pt x="1560" y="1320"/>
                    </a:lnTo>
                    <a:lnTo>
                      <a:pt x="1545" y="1349"/>
                    </a:lnTo>
                    <a:lnTo>
                      <a:pt x="1505" y="1407"/>
                    </a:lnTo>
                    <a:lnTo>
                      <a:pt x="1455" y="1462"/>
                    </a:lnTo>
                    <a:lnTo>
                      <a:pt x="1392" y="1517"/>
                    </a:lnTo>
                    <a:lnTo>
                      <a:pt x="1356" y="1545"/>
                    </a:lnTo>
                    <a:lnTo>
                      <a:pt x="1344" y="1553"/>
                    </a:lnTo>
                    <a:lnTo>
                      <a:pt x="1288" y="1575"/>
                    </a:lnTo>
                    <a:lnTo>
                      <a:pt x="1252" y="1588"/>
                    </a:lnTo>
                    <a:lnTo>
                      <a:pt x="1206" y="1602"/>
                    </a:lnTo>
                    <a:lnTo>
                      <a:pt x="1116" y="1617"/>
                    </a:lnTo>
                    <a:lnTo>
                      <a:pt x="1028" y="1615"/>
                    </a:lnTo>
                    <a:lnTo>
                      <a:pt x="942" y="1599"/>
                    </a:lnTo>
                    <a:lnTo>
                      <a:pt x="861" y="1567"/>
                    </a:lnTo>
                    <a:lnTo>
                      <a:pt x="784" y="1520"/>
                    </a:lnTo>
                    <a:lnTo>
                      <a:pt x="713" y="1458"/>
                    </a:lnTo>
                    <a:lnTo>
                      <a:pt x="648" y="1382"/>
                    </a:lnTo>
                    <a:lnTo>
                      <a:pt x="618" y="1339"/>
                    </a:lnTo>
                    <a:lnTo>
                      <a:pt x="603" y="1316"/>
                    </a:lnTo>
                    <a:lnTo>
                      <a:pt x="584" y="1276"/>
                    </a:lnTo>
                    <a:lnTo>
                      <a:pt x="575" y="1226"/>
                    </a:lnTo>
                    <a:lnTo>
                      <a:pt x="572" y="1147"/>
                    </a:lnTo>
                    <a:lnTo>
                      <a:pt x="572" y="1090"/>
                    </a:lnTo>
                    <a:lnTo>
                      <a:pt x="572" y="1018"/>
                    </a:lnTo>
                    <a:lnTo>
                      <a:pt x="579" y="937"/>
                    </a:lnTo>
                    <a:lnTo>
                      <a:pt x="589" y="893"/>
                    </a:lnTo>
                    <a:lnTo>
                      <a:pt x="605" y="853"/>
                    </a:lnTo>
                    <a:lnTo>
                      <a:pt x="626" y="818"/>
                    </a:lnTo>
                    <a:lnTo>
                      <a:pt x="673" y="760"/>
                    </a:lnTo>
                    <a:lnTo>
                      <a:pt x="718" y="715"/>
                    </a:lnTo>
                    <a:lnTo>
                      <a:pt x="756" y="678"/>
                    </a:lnTo>
                    <a:lnTo>
                      <a:pt x="808" y="630"/>
                    </a:lnTo>
                    <a:lnTo>
                      <a:pt x="845" y="605"/>
                    </a:lnTo>
                    <a:lnTo>
                      <a:pt x="883" y="592"/>
                    </a:lnTo>
                    <a:lnTo>
                      <a:pt x="905" y="587"/>
                    </a:lnTo>
                    <a:lnTo>
                      <a:pt x="931" y="581"/>
                    </a:lnTo>
                    <a:lnTo>
                      <a:pt x="976" y="567"/>
                    </a:lnTo>
                    <a:lnTo>
                      <a:pt x="989" y="560"/>
                    </a:lnTo>
                    <a:lnTo>
                      <a:pt x="1004" y="554"/>
                    </a:lnTo>
                    <a:lnTo>
                      <a:pt x="1056" y="550"/>
                    </a:lnTo>
                    <a:lnTo>
                      <a:pt x="1127" y="555"/>
                    </a:lnTo>
                    <a:lnTo>
                      <a:pt x="1206" y="568"/>
                    </a:lnTo>
                    <a:lnTo>
                      <a:pt x="1245" y="57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C2B7C64-9DB0-4A00-A643-171E0A4997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B2C5C0E-6F46-4B37-9161-DB4D150930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52" y="1272145"/>
            <a:ext cx="2524500" cy="27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207A702-520C-437F-9ACD-1467BB8059BA}"/>
              </a:ext>
            </a:extLst>
          </p:cNvPr>
          <p:cNvGrpSpPr/>
          <p:nvPr/>
        </p:nvGrpSpPr>
        <p:grpSpPr>
          <a:xfrm>
            <a:off x="939153" y="4867556"/>
            <a:ext cx="2368099" cy="506444"/>
            <a:chOff x="899283" y="4867556"/>
            <a:chExt cx="2368099" cy="506444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2208991-0449-4A25-AB54-9384223D1676}"/>
                </a:ext>
              </a:extLst>
            </p:cNvPr>
            <p:cNvSpPr/>
            <p:nvPr/>
          </p:nvSpPr>
          <p:spPr>
            <a:xfrm>
              <a:off x="899283" y="4867556"/>
              <a:ext cx="1115568" cy="201168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LOGO HERE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64A2F52-8566-4051-B04E-6E4810B3C81D}"/>
                </a:ext>
              </a:extLst>
            </p:cNvPr>
            <p:cNvSpPr/>
            <p:nvPr/>
          </p:nvSpPr>
          <p:spPr>
            <a:xfrm>
              <a:off x="2151814" y="4867556"/>
              <a:ext cx="1115568" cy="201168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LOGO HERE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CCCE36C-DEF4-4A4C-9DAC-34D4807439C3}"/>
                </a:ext>
              </a:extLst>
            </p:cNvPr>
            <p:cNvSpPr/>
            <p:nvPr/>
          </p:nvSpPr>
          <p:spPr>
            <a:xfrm>
              <a:off x="1525549" y="5172832"/>
              <a:ext cx="1115568" cy="201168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LOGO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9466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7E19D2C-9D19-4A61-829B-8559EC4BB0C5}"/>
              </a:ext>
            </a:extLst>
          </p:cNvPr>
          <p:cNvSpPr/>
          <p:nvPr/>
        </p:nvSpPr>
        <p:spPr>
          <a:xfrm>
            <a:off x="4557486" y="874812"/>
            <a:ext cx="4786964" cy="55236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PRODUCT HIGHLIGHT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6CB854-FA74-4846-8B41-7A3B61EDB745}"/>
              </a:ext>
            </a:extLst>
          </p:cNvPr>
          <p:cNvSpPr/>
          <p:nvPr/>
        </p:nvSpPr>
        <p:spPr>
          <a:xfrm>
            <a:off x="4557486" y="1459334"/>
            <a:ext cx="4786964" cy="9903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r">
              <a:lnSpc>
                <a:spcPct val="95000"/>
              </a:lnSpc>
              <a:spcBef>
                <a:spcPts val="300"/>
              </a:spcBef>
            </a:pP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Lorem ipsum dolor sit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amet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consectetur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adipiscing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elit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. Donec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volutpat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lacinia nisi, et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condimentum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purus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lobortis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vitae. Nam sed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sodales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nisl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eu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aliquet</a:t>
            </a:r>
            <a:r>
              <a:rPr lang="en-US" sz="17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700" b="0" dirty="0" err="1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eros</a:t>
            </a:r>
            <a:endParaRPr lang="en-US" sz="1700" b="0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FE99AA-CB8D-46CC-A6DE-323A8F0A5183}"/>
              </a:ext>
            </a:extLst>
          </p:cNvPr>
          <p:cNvSpPr/>
          <p:nvPr/>
        </p:nvSpPr>
        <p:spPr>
          <a:xfrm>
            <a:off x="569635" y="4389487"/>
            <a:ext cx="2651760" cy="183410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285750" lvl="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endParaRPr lang="en-US" b="0" dirty="0">
              <a:solidFill>
                <a:srgbClr val="424242"/>
              </a:solidFill>
              <a:latin typeface="Helvetica" panose="020B0604020202030204" pitchFamily="34" charset="0"/>
              <a:cs typeface="Arial" pitchFamily="34" charset="0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B02A12-F341-4BD7-82D1-06CBEC3E7239}"/>
              </a:ext>
            </a:extLst>
          </p:cNvPr>
          <p:cNvSpPr/>
          <p:nvPr/>
        </p:nvSpPr>
        <p:spPr>
          <a:xfrm>
            <a:off x="569634" y="3762623"/>
            <a:ext cx="2651760" cy="425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tIns="0" rIns="0" bIns="0" rtlCol="0" anchor="t"/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KEY</a:t>
            </a:r>
            <a:b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</a:b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Arial" pitchFamily="34" charset="0"/>
              </a:rPr>
              <a:t>FEATURE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F16E671-7E02-45FF-B8B4-E65F08957B0D}"/>
              </a:ext>
            </a:extLst>
          </p:cNvPr>
          <p:cNvSpPr/>
          <p:nvPr/>
        </p:nvSpPr>
        <p:spPr>
          <a:xfrm>
            <a:off x="3630176" y="4389487"/>
            <a:ext cx="2651760" cy="142878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285750" lvl="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endParaRPr lang="en-US" b="0" dirty="0">
              <a:solidFill>
                <a:srgbClr val="424242"/>
              </a:solidFill>
              <a:latin typeface="Helvetica" panose="020B0604020202030204" pitchFamily="34" charset="0"/>
              <a:cs typeface="Arial" pitchFamily="34" charset="0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19F7993-5E7E-4FA6-B655-08D937C0CEA7}"/>
              </a:ext>
            </a:extLst>
          </p:cNvPr>
          <p:cNvSpPr/>
          <p:nvPr/>
        </p:nvSpPr>
        <p:spPr>
          <a:xfrm>
            <a:off x="6690717" y="4389487"/>
            <a:ext cx="2651760" cy="17621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rtlCol="0" anchor="t"/>
          <a:lstStyle/>
          <a:p>
            <a:pPr marL="285750" lvl="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endParaRPr lang="en-US" b="0" dirty="0">
              <a:solidFill>
                <a:srgbClr val="424242"/>
              </a:solidFill>
              <a:latin typeface="Helvetica" panose="020B0604020202030204" pitchFamily="34" charset="0"/>
              <a:cs typeface="Arial" pitchFamily="34" charset="0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Lorem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ipsum dolor sit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amet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,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consectetur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adipiscing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elit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. Donec </a:t>
            </a:r>
            <a:r>
              <a:rPr lang="en-US" b="0" dirty="0" err="1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volutpat</a:t>
            </a:r>
            <a:r>
              <a:rPr lang="en-US" b="0" dirty="0">
                <a:solidFill>
                  <a:srgbClr val="424242"/>
                </a:solidFill>
                <a:latin typeface="Helvetica" panose="020B0604020202030204" pitchFamily="34" charset="0"/>
                <a:cs typeface="Arial" pitchFamily="34" charset="0"/>
              </a:rPr>
              <a:t> lacinia nisi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A73D1E-379B-4AC6-A27C-93DA6E2019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983" y="1220772"/>
            <a:ext cx="2486504" cy="1723764"/>
          </a:xfrm>
          <a:prstGeom prst="rect">
            <a:avLst/>
          </a:prstGeom>
        </p:spPr>
      </p:pic>
      <p:pic>
        <p:nvPicPr>
          <p:cNvPr id="11" name="Picture 10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B04D66F-8E6F-4417-93F2-FF8FCA38A7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20" y="1113042"/>
            <a:ext cx="3283172" cy="22439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DF5FE6D-F9FE-45B9-A5A4-84909937B151}"/>
              </a:ext>
            </a:extLst>
          </p:cNvPr>
          <p:cNvSpPr/>
          <p:nvPr/>
        </p:nvSpPr>
        <p:spPr>
          <a:xfrm>
            <a:off x="3630175" y="3762623"/>
            <a:ext cx="2651760" cy="425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tIns="0" rIns="0" bIns="0" rtlCol="0" anchor="t"/>
          <a:lstStyle/>
          <a:p>
            <a:pPr lvl="0">
              <a:lnSpc>
                <a:spcPct val="85000"/>
              </a:lnSpc>
              <a:spcBef>
                <a:spcPts val="300"/>
              </a:spcBef>
              <a:defRPr/>
            </a:pPr>
            <a:r>
              <a:rPr lang="en-US" sz="1500" dirty="0">
                <a:solidFill>
                  <a:srgbClr val="424242"/>
                </a:solidFill>
                <a:latin typeface="Helvetica LT Std" panose="020B0504020202020204" pitchFamily="34" charset="0"/>
                <a:cs typeface="Arial" pitchFamily="34" charset="0"/>
              </a:rPr>
              <a:t>KEY</a:t>
            </a:r>
            <a:br>
              <a:rPr lang="en-US" sz="1500" dirty="0">
                <a:solidFill>
                  <a:srgbClr val="424242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500" dirty="0">
                <a:solidFill>
                  <a:srgbClr val="424242"/>
                </a:solidFill>
                <a:latin typeface="Helvetica LT Std" panose="020B0504020202020204" pitchFamily="34" charset="0"/>
                <a:cs typeface="Arial" pitchFamily="34" charset="0"/>
              </a:rPr>
              <a:t>FEATURE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66E94C-080C-45C8-BC4A-5F7A6DB04CB6}"/>
              </a:ext>
            </a:extLst>
          </p:cNvPr>
          <p:cNvSpPr/>
          <p:nvPr/>
        </p:nvSpPr>
        <p:spPr>
          <a:xfrm>
            <a:off x="6690717" y="3762623"/>
            <a:ext cx="2651760" cy="4256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tIns="0" rIns="0" bIns="0" rtlCol="0" anchor="t"/>
          <a:lstStyle/>
          <a:p>
            <a:pPr lvl="0">
              <a:lnSpc>
                <a:spcPct val="85000"/>
              </a:lnSpc>
              <a:spcBef>
                <a:spcPts val="300"/>
              </a:spcBef>
              <a:defRPr/>
            </a:pPr>
            <a:r>
              <a:rPr lang="en-US" sz="1500" dirty="0">
                <a:solidFill>
                  <a:srgbClr val="424242"/>
                </a:solidFill>
                <a:latin typeface="Helvetica LT Std" panose="020B0504020202020204" pitchFamily="34" charset="0"/>
                <a:cs typeface="Arial" pitchFamily="34" charset="0"/>
              </a:rPr>
              <a:t>KEY</a:t>
            </a:r>
            <a:br>
              <a:rPr lang="en-US" sz="1500" dirty="0">
                <a:solidFill>
                  <a:srgbClr val="424242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500" dirty="0">
                <a:solidFill>
                  <a:srgbClr val="424242"/>
                </a:solidFill>
                <a:latin typeface="Helvetica LT Std" panose="020B0504020202020204" pitchFamily="34" charset="0"/>
                <a:cs typeface="Arial" pitchFamily="34" charset="0"/>
              </a:rPr>
              <a:t>FEATURE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89A1BA-0B10-4208-8754-4643E1CB9A90}"/>
              </a:ext>
            </a:extLst>
          </p:cNvPr>
          <p:cNvSpPr/>
          <p:nvPr/>
        </p:nvSpPr>
        <p:spPr>
          <a:xfrm>
            <a:off x="569634" y="3716531"/>
            <a:ext cx="432048" cy="432048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7AA5243-627C-4198-A959-8A7EE2AC7FF2}"/>
              </a:ext>
            </a:extLst>
          </p:cNvPr>
          <p:cNvSpPr/>
          <p:nvPr/>
        </p:nvSpPr>
        <p:spPr>
          <a:xfrm>
            <a:off x="3630175" y="3716531"/>
            <a:ext cx="432048" cy="432048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73D6D0E-E97E-4360-8C67-00E8D126D57F}"/>
              </a:ext>
            </a:extLst>
          </p:cNvPr>
          <p:cNvSpPr/>
          <p:nvPr/>
        </p:nvSpPr>
        <p:spPr>
          <a:xfrm>
            <a:off x="6690717" y="3716531"/>
            <a:ext cx="432048" cy="432048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grpSp>
        <p:nvGrpSpPr>
          <p:cNvPr id="31" name="Group 411">
            <a:extLst>
              <a:ext uri="{FF2B5EF4-FFF2-40B4-BE49-F238E27FC236}">
                <a16:creationId xmlns:a16="http://schemas.microsoft.com/office/drawing/2014/main" id="{4ED06EC5-A881-479E-A59D-A53EEC83CF2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92473" y="3818255"/>
            <a:ext cx="228536" cy="228600"/>
            <a:chOff x="1370" y="33"/>
            <a:chExt cx="3565" cy="3566"/>
          </a:xfrm>
          <a:solidFill>
            <a:schemeClr val="tx1"/>
          </a:solidFill>
        </p:grpSpPr>
        <p:sp>
          <p:nvSpPr>
            <p:cNvPr id="32" name="Freeform 412">
              <a:extLst>
                <a:ext uri="{FF2B5EF4-FFF2-40B4-BE49-F238E27FC236}">
                  <a16:creationId xmlns:a16="http://schemas.microsoft.com/office/drawing/2014/main" id="{112DD72C-16A3-48A7-9CDF-554E42E4C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" y="33"/>
              <a:ext cx="240" cy="138"/>
            </a:xfrm>
            <a:custGeom>
              <a:avLst/>
              <a:gdLst>
                <a:gd name="T0" fmla="*/ 7 w 721"/>
                <a:gd name="T1" fmla="*/ 177 h 416"/>
                <a:gd name="T2" fmla="*/ 13 w 721"/>
                <a:gd name="T3" fmla="*/ 355 h 416"/>
                <a:gd name="T4" fmla="*/ 195 w 721"/>
                <a:gd name="T5" fmla="*/ 370 h 416"/>
                <a:gd name="T6" fmla="*/ 366 w 721"/>
                <a:gd name="T7" fmla="*/ 385 h 416"/>
                <a:gd name="T8" fmla="*/ 511 w 721"/>
                <a:gd name="T9" fmla="*/ 403 h 416"/>
                <a:gd name="T10" fmla="*/ 565 w 721"/>
                <a:gd name="T11" fmla="*/ 410 h 416"/>
                <a:gd name="T12" fmla="*/ 642 w 721"/>
                <a:gd name="T13" fmla="*/ 416 h 416"/>
                <a:gd name="T14" fmla="*/ 652 w 721"/>
                <a:gd name="T15" fmla="*/ 414 h 416"/>
                <a:gd name="T16" fmla="*/ 667 w 721"/>
                <a:gd name="T17" fmla="*/ 375 h 416"/>
                <a:gd name="T18" fmla="*/ 714 w 721"/>
                <a:gd name="T19" fmla="*/ 167 h 416"/>
                <a:gd name="T20" fmla="*/ 721 w 721"/>
                <a:gd name="T21" fmla="*/ 107 h 416"/>
                <a:gd name="T22" fmla="*/ 720 w 721"/>
                <a:gd name="T23" fmla="*/ 99 h 416"/>
                <a:gd name="T24" fmla="*/ 705 w 721"/>
                <a:gd name="T25" fmla="*/ 85 h 416"/>
                <a:gd name="T26" fmla="*/ 652 w 721"/>
                <a:gd name="T27" fmla="*/ 65 h 416"/>
                <a:gd name="T28" fmla="*/ 523 w 721"/>
                <a:gd name="T29" fmla="*/ 43 h 416"/>
                <a:gd name="T30" fmla="*/ 326 w 721"/>
                <a:gd name="T31" fmla="*/ 22 h 416"/>
                <a:gd name="T32" fmla="*/ 200 w 721"/>
                <a:gd name="T33" fmla="*/ 13 h 416"/>
                <a:gd name="T34" fmla="*/ 0 w 721"/>
                <a:gd name="T35" fmla="*/ 0 h 416"/>
                <a:gd name="T36" fmla="*/ 7 w 721"/>
                <a:gd name="T37" fmla="*/ 177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1" h="416">
                  <a:moveTo>
                    <a:pt x="7" y="177"/>
                  </a:moveTo>
                  <a:lnTo>
                    <a:pt x="13" y="355"/>
                  </a:lnTo>
                  <a:lnTo>
                    <a:pt x="195" y="370"/>
                  </a:lnTo>
                  <a:lnTo>
                    <a:pt x="366" y="385"/>
                  </a:lnTo>
                  <a:lnTo>
                    <a:pt x="511" y="403"/>
                  </a:lnTo>
                  <a:lnTo>
                    <a:pt x="565" y="410"/>
                  </a:lnTo>
                  <a:lnTo>
                    <a:pt x="642" y="416"/>
                  </a:lnTo>
                  <a:lnTo>
                    <a:pt x="652" y="414"/>
                  </a:lnTo>
                  <a:lnTo>
                    <a:pt x="667" y="375"/>
                  </a:lnTo>
                  <a:lnTo>
                    <a:pt x="714" y="167"/>
                  </a:lnTo>
                  <a:lnTo>
                    <a:pt x="721" y="107"/>
                  </a:lnTo>
                  <a:lnTo>
                    <a:pt x="720" y="99"/>
                  </a:lnTo>
                  <a:lnTo>
                    <a:pt x="705" y="85"/>
                  </a:lnTo>
                  <a:lnTo>
                    <a:pt x="652" y="65"/>
                  </a:lnTo>
                  <a:lnTo>
                    <a:pt x="523" y="43"/>
                  </a:lnTo>
                  <a:lnTo>
                    <a:pt x="326" y="22"/>
                  </a:lnTo>
                  <a:lnTo>
                    <a:pt x="200" y="13"/>
                  </a:lnTo>
                  <a:lnTo>
                    <a:pt x="0" y="0"/>
                  </a:lnTo>
                  <a:lnTo>
                    <a:pt x="7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Freeform 413">
              <a:extLst>
                <a:ext uri="{FF2B5EF4-FFF2-40B4-BE49-F238E27FC236}">
                  <a16:creationId xmlns:a16="http://schemas.microsoft.com/office/drawing/2014/main" id="{D55CDEBA-962D-4193-A029-DBF66C12C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" y="64"/>
              <a:ext cx="248" cy="171"/>
            </a:xfrm>
            <a:custGeom>
              <a:avLst/>
              <a:gdLst>
                <a:gd name="T0" fmla="*/ 442 w 744"/>
                <a:gd name="T1" fmla="*/ 45 h 512"/>
                <a:gd name="T2" fmla="*/ 297 w 744"/>
                <a:gd name="T3" fmla="*/ 88 h 512"/>
                <a:gd name="T4" fmla="*/ 100 w 744"/>
                <a:gd name="T5" fmla="*/ 156 h 512"/>
                <a:gd name="T6" fmla="*/ 16 w 744"/>
                <a:gd name="T7" fmla="*/ 190 h 512"/>
                <a:gd name="T8" fmla="*/ 0 w 744"/>
                <a:gd name="T9" fmla="*/ 201 h 512"/>
                <a:gd name="T10" fmla="*/ 0 w 744"/>
                <a:gd name="T11" fmla="*/ 212 h 512"/>
                <a:gd name="T12" fmla="*/ 25 w 744"/>
                <a:gd name="T13" fmla="*/ 296 h 512"/>
                <a:gd name="T14" fmla="*/ 66 w 744"/>
                <a:gd name="T15" fmla="*/ 406 h 512"/>
                <a:gd name="T16" fmla="*/ 106 w 744"/>
                <a:gd name="T17" fmla="*/ 494 h 512"/>
                <a:gd name="T18" fmla="*/ 119 w 744"/>
                <a:gd name="T19" fmla="*/ 512 h 512"/>
                <a:gd name="T20" fmla="*/ 135 w 744"/>
                <a:gd name="T21" fmla="*/ 510 h 512"/>
                <a:gd name="T22" fmla="*/ 261 w 744"/>
                <a:gd name="T23" fmla="*/ 475 h 512"/>
                <a:gd name="T24" fmla="*/ 353 w 744"/>
                <a:gd name="T25" fmla="*/ 447 h 512"/>
                <a:gd name="T26" fmla="*/ 447 w 744"/>
                <a:gd name="T27" fmla="*/ 416 h 512"/>
                <a:gd name="T28" fmla="*/ 612 w 744"/>
                <a:gd name="T29" fmla="*/ 369 h 512"/>
                <a:gd name="T30" fmla="*/ 658 w 744"/>
                <a:gd name="T31" fmla="*/ 359 h 512"/>
                <a:gd name="T32" fmla="*/ 689 w 744"/>
                <a:gd name="T33" fmla="*/ 352 h 512"/>
                <a:gd name="T34" fmla="*/ 735 w 744"/>
                <a:gd name="T35" fmla="*/ 336 h 512"/>
                <a:gd name="T36" fmla="*/ 743 w 744"/>
                <a:gd name="T37" fmla="*/ 330 h 512"/>
                <a:gd name="T38" fmla="*/ 744 w 744"/>
                <a:gd name="T39" fmla="*/ 316 h 512"/>
                <a:gd name="T40" fmla="*/ 732 w 744"/>
                <a:gd name="T41" fmla="*/ 221 h 512"/>
                <a:gd name="T42" fmla="*/ 720 w 744"/>
                <a:gd name="T43" fmla="*/ 154 h 512"/>
                <a:gd name="T44" fmla="*/ 708 w 744"/>
                <a:gd name="T45" fmla="*/ 91 h 512"/>
                <a:gd name="T46" fmla="*/ 690 w 744"/>
                <a:gd name="T47" fmla="*/ 32 h 512"/>
                <a:gd name="T48" fmla="*/ 674 w 744"/>
                <a:gd name="T49" fmla="*/ 9 h 512"/>
                <a:gd name="T50" fmla="*/ 650 w 744"/>
                <a:gd name="T51" fmla="*/ 0 h 512"/>
                <a:gd name="T52" fmla="*/ 612 w 744"/>
                <a:gd name="T53" fmla="*/ 2 h 512"/>
                <a:gd name="T54" fmla="*/ 530 w 744"/>
                <a:gd name="T55" fmla="*/ 22 h 512"/>
                <a:gd name="T56" fmla="*/ 442 w 744"/>
                <a:gd name="T57" fmla="*/ 4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4" h="512">
                  <a:moveTo>
                    <a:pt x="442" y="45"/>
                  </a:moveTo>
                  <a:lnTo>
                    <a:pt x="297" y="88"/>
                  </a:lnTo>
                  <a:lnTo>
                    <a:pt x="100" y="156"/>
                  </a:lnTo>
                  <a:lnTo>
                    <a:pt x="16" y="190"/>
                  </a:lnTo>
                  <a:lnTo>
                    <a:pt x="0" y="201"/>
                  </a:lnTo>
                  <a:lnTo>
                    <a:pt x="0" y="212"/>
                  </a:lnTo>
                  <a:lnTo>
                    <a:pt x="25" y="296"/>
                  </a:lnTo>
                  <a:lnTo>
                    <a:pt x="66" y="406"/>
                  </a:lnTo>
                  <a:lnTo>
                    <a:pt x="106" y="494"/>
                  </a:lnTo>
                  <a:lnTo>
                    <a:pt x="119" y="512"/>
                  </a:lnTo>
                  <a:lnTo>
                    <a:pt x="135" y="510"/>
                  </a:lnTo>
                  <a:lnTo>
                    <a:pt x="261" y="475"/>
                  </a:lnTo>
                  <a:lnTo>
                    <a:pt x="353" y="447"/>
                  </a:lnTo>
                  <a:lnTo>
                    <a:pt x="447" y="416"/>
                  </a:lnTo>
                  <a:lnTo>
                    <a:pt x="612" y="369"/>
                  </a:lnTo>
                  <a:lnTo>
                    <a:pt x="658" y="359"/>
                  </a:lnTo>
                  <a:lnTo>
                    <a:pt x="689" y="352"/>
                  </a:lnTo>
                  <a:lnTo>
                    <a:pt x="735" y="336"/>
                  </a:lnTo>
                  <a:lnTo>
                    <a:pt x="743" y="330"/>
                  </a:lnTo>
                  <a:lnTo>
                    <a:pt x="744" y="316"/>
                  </a:lnTo>
                  <a:lnTo>
                    <a:pt x="732" y="221"/>
                  </a:lnTo>
                  <a:lnTo>
                    <a:pt x="720" y="154"/>
                  </a:lnTo>
                  <a:lnTo>
                    <a:pt x="708" y="91"/>
                  </a:lnTo>
                  <a:lnTo>
                    <a:pt x="690" y="32"/>
                  </a:lnTo>
                  <a:lnTo>
                    <a:pt x="674" y="9"/>
                  </a:lnTo>
                  <a:lnTo>
                    <a:pt x="650" y="0"/>
                  </a:lnTo>
                  <a:lnTo>
                    <a:pt x="612" y="2"/>
                  </a:lnTo>
                  <a:lnTo>
                    <a:pt x="530" y="22"/>
                  </a:lnTo>
                  <a:lnTo>
                    <a:pt x="44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" name="Freeform 414">
              <a:extLst>
                <a:ext uri="{FF2B5EF4-FFF2-40B4-BE49-F238E27FC236}">
                  <a16:creationId xmlns:a16="http://schemas.microsoft.com/office/drawing/2014/main" id="{1199CC42-5E38-4326-B198-19E232236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8" y="131"/>
              <a:ext cx="254" cy="209"/>
            </a:xfrm>
            <a:custGeom>
              <a:avLst/>
              <a:gdLst>
                <a:gd name="T0" fmla="*/ 61 w 762"/>
                <a:gd name="T1" fmla="*/ 119 h 627"/>
                <a:gd name="T2" fmla="*/ 30 w 762"/>
                <a:gd name="T3" fmla="*/ 191 h 627"/>
                <a:gd name="T4" fmla="*/ 4 w 762"/>
                <a:gd name="T5" fmla="*/ 260 h 627"/>
                <a:gd name="T6" fmla="*/ 0 w 762"/>
                <a:gd name="T7" fmla="*/ 293 h 627"/>
                <a:gd name="T8" fmla="*/ 10 w 762"/>
                <a:gd name="T9" fmla="*/ 320 h 627"/>
                <a:gd name="T10" fmla="*/ 34 w 762"/>
                <a:gd name="T11" fmla="*/ 342 h 627"/>
                <a:gd name="T12" fmla="*/ 99 w 762"/>
                <a:gd name="T13" fmla="*/ 379 h 627"/>
                <a:gd name="T14" fmla="*/ 170 w 762"/>
                <a:gd name="T15" fmla="*/ 412 h 627"/>
                <a:gd name="T16" fmla="*/ 249 w 762"/>
                <a:gd name="T17" fmla="*/ 450 h 627"/>
                <a:gd name="T18" fmla="*/ 407 w 762"/>
                <a:gd name="T19" fmla="*/ 532 h 627"/>
                <a:gd name="T20" fmla="*/ 461 w 762"/>
                <a:gd name="T21" fmla="*/ 563 h 627"/>
                <a:gd name="T22" fmla="*/ 568 w 762"/>
                <a:gd name="T23" fmla="*/ 627 h 627"/>
                <a:gd name="T24" fmla="*/ 666 w 762"/>
                <a:gd name="T25" fmla="*/ 481 h 627"/>
                <a:gd name="T26" fmla="*/ 762 w 762"/>
                <a:gd name="T27" fmla="*/ 335 h 627"/>
                <a:gd name="T28" fmla="*/ 672 w 762"/>
                <a:gd name="T29" fmla="*/ 278 h 627"/>
                <a:gd name="T30" fmla="*/ 624 w 762"/>
                <a:gd name="T31" fmla="*/ 248 h 627"/>
                <a:gd name="T32" fmla="*/ 465 w 762"/>
                <a:gd name="T33" fmla="*/ 162 h 627"/>
                <a:gd name="T34" fmla="*/ 286 w 762"/>
                <a:gd name="T35" fmla="*/ 69 h 627"/>
                <a:gd name="T36" fmla="*/ 153 w 762"/>
                <a:gd name="T37" fmla="*/ 8 h 627"/>
                <a:gd name="T38" fmla="*/ 130 w 762"/>
                <a:gd name="T39" fmla="*/ 0 h 627"/>
                <a:gd name="T40" fmla="*/ 122 w 762"/>
                <a:gd name="T41" fmla="*/ 8 h 627"/>
                <a:gd name="T42" fmla="*/ 83 w 762"/>
                <a:gd name="T43" fmla="*/ 73 h 627"/>
                <a:gd name="T44" fmla="*/ 61 w 762"/>
                <a:gd name="T45" fmla="*/ 119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2" h="627">
                  <a:moveTo>
                    <a:pt x="61" y="119"/>
                  </a:moveTo>
                  <a:lnTo>
                    <a:pt x="30" y="191"/>
                  </a:lnTo>
                  <a:lnTo>
                    <a:pt x="4" y="260"/>
                  </a:lnTo>
                  <a:lnTo>
                    <a:pt x="0" y="293"/>
                  </a:lnTo>
                  <a:lnTo>
                    <a:pt x="10" y="320"/>
                  </a:lnTo>
                  <a:lnTo>
                    <a:pt x="34" y="342"/>
                  </a:lnTo>
                  <a:lnTo>
                    <a:pt x="99" y="379"/>
                  </a:lnTo>
                  <a:lnTo>
                    <a:pt x="170" y="412"/>
                  </a:lnTo>
                  <a:lnTo>
                    <a:pt x="249" y="450"/>
                  </a:lnTo>
                  <a:lnTo>
                    <a:pt x="407" y="532"/>
                  </a:lnTo>
                  <a:lnTo>
                    <a:pt x="461" y="563"/>
                  </a:lnTo>
                  <a:lnTo>
                    <a:pt x="568" y="627"/>
                  </a:lnTo>
                  <a:lnTo>
                    <a:pt x="666" y="481"/>
                  </a:lnTo>
                  <a:lnTo>
                    <a:pt x="762" y="335"/>
                  </a:lnTo>
                  <a:lnTo>
                    <a:pt x="672" y="278"/>
                  </a:lnTo>
                  <a:lnTo>
                    <a:pt x="624" y="248"/>
                  </a:lnTo>
                  <a:lnTo>
                    <a:pt x="465" y="162"/>
                  </a:lnTo>
                  <a:lnTo>
                    <a:pt x="286" y="69"/>
                  </a:lnTo>
                  <a:lnTo>
                    <a:pt x="153" y="8"/>
                  </a:lnTo>
                  <a:lnTo>
                    <a:pt x="130" y="0"/>
                  </a:lnTo>
                  <a:lnTo>
                    <a:pt x="122" y="8"/>
                  </a:lnTo>
                  <a:lnTo>
                    <a:pt x="83" y="73"/>
                  </a:lnTo>
                  <a:lnTo>
                    <a:pt x="6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" name="Freeform 415">
              <a:extLst>
                <a:ext uri="{FF2B5EF4-FFF2-40B4-BE49-F238E27FC236}">
                  <a16:creationId xmlns:a16="http://schemas.microsoft.com/office/drawing/2014/main" id="{53C20081-8FA7-4FBC-B449-51D2EB9CE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" y="250"/>
              <a:ext cx="248" cy="230"/>
            </a:xfrm>
            <a:custGeom>
              <a:avLst/>
              <a:gdLst>
                <a:gd name="T0" fmla="*/ 400 w 744"/>
                <a:gd name="T1" fmla="*/ 110 h 690"/>
                <a:gd name="T2" fmla="*/ 333 w 744"/>
                <a:gd name="T3" fmla="*/ 161 h 690"/>
                <a:gd name="T4" fmla="*/ 184 w 744"/>
                <a:gd name="T5" fmla="*/ 285 h 690"/>
                <a:gd name="T6" fmla="*/ 125 w 744"/>
                <a:gd name="T7" fmla="*/ 336 h 690"/>
                <a:gd name="T8" fmla="*/ 0 w 744"/>
                <a:gd name="T9" fmla="*/ 453 h 690"/>
                <a:gd name="T10" fmla="*/ 119 w 744"/>
                <a:gd name="T11" fmla="*/ 572 h 690"/>
                <a:gd name="T12" fmla="*/ 168 w 744"/>
                <a:gd name="T13" fmla="*/ 619 h 690"/>
                <a:gd name="T14" fmla="*/ 244 w 744"/>
                <a:gd name="T15" fmla="*/ 682 h 690"/>
                <a:gd name="T16" fmla="*/ 259 w 744"/>
                <a:gd name="T17" fmla="*/ 690 h 690"/>
                <a:gd name="T18" fmla="*/ 272 w 744"/>
                <a:gd name="T19" fmla="*/ 684 h 690"/>
                <a:gd name="T20" fmla="*/ 323 w 744"/>
                <a:gd name="T21" fmla="*/ 644 h 690"/>
                <a:gd name="T22" fmla="*/ 353 w 744"/>
                <a:gd name="T23" fmla="*/ 614 h 690"/>
                <a:gd name="T24" fmla="*/ 390 w 744"/>
                <a:gd name="T25" fmla="*/ 577 h 690"/>
                <a:gd name="T26" fmla="*/ 518 w 744"/>
                <a:gd name="T27" fmla="*/ 468 h 690"/>
                <a:gd name="T28" fmla="*/ 588 w 744"/>
                <a:gd name="T29" fmla="*/ 414 h 690"/>
                <a:gd name="T30" fmla="*/ 653 w 744"/>
                <a:gd name="T31" fmla="*/ 362 h 690"/>
                <a:gd name="T32" fmla="*/ 721 w 744"/>
                <a:gd name="T33" fmla="*/ 302 h 690"/>
                <a:gd name="T34" fmla="*/ 743 w 744"/>
                <a:gd name="T35" fmla="*/ 278 h 690"/>
                <a:gd name="T36" fmla="*/ 744 w 744"/>
                <a:gd name="T37" fmla="*/ 273 h 690"/>
                <a:gd name="T38" fmla="*/ 714 w 744"/>
                <a:gd name="T39" fmla="*/ 219 h 690"/>
                <a:gd name="T40" fmla="*/ 585 w 744"/>
                <a:gd name="T41" fmla="*/ 29 h 690"/>
                <a:gd name="T42" fmla="*/ 558 w 744"/>
                <a:gd name="T43" fmla="*/ 0 h 690"/>
                <a:gd name="T44" fmla="*/ 516 w 744"/>
                <a:gd name="T45" fmla="*/ 25 h 690"/>
                <a:gd name="T46" fmla="*/ 400 w 744"/>
                <a:gd name="T47" fmla="*/ 11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4" h="690">
                  <a:moveTo>
                    <a:pt x="400" y="110"/>
                  </a:moveTo>
                  <a:lnTo>
                    <a:pt x="333" y="161"/>
                  </a:lnTo>
                  <a:lnTo>
                    <a:pt x="184" y="285"/>
                  </a:lnTo>
                  <a:lnTo>
                    <a:pt x="125" y="336"/>
                  </a:lnTo>
                  <a:lnTo>
                    <a:pt x="0" y="453"/>
                  </a:lnTo>
                  <a:lnTo>
                    <a:pt x="119" y="572"/>
                  </a:lnTo>
                  <a:lnTo>
                    <a:pt x="168" y="619"/>
                  </a:lnTo>
                  <a:lnTo>
                    <a:pt x="244" y="682"/>
                  </a:lnTo>
                  <a:lnTo>
                    <a:pt x="259" y="690"/>
                  </a:lnTo>
                  <a:lnTo>
                    <a:pt x="272" y="684"/>
                  </a:lnTo>
                  <a:lnTo>
                    <a:pt x="323" y="644"/>
                  </a:lnTo>
                  <a:lnTo>
                    <a:pt x="353" y="614"/>
                  </a:lnTo>
                  <a:lnTo>
                    <a:pt x="390" y="577"/>
                  </a:lnTo>
                  <a:lnTo>
                    <a:pt x="518" y="468"/>
                  </a:lnTo>
                  <a:lnTo>
                    <a:pt x="588" y="414"/>
                  </a:lnTo>
                  <a:lnTo>
                    <a:pt x="653" y="362"/>
                  </a:lnTo>
                  <a:lnTo>
                    <a:pt x="721" y="302"/>
                  </a:lnTo>
                  <a:lnTo>
                    <a:pt x="743" y="278"/>
                  </a:lnTo>
                  <a:lnTo>
                    <a:pt x="744" y="273"/>
                  </a:lnTo>
                  <a:lnTo>
                    <a:pt x="714" y="219"/>
                  </a:lnTo>
                  <a:lnTo>
                    <a:pt x="585" y="29"/>
                  </a:lnTo>
                  <a:lnTo>
                    <a:pt x="558" y="0"/>
                  </a:lnTo>
                  <a:lnTo>
                    <a:pt x="516" y="25"/>
                  </a:lnTo>
                  <a:lnTo>
                    <a:pt x="400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Freeform 416">
              <a:extLst>
                <a:ext uri="{FF2B5EF4-FFF2-40B4-BE49-F238E27FC236}">
                  <a16:creationId xmlns:a16="http://schemas.microsoft.com/office/drawing/2014/main" id="{FF75977A-422A-45BF-9A51-896BFF7AD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3" y="273"/>
              <a:ext cx="1781" cy="2017"/>
            </a:xfrm>
            <a:custGeom>
              <a:avLst/>
              <a:gdLst>
                <a:gd name="T0" fmla="*/ 1056 w 5344"/>
                <a:gd name="T1" fmla="*/ 563 h 6051"/>
                <a:gd name="T2" fmla="*/ 818 w 5344"/>
                <a:gd name="T3" fmla="*/ 1133 h 6051"/>
                <a:gd name="T4" fmla="*/ 138 w 5344"/>
                <a:gd name="T5" fmla="*/ 1737 h 6051"/>
                <a:gd name="T6" fmla="*/ 60 w 5344"/>
                <a:gd name="T7" fmla="*/ 2695 h 6051"/>
                <a:gd name="T8" fmla="*/ 5 w 5344"/>
                <a:gd name="T9" fmla="*/ 3843 h 6051"/>
                <a:gd name="T10" fmla="*/ 500 w 5344"/>
                <a:gd name="T11" fmla="*/ 4792 h 6051"/>
                <a:gd name="T12" fmla="*/ 922 w 5344"/>
                <a:gd name="T13" fmla="*/ 5116 h 6051"/>
                <a:gd name="T14" fmla="*/ 1691 w 5344"/>
                <a:gd name="T15" fmla="*/ 5986 h 6051"/>
                <a:gd name="T16" fmla="*/ 2356 w 5344"/>
                <a:gd name="T17" fmla="*/ 6016 h 6051"/>
                <a:gd name="T18" fmla="*/ 2868 w 5344"/>
                <a:gd name="T19" fmla="*/ 5979 h 6051"/>
                <a:gd name="T20" fmla="*/ 3795 w 5344"/>
                <a:gd name="T21" fmla="*/ 5927 h 6051"/>
                <a:gd name="T22" fmla="*/ 4457 w 5344"/>
                <a:gd name="T23" fmla="*/ 5052 h 6051"/>
                <a:gd name="T24" fmla="*/ 5132 w 5344"/>
                <a:gd name="T25" fmla="*/ 4437 h 6051"/>
                <a:gd name="T26" fmla="*/ 5321 w 5344"/>
                <a:gd name="T27" fmla="*/ 3535 h 6051"/>
                <a:gd name="T28" fmla="*/ 5320 w 5344"/>
                <a:gd name="T29" fmla="*/ 2542 h 6051"/>
                <a:gd name="T30" fmla="*/ 5104 w 5344"/>
                <a:gd name="T31" fmla="*/ 1541 h 6051"/>
                <a:gd name="T32" fmla="*/ 4425 w 5344"/>
                <a:gd name="T33" fmla="*/ 959 h 6051"/>
                <a:gd name="T34" fmla="*/ 3897 w 5344"/>
                <a:gd name="T35" fmla="*/ 192 h 6051"/>
                <a:gd name="T36" fmla="*/ 2912 w 5344"/>
                <a:gd name="T37" fmla="*/ 53 h 6051"/>
                <a:gd name="T38" fmla="*/ 2463 w 5344"/>
                <a:gd name="T39" fmla="*/ 68 h 6051"/>
                <a:gd name="T40" fmla="*/ 2391 w 5344"/>
                <a:gd name="T41" fmla="*/ 420 h 6051"/>
                <a:gd name="T42" fmla="*/ 2455 w 5344"/>
                <a:gd name="T43" fmla="*/ 1745 h 6051"/>
                <a:gd name="T44" fmla="*/ 2083 w 5344"/>
                <a:gd name="T45" fmla="*/ 1953 h 6051"/>
                <a:gd name="T46" fmla="*/ 1768 w 5344"/>
                <a:gd name="T47" fmla="*/ 1602 h 6051"/>
                <a:gd name="T48" fmla="*/ 1653 w 5344"/>
                <a:gd name="T49" fmla="*/ 2116 h 6051"/>
                <a:gd name="T50" fmla="*/ 2255 w 5344"/>
                <a:gd name="T51" fmla="*/ 2298 h 6051"/>
                <a:gd name="T52" fmla="*/ 2482 w 5344"/>
                <a:gd name="T53" fmla="*/ 5588 h 6051"/>
                <a:gd name="T54" fmla="*/ 1861 w 5344"/>
                <a:gd name="T55" fmla="*/ 5668 h 6051"/>
                <a:gd name="T56" fmla="*/ 1295 w 5344"/>
                <a:gd name="T57" fmla="*/ 5114 h 6051"/>
                <a:gd name="T58" fmla="*/ 1514 w 5344"/>
                <a:gd name="T59" fmla="*/ 4822 h 6051"/>
                <a:gd name="T60" fmla="*/ 1760 w 5344"/>
                <a:gd name="T61" fmla="*/ 4218 h 6051"/>
                <a:gd name="T62" fmla="*/ 1446 w 5344"/>
                <a:gd name="T63" fmla="*/ 3677 h 6051"/>
                <a:gd name="T64" fmla="*/ 1089 w 5344"/>
                <a:gd name="T65" fmla="*/ 3921 h 6051"/>
                <a:gd name="T66" fmla="*/ 1402 w 5344"/>
                <a:gd name="T67" fmla="*/ 4182 h 6051"/>
                <a:gd name="T68" fmla="*/ 1276 w 5344"/>
                <a:gd name="T69" fmla="*/ 4553 h 6051"/>
                <a:gd name="T70" fmla="*/ 798 w 5344"/>
                <a:gd name="T71" fmla="*/ 4560 h 6051"/>
                <a:gd name="T72" fmla="*/ 357 w 5344"/>
                <a:gd name="T73" fmla="*/ 3754 h 6051"/>
                <a:gd name="T74" fmla="*/ 606 w 5344"/>
                <a:gd name="T75" fmla="*/ 3062 h 6051"/>
                <a:gd name="T76" fmla="*/ 365 w 5344"/>
                <a:gd name="T77" fmla="*/ 2439 h 6051"/>
                <a:gd name="T78" fmla="*/ 643 w 5344"/>
                <a:gd name="T79" fmla="*/ 1656 h 6051"/>
                <a:gd name="T80" fmla="*/ 1158 w 5344"/>
                <a:gd name="T81" fmla="*/ 1366 h 6051"/>
                <a:gd name="T82" fmla="*/ 1347 w 5344"/>
                <a:gd name="T83" fmla="*/ 773 h 6051"/>
                <a:gd name="T84" fmla="*/ 2168 w 5344"/>
                <a:gd name="T85" fmla="*/ 362 h 6051"/>
                <a:gd name="T86" fmla="*/ 3967 w 5344"/>
                <a:gd name="T87" fmla="*/ 768 h 6051"/>
                <a:gd name="T88" fmla="*/ 3745 w 5344"/>
                <a:gd name="T89" fmla="*/ 1316 h 6051"/>
                <a:gd name="T90" fmla="*/ 3579 w 5344"/>
                <a:gd name="T91" fmla="*/ 1834 h 6051"/>
                <a:gd name="T92" fmla="*/ 3873 w 5344"/>
                <a:gd name="T93" fmla="*/ 2360 h 6051"/>
                <a:gd name="T94" fmla="*/ 4276 w 5344"/>
                <a:gd name="T95" fmla="*/ 2431 h 6051"/>
                <a:gd name="T96" fmla="*/ 3992 w 5344"/>
                <a:gd name="T97" fmla="*/ 1993 h 6051"/>
                <a:gd name="T98" fmla="*/ 4005 w 5344"/>
                <a:gd name="T99" fmla="*/ 1552 h 6051"/>
                <a:gd name="T100" fmla="*/ 4532 w 5344"/>
                <a:gd name="T101" fmla="*/ 1494 h 6051"/>
                <a:gd name="T102" fmla="*/ 4939 w 5344"/>
                <a:gd name="T103" fmla="*/ 2016 h 6051"/>
                <a:gd name="T104" fmla="*/ 4877 w 5344"/>
                <a:gd name="T105" fmla="*/ 2736 h 6051"/>
                <a:gd name="T106" fmla="*/ 4782 w 5344"/>
                <a:gd name="T107" fmla="*/ 3159 h 6051"/>
                <a:gd name="T108" fmla="*/ 4895 w 5344"/>
                <a:gd name="T109" fmla="*/ 4138 h 6051"/>
                <a:gd name="T110" fmla="*/ 4344 w 5344"/>
                <a:gd name="T111" fmla="*/ 4598 h 6051"/>
                <a:gd name="T112" fmla="*/ 4067 w 5344"/>
                <a:gd name="T113" fmla="*/ 5111 h 6051"/>
                <a:gd name="T114" fmla="*/ 3271 w 5344"/>
                <a:gd name="T115" fmla="*/ 5693 h 6051"/>
                <a:gd name="T116" fmla="*/ 2986 w 5344"/>
                <a:gd name="T117" fmla="*/ 3285 h 6051"/>
                <a:gd name="T118" fmla="*/ 3472 w 5344"/>
                <a:gd name="T119" fmla="*/ 3337 h 6051"/>
                <a:gd name="T120" fmla="*/ 3876 w 5344"/>
                <a:gd name="T121" fmla="*/ 3339 h 6051"/>
                <a:gd name="T122" fmla="*/ 3276 w 5344"/>
                <a:gd name="T123" fmla="*/ 2861 h 6051"/>
                <a:gd name="T124" fmla="*/ 3043 w 5344"/>
                <a:gd name="T125" fmla="*/ 389 h 6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44" h="6051">
                  <a:moveTo>
                    <a:pt x="1836" y="25"/>
                  </a:moveTo>
                  <a:lnTo>
                    <a:pt x="1772" y="40"/>
                  </a:lnTo>
                  <a:lnTo>
                    <a:pt x="1648" y="81"/>
                  </a:lnTo>
                  <a:lnTo>
                    <a:pt x="1530" y="135"/>
                  </a:lnTo>
                  <a:lnTo>
                    <a:pt x="1419" y="201"/>
                  </a:lnTo>
                  <a:lnTo>
                    <a:pt x="1315" y="277"/>
                  </a:lnTo>
                  <a:lnTo>
                    <a:pt x="1219" y="364"/>
                  </a:lnTo>
                  <a:lnTo>
                    <a:pt x="1133" y="459"/>
                  </a:lnTo>
                  <a:lnTo>
                    <a:pt x="1056" y="563"/>
                  </a:lnTo>
                  <a:lnTo>
                    <a:pt x="1023" y="618"/>
                  </a:lnTo>
                  <a:lnTo>
                    <a:pt x="995" y="668"/>
                  </a:lnTo>
                  <a:lnTo>
                    <a:pt x="942" y="788"/>
                  </a:lnTo>
                  <a:lnTo>
                    <a:pt x="900" y="913"/>
                  </a:lnTo>
                  <a:lnTo>
                    <a:pt x="875" y="1019"/>
                  </a:lnTo>
                  <a:lnTo>
                    <a:pt x="872" y="1057"/>
                  </a:lnTo>
                  <a:lnTo>
                    <a:pt x="871" y="1074"/>
                  </a:lnTo>
                  <a:lnTo>
                    <a:pt x="857" y="1102"/>
                  </a:lnTo>
                  <a:lnTo>
                    <a:pt x="818" y="1133"/>
                  </a:lnTo>
                  <a:lnTo>
                    <a:pt x="743" y="1173"/>
                  </a:lnTo>
                  <a:lnTo>
                    <a:pt x="687" y="1201"/>
                  </a:lnTo>
                  <a:lnTo>
                    <a:pt x="632" y="1228"/>
                  </a:lnTo>
                  <a:lnTo>
                    <a:pt x="527" y="1292"/>
                  </a:lnTo>
                  <a:lnTo>
                    <a:pt x="432" y="1365"/>
                  </a:lnTo>
                  <a:lnTo>
                    <a:pt x="346" y="1445"/>
                  </a:lnTo>
                  <a:lnTo>
                    <a:pt x="267" y="1536"/>
                  </a:lnTo>
                  <a:lnTo>
                    <a:pt x="197" y="1633"/>
                  </a:lnTo>
                  <a:lnTo>
                    <a:pt x="138" y="1737"/>
                  </a:lnTo>
                  <a:lnTo>
                    <a:pt x="88" y="1850"/>
                  </a:lnTo>
                  <a:lnTo>
                    <a:pt x="66" y="1909"/>
                  </a:lnTo>
                  <a:lnTo>
                    <a:pt x="47" y="1969"/>
                  </a:lnTo>
                  <a:lnTo>
                    <a:pt x="20" y="2090"/>
                  </a:lnTo>
                  <a:lnTo>
                    <a:pt x="4" y="2210"/>
                  </a:lnTo>
                  <a:lnTo>
                    <a:pt x="0" y="2332"/>
                  </a:lnTo>
                  <a:lnTo>
                    <a:pt x="9" y="2453"/>
                  </a:lnTo>
                  <a:lnTo>
                    <a:pt x="29" y="2575"/>
                  </a:lnTo>
                  <a:lnTo>
                    <a:pt x="60" y="2695"/>
                  </a:lnTo>
                  <a:lnTo>
                    <a:pt x="104" y="2815"/>
                  </a:lnTo>
                  <a:lnTo>
                    <a:pt x="131" y="2874"/>
                  </a:lnTo>
                  <a:lnTo>
                    <a:pt x="207" y="3029"/>
                  </a:lnTo>
                  <a:lnTo>
                    <a:pt x="131" y="3181"/>
                  </a:lnTo>
                  <a:lnTo>
                    <a:pt x="99" y="3250"/>
                  </a:lnTo>
                  <a:lnTo>
                    <a:pt x="49" y="3393"/>
                  </a:lnTo>
                  <a:lnTo>
                    <a:pt x="16" y="3541"/>
                  </a:lnTo>
                  <a:lnTo>
                    <a:pt x="1" y="3690"/>
                  </a:lnTo>
                  <a:lnTo>
                    <a:pt x="5" y="3843"/>
                  </a:lnTo>
                  <a:lnTo>
                    <a:pt x="26" y="3997"/>
                  </a:lnTo>
                  <a:lnTo>
                    <a:pt x="65" y="4150"/>
                  </a:lnTo>
                  <a:lnTo>
                    <a:pt x="123" y="4305"/>
                  </a:lnTo>
                  <a:lnTo>
                    <a:pt x="158" y="4381"/>
                  </a:lnTo>
                  <a:lnTo>
                    <a:pt x="184" y="4431"/>
                  </a:lnTo>
                  <a:lnTo>
                    <a:pt x="248" y="4531"/>
                  </a:lnTo>
                  <a:lnTo>
                    <a:pt x="323" y="4625"/>
                  </a:lnTo>
                  <a:lnTo>
                    <a:pt x="408" y="4713"/>
                  </a:lnTo>
                  <a:lnTo>
                    <a:pt x="500" y="4792"/>
                  </a:lnTo>
                  <a:lnTo>
                    <a:pt x="594" y="4859"/>
                  </a:lnTo>
                  <a:lnTo>
                    <a:pt x="689" y="4911"/>
                  </a:lnTo>
                  <a:lnTo>
                    <a:pt x="783" y="4946"/>
                  </a:lnTo>
                  <a:lnTo>
                    <a:pt x="828" y="4958"/>
                  </a:lnTo>
                  <a:lnTo>
                    <a:pt x="848" y="4961"/>
                  </a:lnTo>
                  <a:lnTo>
                    <a:pt x="876" y="4976"/>
                  </a:lnTo>
                  <a:lnTo>
                    <a:pt x="895" y="5009"/>
                  </a:lnTo>
                  <a:lnTo>
                    <a:pt x="912" y="5069"/>
                  </a:lnTo>
                  <a:lnTo>
                    <a:pt x="922" y="5116"/>
                  </a:lnTo>
                  <a:lnTo>
                    <a:pt x="932" y="5157"/>
                  </a:lnTo>
                  <a:lnTo>
                    <a:pt x="957" y="5238"/>
                  </a:lnTo>
                  <a:lnTo>
                    <a:pt x="1004" y="5355"/>
                  </a:lnTo>
                  <a:lnTo>
                    <a:pt x="1084" y="5500"/>
                  </a:lnTo>
                  <a:lnTo>
                    <a:pt x="1183" y="5633"/>
                  </a:lnTo>
                  <a:lnTo>
                    <a:pt x="1298" y="5751"/>
                  </a:lnTo>
                  <a:lnTo>
                    <a:pt x="1430" y="5854"/>
                  </a:lnTo>
                  <a:lnTo>
                    <a:pt x="1574" y="5937"/>
                  </a:lnTo>
                  <a:lnTo>
                    <a:pt x="1691" y="5986"/>
                  </a:lnTo>
                  <a:lnTo>
                    <a:pt x="1771" y="6012"/>
                  </a:lnTo>
                  <a:lnTo>
                    <a:pt x="1812" y="6023"/>
                  </a:lnTo>
                  <a:lnTo>
                    <a:pt x="1850" y="6032"/>
                  </a:lnTo>
                  <a:lnTo>
                    <a:pt x="1930" y="6044"/>
                  </a:lnTo>
                  <a:lnTo>
                    <a:pt x="2014" y="6051"/>
                  </a:lnTo>
                  <a:lnTo>
                    <a:pt x="2099" y="6051"/>
                  </a:lnTo>
                  <a:lnTo>
                    <a:pt x="2187" y="6044"/>
                  </a:lnTo>
                  <a:lnTo>
                    <a:pt x="2272" y="6033"/>
                  </a:lnTo>
                  <a:lnTo>
                    <a:pt x="2356" y="6016"/>
                  </a:lnTo>
                  <a:lnTo>
                    <a:pt x="2434" y="5993"/>
                  </a:lnTo>
                  <a:lnTo>
                    <a:pt x="2470" y="5979"/>
                  </a:lnTo>
                  <a:lnTo>
                    <a:pt x="2534" y="5954"/>
                  </a:lnTo>
                  <a:lnTo>
                    <a:pt x="2607" y="5933"/>
                  </a:lnTo>
                  <a:lnTo>
                    <a:pt x="2650" y="5927"/>
                  </a:lnTo>
                  <a:lnTo>
                    <a:pt x="2690" y="5927"/>
                  </a:lnTo>
                  <a:lnTo>
                    <a:pt x="2731" y="5933"/>
                  </a:lnTo>
                  <a:lnTo>
                    <a:pt x="2804" y="5954"/>
                  </a:lnTo>
                  <a:lnTo>
                    <a:pt x="2868" y="5979"/>
                  </a:lnTo>
                  <a:lnTo>
                    <a:pt x="2922" y="5998"/>
                  </a:lnTo>
                  <a:lnTo>
                    <a:pt x="3035" y="6028"/>
                  </a:lnTo>
                  <a:lnTo>
                    <a:pt x="3152" y="6046"/>
                  </a:lnTo>
                  <a:lnTo>
                    <a:pt x="3271" y="6051"/>
                  </a:lnTo>
                  <a:lnTo>
                    <a:pt x="3393" y="6044"/>
                  </a:lnTo>
                  <a:lnTo>
                    <a:pt x="3512" y="6026"/>
                  </a:lnTo>
                  <a:lnTo>
                    <a:pt x="3630" y="5996"/>
                  </a:lnTo>
                  <a:lnTo>
                    <a:pt x="3742" y="5953"/>
                  </a:lnTo>
                  <a:lnTo>
                    <a:pt x="3795" y="5927"/>
                  </a:lnTo>
                  <a:lnTo>
                    <a:pt x="3858" y="5893"/>
                  </a:lnTo>
                  <a:lnTo>
                    <a:pt x="3978" y="5813"/>
                  </a:lnTo>
                  <a:lnTo>
                    <a:pt x="4090" y="5717"/>
                  </a:lnTo>
                  <a:lnTo>
                    <a:pt x="4192" y="5609"/>
                  </a:lnTo>
                  <a:lnTo>
                    <a:pt x="4279" y="5493"/>
                  </a:lnTo>
                  <a:lnTo>
                    <a:pt x="4352" y="5369"/>
                  </a:lnTo>
                  <a:lnTo>
                    <a:pt x="4410" y="5242"/>
                  </a:lnTo>
                  <a:lnTo>
                    <a:pt x="4447" y="5114"/>
                  </a:lnTo>
                  <a:lnTo>
                    <a:pt x="4457" y="5052"/>
                  </a:lnTo>
                  <a:lnTo>
                    <a:pt x="4470" y="4946"/>
                  </a:lnTo>
                  <a:lnTo>
                    <a:pt x="4650" y="4859"/>
                  </a:lnTo>
                  <a:lnTo>
                    <a:pt x="4694" y="4836"/>
                  </a:lnTo>
                  <a:lnTo>
                    <a:pt x="4781" y="4785"/>
                  </a:lnTo>
                  <a:lnTo>
                    <a:pt x="4862" y="4726"/>
                  </a:lnTo>
                  <a:lnTo>
                    <a:pt x="4939" y="4661"/>
                  </a:lnTo>
                  <a:lnTo>
                    <a:pt x="5010" y="4590"/>
                  </a:lnTo>
                  <a:lnTo>
                    <a:pt x="5074" y="4516"/>
                  </a:lnTo>
                  <a:lnTo>
                    <a:pt x="5132" y="4437"/>
                  </a:lnTo>
                  <a:lnTo>
                    <a:pt x="5182" y="4356"/>
                  </a:lnTo>
                  <a:lnTo>
                    <a:pt x="5203" y="4313"/>
                  </a:lnTo>
                  <a:lnTo>
                    <a:pt x="5233" y="4251"/>
                  </a:lnTo>
                  <a:lnTo>
                    <a:pt x="5283" y="4107"/>
                  </a:lnTo>
                  <a:lnTo>
                    <a:pt x="5321" y="3954"/>
                  </a:lnTo>
                  <a:lnTo>
                    <a:pt x="5341" y="3808"/>
                  </a:lnTo>
                  <a:lnTo>
                    <a:pt x="5344" y="3743"/>
                  </a:lnTo>
                  <a:lnTo>
                    <a:pt x="5341" y="3680"/>
                  </a:lnTo>
                  <a:lnTo>
                    <a:pt x="5321" y="3535"/>
                  </a:lnTo>
                  <a:lnTo>
                    <a:pt x="5285" y="3383"/>
                  </a:lnTo>
                  <a:lnTo>
                    <a:pt x="5236" y="3240"/>
                  </a:lnTo>
                  <a:lnTo>
                    <a:pt x="5208" y="3179"/>
                  </a:lnTo>
                  <a:lnTo>
                    <a:pt x="5133" y="3029"/>
                  </a:lnTo>
                  <a:lnTo>
                    <a:pt x="5208" y="2874"/>
                  </a:lnTo>
                  <a:lnTo>
                    <a:pt x="5231" y="2825"/>
                  </a:lnTo>
                  <a:lnTo>
                    <a:pt x="5268" y="2730"/>
                  </a:lnTo>
                  <a:lnTo>
                    <a:pt x="5298" y="2636"/>
                  </a:lnTo>
                  <a:lnTo>
                    <a:pt x="5320" y="2542"/>
                  </a:lnTo>
                  <a:lnTo>
                    <a:pt x="5335" y="2447"/>
                  </a:lnTo>
                  <a:lnTo>
                    <a:pt x="5341" y="2352"/>
                  </a:lnTo>
                  <a:lnTo>
                    <a:pt x="5340" y="2255"/>
                  </a:lnTo>
                  <a:lnTo>
                    <a:pt x="5330" y="2156"/>
                  </a:lnTo>
                  <a:lnTo>
                    <a:pt x="5322" y="2106"/>
                  </a:lnTo>
                  <a:lnTo>
                    <a:pt x="5306" y="2016"/>
                  </a:lnTo>
                  <a:lnTo>
                    <a:pt x="5257" y="1845"/>
                  </a:lnTo>
                  <a:lnTo>
                    <a:pt x="5189" y="1686"/>
                  </a:lnTo>
                  <a:lnTo>
                    <a:pt x="5104" y="1541"/>
                  </a:lnTo>
                  <a:lnTo>
                    <a:pt x="5005" y="1411"/>
                  </a:lnTo>
                  <a:lnTo>
                    <a:pt x="4891" y="1299"/>
                  </a:lnTo>
                  <a:lnTo>
                    <a:pt x="4797" y="1228"/>
                  </a:lnTo>
                  <a:lnTo>
                    <a:pt x="4732" y="1188"/>
                  </a:lnTo>
                  <a:lnTo>
                    <a:pt x="4663" y="1153"/>
                  </a:lnTo>
                  <a:lnTo>
                    <a:pt x="4593" y="1123"/>
                  </a:lnTo>
                  <a:lnTo>
                    <a:pt x="4556" y="1111"/>
                  </a:lnTo>
                  <a:lnTo>
                    <a:pt x="4447" y="1076"/>
                  </a:lnTo>
                  <a:lnTo>
                    <a:pt x="4425" y="959"/>
                  </a:lnTo>
                  <a:lnTo>
                    <a:pt x="4410" y="900"/>
                  </a:lnTo>
                  <a:lnTo>
                    <a:pt x="4352" y="743"/>
                  </a:lnTo>
                  <a:lnTo>
                    <a:pt x="4318" y="668"/>
                  </a:lnTo>
                  <a:lnTo>
                    <a:pt x="4291" y="614"/>
                  </a:lnTo>
                  <a:lnTo>
                    <a:pt x="4228" y="513"/>
                  </a:lnTo>
                  <a:lnTo>
                    <a:pt x="4156" y="419"/>
                  </a:lnTo>
                  <a:lnTo>
                    <a:pt x="4077" y="333"/>
                  </a:lnTo>
                  <a:lnTo>
                    <a:pt x="3990" y="258"/>
                  </a:lnTo>
                  <a:lnTo>
                    <a:pt x="3897" y="192"/>
                  </a:lnTo>
                  <a:lnTo>
                    <a:pt x="3798" y="134"/>
                  </a:lnTo>
                  <a:lnTo>
                    <a:pt x="3694" y="87"/>
                  </a:lnTo>
                  <a:lnTo>
                    <a:pt x="3586" y="49"/>
                  </a:lnTo>
                  <a:lnTo>
                    <a:pt x="3476" y="23"/>
                  </a:lnTo>
                  <a:lnTo>
                    <a:pt x="3364" y="6"/>
                  </a:lnTo>
                  <a:lnTo>
                    <a:pt x="3250" y="0"/>
                  </a:lnTo>
                  <a:lnTo>
                    <a:pt x="3136" y="6"/>
                  </a:lnTo>
                  <a:lnTo>
                    <a:pt x="3023" y="24"/>
                  </a:lnTo>
                  <a:lnTo>
                    <a:pt x="2912" y="53"/>
                  </a:lnTo>
                  <a:lnTo>
                    <a:pt x="2803" y="95"/>
                  </a:lnTo>
                  <a:lnTo>
                    <a:pt x="2749" y="120"/>
                  </a:lnTo>
                  <a:lnTo>
                    <a:pt x="2722" y="134"/>
                  </a:lnTo>
                  <a:lnTo>
                    <a:pt x="2685" y="149"/>
                  </a:lnTo>
                  <a:lnTo>
                    <a:pt x="2655" y="149"/>
                  </a:lnTo>
                  <a:lnTo>
                    <a:pt x="2618" y="134"/>
                  </a:lnTo>
                  <a:lnTo>
                    <a:pt x="2592" y="120"/>
                  </a:lnTo>
                  <a:lnTo>
                    <a:pt x="2551" y="102"/>
                  </a:lnTo>
                  <a:lnTo>
                    <a:pt x="2463" y="68"/>
                  </a:lnTo>
                  <a:lnTo>
                    <a:pt x="2368" y="40"/>
                  </a:lnTo>
                  <a:lnTo>
                    <a:pt x="2270" y="20"/>
                  </a:lnTo>
                  <a:lnTo>
                    <a:pt x="2170" y="8"/>
                  </a:lnTo>
                  <a:lnTo>
                    <a:pt x="2069" y="3"/>
                  </a:lnTo>
                  <a:lnTo>
                    <a:pt x="1972" y="5"/>
                  </a:lnTo>
                  <a:lnTo>
                    <a:pt x="1879" y="15"/>
                  </a:lnTo>
                  <a:lnTo>
                    <a:pt x="1836" y="25"/>
                  </a:lnTo>
                  <a:close/>
                  <a:moveTo>
                    <a:pt x="2341" y="402"/>
                  </a:moveTo>
                  <a:lnTo>
                    <a:pt x="2391" y="420"/>
                  </a:lnTo>
                  <a:lnTo>
                    <a:pt x="2440" y="449"/>
                  </a:lnTo>
                  <a:lnTo>
                    <a:pt x="2460" y="485"/>
                  </a:lnTo>
                  <a:lnTo>
                    <a:pt x="2473" y="547"/>
                  </a:lnTo>
                  <a:lnTo>
                    <a:pt x="2479" y="641"/>
                  </a:lnTo>
                  <a:lnTo>
                    <a:pt x="2482" y="859"/>
                  </a:lnTo>
                  <a:lnTo>
                    <a:pt x="2482" y="1088"/>
                  </a:lnTo>
                  <a:lnTo>
                    <a:pt x="2480" y="1434"/>
                  </a:lnTo>
                  <a:lnTo>
                    <a:pt x="2470" y="1670"/>
                  </a:lnTo>
                  <a:lnTo>
                    <a:pt x="2455" y="1745"/>
                  </a:lnTo>
                  <a:lnTo>
                    <a:pt x="2444" y="1769"/>
                  </a:lnTo>
                  <a:lnTo>
                    <a:pt x="2430" y="1794"/>
                  </a:lnTo>
                  <a:lnTo>
                    <a:pt x="2398" y="1838"/>
                  </a:lnTo>
                  <a:lnTo>
                    <a:pt x="2356" y="1875"/>
                  </a:lnTo>
                  <a:lnTo>
                    <a:pt x="2309" y="1907"/>
                  </a:lnTo>
                  <a:lnTo>
                    <a:pt x="2256" y="1930"/>
                  </a:lnTo>
                  <a:lnTo>
                    <a:pt x="2200" y="1947"/>
                  </a:lnTo>
                  <a:lnTo>
                    <a:pt x="2142" y="1954"/>
                  </a:lnTo>
                  <a:lnTo>
                    <a:pt x="2083" y="1953"/>
                  </a:lnTo>
                  <a:lnTo>
                    <a:pt x="2053" y="1949"/>
                  </a:lnTo>
                  <a:lnTo>
                    <a:pt x="2034" y="1944"/>
                  </a:lnTo>
                  <a:lnTo>
                    <a:pt x="1994" y="1928"/>
                  </a:lnTo>
                  <a:lnTo>
                    <a:pt x="1934" y="1889"/>
                  </a:lnTo>
                  <a:lnTo>
                    <a:pt x="1861" y="1816"/>
                  </a:lnTo>
                  <a:lnTo>
                    <a:pt x="1820" y="1754"/>
                  </a:lnTo>
                  <a:lnTo>
                    <a:pt x="1800" y="1711"/>
                  </a:lnTo>
                  <a:lnTo>
                    <a:pt x="1794" y="1690"/>
                  </a:lnTo>
                  <a:lnTo>
                    <a:pt x="1768" y="1602"/>
                  </a:lnTo>
                  <a:lnTo>
                    <a:pt x="1595" y="1602"/>
                  </a:lnTo>
                  <a:lnTo>
                    <a:pt x="1420" y="1602"/>
                  </a:lnTo>
                  <a:lnTo>
                    <a:pt x="1430" y="1690"/>
                  </a:lnTo>
                  <a:lnTo>
                    <a:pt x="1436" y="1732"/>
                  </a:lnTo>
                  <a:lnTo>
                    <a:pt x="1459" y="1818"/>
                  </a:lnTo>
                  <a:lnTo>
                    <a:pt x="1494" y="1900"/>
                  </a:lnTo>
                  <a:lnTo>
                    <a:pt x="1538" y="1978"/>
                  </a:lnTo>
                  <a:lnTo>
                    <a:pt x="1592" y="2051"/>
                  </a:lnTo>
                  <a:lnTo>
                    <a:pt x="1653" y="2116"/>
                  </a:lnTo>
                  <a:lnTo>
                    <a:pt x="1722" y="2172"/>
                  </a:lnTo>
                  <a:lnTo>
                    <a:pt x="1796" y="2220"/>
                  </a:lnTo>
                  <a:lnTo>
                    <a:pt x="1836" y="2239"/>
                  </a:lnTo>
                  <a:lnTo>
                    <a:pt x="1874" y="2255"/>
                  </a:lnTo>
                  <a:lnTo>
                    <a:pt x="1950" y="2281"/>
                  </a:lnTo>
                  <a:lnTo>
                    <a:pt x="2025" y="2299"/>
                  </a:lnTo>
                  <a:lnTo>
                    <a:pt x="2101" y="2306"/>
                  </a:lnTo>
                  <a:lnTo>
                    <a:pt x="2177" y="2306"/>
                  </a:lnTo>
                  <a:lnTo>
                    <a:pt x="2255" y="2298"/>
                  </a:lnTo>
                  <a:lnTo>
                    <a:pt x="2334" y="2280"/>
                  </a:lnTo>
                  <a:lnTo>
                    <a:pt x="2414" y="2254"/>
                  </a:lnTo>
                  <a:lnTo>
                    <a:pt x="2457" y="2238"/>
                  </a:lnTo>
                  <a:lnTo>
                    <a:pt x="2459" y="2238"/>
                  </a:lnTo>
                  <a:lnTo>
                    <a:pt x="2465" y="2271"/>
                  </a:lnTo>
                  <a:lnTo>
                    <a:pt x="2473" y="2399"/>
                  </a:lnTo>
                  <a:lnTo>
                    <a:pt x="2480" y="3029"/>
                  </a:lnTo>
                  <a:lnTo>
                    <a:pt x="2482" y="3906"/>
                  </a:lnTo>
                  <a:lnTo>
                    <a:pt x="2482" y="5588"/>
                  </a:lnTo>
                  <a:lnTo>
                    <a:pt x="2373" y="5636"/>
                  </a:lnTo>
                  <a:lnTo>
                    <a:pt x="2340" y="5650"/>
                  </a:lnTo>
                  <a:lnTo>
                    <a:pt x="2279" y="5670"/>
                  </a:lnTo>
                  <a:lnTo>
                    <a:pt x="2212" y="5681"/>
                  </a:lnTo>
                  <a:lnTo>
                    <a:pt x="2128" y="5686"/>
                  </a:lnTo>
                  <a:lnTo>
                    <a:pt x="2074" y="5686"/>
                  </a:lnTo>
                  <a:lnTo>
                    <a:pt x="2015" y="5686"/>
                  </a:lnTo>
                  <a:lnTo>
                    <a:pt x="1929" y="5682"/>
                  </a:lnTo>
                  <a:lnTo>
                    <a:pt x="1861" y="5668"/>
                  </a:lnTo>
                  <a:lnTo>
                    <a:pt x="1790" y="5641"/>
                  </a:lnTo>
                  <a:lnTo>
                    <a:pt x="1746" y="5620"/>
                  </a:lnTo>
                  <a:lnTo>
                    <a:pt x="1684" y="5588"/>
                  </a:lnTo>
                  <a:lnTo>
                    <a:pt x="1558" y="5505"/>
                  </a:lnTo>
                  <a:lnTo>
                    <a:pt x="1512" y="5467"/>
                  </a:lnTo>
                  <a:lnTo>
                    <a:pt x="1471" y="5426"/>
                  </a:lnTo>
                  <a:lnTo>
                    <a:pt x="1395" y="5321"/>
                  </a:lnTo>
                  <a:lnTo>
                    <a:pt x="1328" y="5202"/>
                  </a:lnTo>
                  <a:lnTo>
                    <a:pt x="1295" y="5114"/>
                  </a:lnTo>
                  <a:lnTo>
                    <a:pt x="1280" y="5060"/>
                  </a:lnTo>
                  <a:lnTo>
                    <a:pt x="1276" y="5037"/>
                  </a:lnTo>
                  <a:lnTo>
                    <a:pt x="1272" y="5009"/>
                  </a:lnTo>
                  <a:lnTo>
                    <a:pt x="1273" y="4973"/>
                  </a:lnTo>
                  <a:lnTo>
                    <a:pt x="1291" y="4949"/>
                  </a:lnTo>
                  <a:lnTo>
                    <a:pt x="1334" y="4925"/>
                  </a:lnTo>
                  <a:lnTo>
                    <a:pt x="1367" y="4909"/>
                  </a:lnTo>
                  <a:lnTo>
                    <a:pt x="1421" y="4882"/>
                  </a:lnTo>
                  <a:lnTo>
                    <a:pt x="1514" y="4822"/>
                  </a:lnTo>
                  <a:lnTo>
                    <a:pt x="1592" y="4750"/>
                  </a:lnTo>
                  <a:lnTo>
                    <a:pt x="1658" y="4659"/>
                  </a:lnTo>
                  <a:lnTo>
                    <a:pt x="1690" y="4607"/>
                  </a:lnTo>
                  <a:lnTo>
                    <a:pt x="1712" y="4563"/>
                  </a:lnTo>
                  <a:lnTo>
                    <a:pt x="1742" y="4496"/>
                  </a:lnTo>
                  <a:lnTo>
                    <a:pt x="1756" y="4431"/>
                  </a:lnTo>
                  <a:lnTo>
                    <a:pt x="1761" y="4341"/>
                  </a:lnTo>
                  <a:lnTo>
                    <a:pt x="1761" y="4276"/>
                  </a:lnTo>
                  <a:lnTo>
                    <a:pt x="1760" y="4218"/>
                  </a:lnTo>
                  <a:lnTo>
                    <a:pt x="1756" y="4130"/>
                  </a:lnTo>
                  <a:lnTo>
                    <a:pt x="1746" y="4065"/>
                  </a:lnTo>
                  <a:lnTo>
                    <a:pt x="1726" y="4009"/>
                  </a:lnTo>
                  <a:lnTo>
                    <a:pt x="1712" y="3980"/>
                  </a:lnTo>
                  <a:lnTo>
                    <a:pt x="1691" y="3939"/>
                  </a:lnTo>
                  <a:lnTo>
                    <a:pt x="1641" y="3862"/>
                  </a:lnTo>
                  <a:lnTo>
                    <a:pt x="1583" y="3792"/>
                  </a:lnTo>
                  <a:lnTo>
                    <a:pt x="1518" y="3730"/>
                  </a:lnTo>
                  <a:lnTo>
                    <a:pt x="1446" y="3677"/>
                  </a:lnTo>
                  <a:lnTo>
                    <a:pt x="1370" y="3634"/>
                  </a:lnTo>
                  <a:lnTo>
                    <a:pt x="1290" y="3600"/>
                  </a:lnTo>
                  <a:lnTo>
                    <a:pt x="1207" y="3579"/>
                  </a:lnTo>
                  <a:lnTo>
                    <a:pt x="1166" y="3573"/>
                  </a:lnTo>
                  <a:lnTo>
                    <a:pt x="1060" y="3560"/>
                  </a:lnTo>
                  <a:lnTo>
                    <a:pt x="1060" y="3742"/>
                  </a:lnTo>
                  <a:lnTo>
                    <a:pt x="1061" y="3847"/>
                  </a:lnTo>
                  <a:lnTo>
                    <a:pt x="1072" y="3910"/>
                  </a:lnTo>
                  <a:lnTo>
                    <a:pt x="1089" y="3921"/>
                  </a:lnTo>
                  <a:lnTo>
                    <a:pt x="1103" y="3921"/>
                  </a:lnTo>
                  <a:lnTo>
                    <a:pt x="1130" y="3924"/>
                  </a:lnTo>
                  <a:lnTo>
                    <a:pt x="1201" y="3949"/>
                  </a:lnTo>
                  <a:lnTo>
                    <a:pt x="1272" y="3991"/>
                  </a:lnTo>
                  <a:lnTo>
                    <a:pt x="1334" y="4044"/>
                  </a:lnTo>
                  <a:lnTo>
                    <a:pt x="1355" y="4071"/>
                  </a:lnTo>
                  <a:lnTo>
                    <a:pt x="1369" y="4090"/>
                  </a:lnTo>
                  <a:lnTo>
                    <a:pt x="1389" y="4134"/>
                  </a:lnTo>
                  <a:lnTo>
                    <a:pt x="1402" y="4182"/>
                  </a:lnTo>
                  <a:lnTo>
                    <a:pt x="1411" y="4232"/>
                  </a:lnTo>
                  <a:lnTo>
                    <a:pt x="1414" y="4285"/>
                  </a:lnTo>
                  <a:lnTo>
                    <a:pt x="1409" y="4336"/>
                  </a:lnTo>
                  <a:lnTo>
                    <a:pt x="1399" y="4386"/>
                  </a:lnTo>
                  <a:lnTo>
                    <a:pt x="1381" y="4431"/>
                  </a:lnTo>
                  <a:lnTo>
                    <a:pt x="1370" y="4451"/>
                  </a:lnTo>
                  <a:lnTo>
                    <a:pt x="1359" y="4470"/>
                  </a:lnTo>
                  <a:lnTo>
                    <a:pt x="1330" y="4505"/>
                  </a:lnTo>
                  <a:lnTo>
                    <a:pt x="1276" y="4553"/>
                  </a:lnTo>
                  <a:lnTo>
                    <a:pt x="1192" y="4602"/>
                  </a:lnTo>
                  <a:lnTo>
                    <a:pt x="1124" y="4623"/>
                  </a:lnTo>
                  <a:lnTo>
                    <a:pt x="1080" y="4631"/>
                  </a:lnTo>
                  <a:lnTo>
                    <a:pt x="1059" y="4632"/>
                  </a:lnTo>
                  <a:lnTo>
                    <a:pt x="1029" y="4631"/>
                  </a:lnTo>
                  <a:lnTo>
                    <a:pt x="969" y="4623"/>
                  </a:lnTo>
                  <a:lnTo>
                    <a:pt x="911" y="4609"/>
                  </a:lnTo>
                  <a:lnTo>
                    <a:pt x="853" y="4588"/>
                  </a:lnTo>
                  <a:lnTo>
                    <a:pt x="798" y="4560"/>
                  </a:lnTo>
                  <a:lnTo>
                    <a:pt x="744" y="4526"/>
                  </a:lnTo>
                  <a:lnTo>
                    <a:pt x="668" y="4466"/>
                  </a:lnTo>
                  <a:lnTo>
                    <a:pt x="575" y="4367"/>
                  </a:lnTo>
                  <a:lnTo>
                    <a:pt x="495" y="4251"/>
                  </a:lnTo>
                  <a:lnTo>
                    <a:pt x="431" y="4118"/>
                  </a:lnTo>
                  <a:lnTo>
                    <a:pt x="386" y="3972"/>
                  </a:lnTo>
                  <a:lnTo>
                    <a:pt x="371" y="3896"/>
                  </a:lnTo>
                  <a:lnTo>
                    <a:pt x="365" y="3847"/>
                  </a:lnTo>
                  <a:lnTo>
                    <a:pt x="357" y="3754"/>
                  </a:lnTo>
                  <a:lnTo>
                    <a:pt x="360" y="3664"/>
                  </a:lnTo>
                  <a:lnTo>
                    <a:pt x="372" y="3576"/>
                  </a:lnTo>
                  <a:lnTo>
                    <a:pt x="393" y="3489"/>
                  </a:lnTo>
                  <a:lnTo>
                    <a:pt x="426" y="3400"/>
                  </a:lnTo>
                  <a:lnTo>
                    <a:pt x="470" y="3307"/>
                  </a:lnTo>
                  <a:lnTo>
                    <a:pt x="525" y="3209"/>
                  </a:lnTo>
                  <a:lnTo>
                    <a:pt x="558" y="3159"/>
                  </a:lnTo>
                  <a:lnTo>
                    <a:pt x="584" y="3115"/>
                  </a:lnTo>
                  <a:lnTo>
                    <a:pt x="606" y="3062"/>
                  </a:lnTo>
                  <a:lnTo>
                    <a:pt x="611" y="3030"/>
                  </a:lnTo>
                  <a:lnTo>
                    <a:pt x="608" y="2997"/>
                  </a:lnTo>
                  <a:lnTo>
                    <a:pt x="596" y="2962"/>
                  </a:lnTo>
                  <a:lnTo>
                    <a:pt x="563" y="2899"/>
                  </a:lnTo>
                  <a:lnTo>
                    <a:pt x="526" y="2845"/>
                  </a:lnTo>
                  <a:lnTo>
                    <a:pt x="490" y="2790"/>
                  </a:lnTo>
                  <a:lnTo>
                    <a:pt x="432" y="2678"/>
                  </a:lnTo>
                  <a:lnTo>
                    <a:pt x="391" y="2560"/>
                  </a:lnTo>
                  <a:lnTo>
                    <a:pt x="365" y="2439"/>
                  </a:lnTo>
                  <a:lnTo>
                    <a:pt x="355" y="2318"/>
                  </a:lnTo>
                  <a:lnTo>
                    <a:pt x="361" y="2196"/>
                  </a:lnTo>
                  <a:lnTo>
                    <a:pt x="383" y="2077"/>
                  </a:lnTo>
                  <a:lnTo>
                    <a:pt x="422" y="1963"/>
                  </a:lnTo>
                  <a:lnTo>
                    <a:pt x="449" y="1907"/>
                  </a:lnTo>
                  <a:lnTo>
                    <a:pt x="469" y="1869"/>
                  </a:lnTo>
                  <a:lnTo>
                    <a:pt x="519" y="1794"/>
                  </a:lnTo>
                  <a:lnTo>
                    <a:pt x="578" y="1722"/>
                  </a:lnTo>
                  <a:lnTo>
                    <a:pt x="643" y="1656"/>
                  </a:lnTo>
                  <a:lnTo>
                    <a:pt x="716" y="1597"/>
                  </a:lnTo>
                  <a:lnTo>
                    <a:pt x="791" y="1546"/>
                  </a:lnTo>
                  <a:lnTo>
                    <a:pt x="871" y="1502"/>
                  </a:lnTo>
                  <a:lnTo>
                    <a:pt x="951" y="1469"/>
                  </a:lnTo>
                  <a:lnTo>
                    <a:pt x="991" y="1458"/>
                  </a:lnTo>
                  <a:lnTo>
                    <a:pt x="1030" y="1445"/>
                  </a:lnTo>
                  <a:lnTo>
                    <a:pt x="1110" y="1405"/>
                  </a:lnTo>
                  <a:lnTo>
                    <a:pt x="1140" y="1383"/>
                  </a:lnTo>
                  <a:lnTo>
                    <a:pt x="1158" y="1366"/>
                  </a:lnTo>
                  <a:lnTo>
                    <a:pt x="1184" y="1334"/>
                  </a:lnTo>
                  <a:lnTo>
                    <a:pt x="1202" y="1286"/>
                  </a:lnTo>
                  <a:lnTo>
                    <a:pt x="1214" y="1211"/>
                  </a:lnTo>
                  <a:lnTo>
                    <a:pt x="1222" y="1157"/>
                  </a:lnTo>
                  <a:lnTo>
                    <a:pt x="1233" y="1076"/>
                  </a:lnTo>
                  <a:lnTo>
                    <a:pt x="1261" y="966"/>
                  </a:lnTo>
                  <a:lnTo>
                    <a:pt x="1285" y="899"/>
                  </a:lnTo>
                  <a:lnTo>
                    <a:pt x="1313" y="835"/>
                  </a:lnTo>
                  <a:lnTo>
                    <a:pt x="1347" y="773"/>
                  </a:lnTo>
                  <a:lnTo>
                    <a:pt x="1410" y="687"/>
                  </a:lnTo>
                  <a:lnTo>
                    <a:pt x="1460" y="631"/>
                  </a:lnTo>
                  <a:lnTo>
                    <a:pt x="1504" y="585"/>
                  </a:lnTo>
                  <a:lnTo>
                    <a:pt x="1601" y="509"/>
                  </a:lnTo>
                  <a:lnTo>
                    <a:pt x="1705" y="448"/>
                  </a:lnTo>
                  <a:lnTo>
                    <a:pt x="1816" y="401"/>
                  </a:lnTo>
                  <a:lnTo>
                    <a:pt x="1931" y="371"/>
                  </a:lnTo>
                  <a:lnTo>
                    <a:pt x="2049" y="359"/>
                  </a:lnTo>
                  <a:lnTo>
                    <a:pt x="2168" y="362"/>
                  </a:lnTo>
                  <a:lnTo>
                    <a:pt x="2285" y="385"/>
                  </a:lnTo>
                  <a:lnTo>
                    <a:pt x="2341" y="402"/>
                  </a:lnTo>
                  <a:close/>
                  <a:moveTo>
                    <a:pt x="3536" y="405"/>
                  </a:moveTo>
                  <a:lnTo>
                    <a:pt x="3584" y="422"/>
                  </a:lnTo>
                  <a:lnTo>
                    <a:pt x="3674" y="470"/>
                  </a:lnTo>
                  <a:lnTo>
                    <a:pt x="3759" y="529"/>
                  </a:lnTo>
                  <a:lnTo>
                    <a:pt x="3837" y="600"/>
                  </a:lnTo>
                  <a:lnTo>
                    <a:pt x="3907" y="679"/>
                  </a:lnTo>
                  <a:lnTo>
                    <a:pt x="3967" y="768"/>
                  </a:lnTo>
                  <a:lnTo>
                    <a:pt x="4016" y="862"/>
                  </a:lnTo>
                  <a:lnTo>
                    <a:pt x="4052" y="961"/>
                  </a:lnTo>
                  <a:lnTo>
                    <a:pt x="4065" y="1013"/>
                  </a:lnTo>
                  <a:lnTo>
                    <a:pt x="4084" y="1097"/>
                  </a:lnTo>
                  <a:lnTo>
                    <a:pt x="3993" y="1132"/>
                  </a:lnTo>
                  <a:lnTo>
                    <a:pt x="3970" y="1142"/>
                  </a:lnTo>
                  <a:lnTo>
                    <a:pt x="3918" y="1170"/>
                  </a:lnTo>
                  <a:lnTo>
                    <a:pt x="3842" y="1223"/>
                  </a:lnTo>
                  <a:lnTo>
                    <a:pt x="3745" y="1316"/>
                  </a:lnTo>
                  <a:lnTo>
                    <a:pt x="3684" y="1394"/>
                  </a:lnTo>
                  <a:lnTo>
                    <a:pt x="3650" y="1447"/>
                  </a:lnTo>
                  <a:lnTo>
                    <a:pt x="3636" y="1473"/>
                  </a:lnTo>
                  <a:lnTo>
                    <a:pt x="3619" y="1509"/>
                  </a:lnTo>
                  <a:lnTo>
                    <a:pt x="3596" y="1572"/>
                  </a:lnTo>
                  <a:lnTo>
                    <a:pt x="3584" y="1637"/>
                  </a:lnTo>
                  <a:lnTo>
                    <a:pt x="3579" y="1722"/>
                  </a:lnTo>
                  <a:lnTo>
                    <a:pt x="3579" y="1780"/>
                  </a:lnTo>
                  <a:lnTo>
                    <a:pt x="3579" y="1834"/>
                  </a:lnTo>
                  <a:lnTo>
                    <a:pt x="3584" y="1918"/>
                  </a:lnTo>
                  <a:lnTo>
                    <a:pt x="3594" y="1983"/>
                  </a:lnTo>
                  <a:lnTo>
                    <a:pt x="3612" y="2042"/>
                  </a:lnTo>
                  <a:lnTo>
                    <a:pt x="3626" y="2072"/>
                  </a:lnTo>
                  <a:lnTo>
                    <a:pt x="3645" y="2110"/>
                  </a:lnTo>
                  <a:lnTo>
                    <a:pt x="3690" y="2182"/>
                  </a:lnTo>
                  <a:lnTo>
                    <a:pt x="3744" y="2248"/>
                  </a:lnTo>
                  <a:lnTo>
                    <a:pt x="3805" y="2308"/>
                  </a:lnTo>
                  <a:lnTo>
                    <a:pt x="3873" y="2360"/>
                  </a:lnTo>
                  <a:lnTo>
                    <a:pt x="3948" y="2404"/>
                  </a:lnTo>
                  <a:lnTo>
                    <a:pt x="4026" y="2441"/>
                  </a:lnTo>
                  <a:lnTo>
                    <a:pt x="4109" y="2467"/>
                  </a:lnTo>
                  <a:lnTo>
                    <a:pt x="4150" y="2476"/>
                  </a:lnTo>
                  <a:lnTo>
                    <a:pt x="4195" y="2483"/>
                  </a:lnTo>
                  <a:lnTo>
                    <a:pt x="4239" y="2486"/>
                  </a:lnTo>
                  <a:lnTo>
                    <a:pt x="4258" y="2478"/>
                  </a:lnTo>
                  <a:lnTo>
                    <a:pt x="4270" y="2461"/>
                  </a:lnTo>
                  <a:lnTo>
                    <a:pt x="4276" y="2431"/>
                  </a:lnTo>
                  <a:lnTo>
                    <a:pt x="4277" y="2362"/>
                  </a:lnTo>
                  <a:lnTo>
                    <a:pt x="4274" y="2289"/>
                  </a:lnTo>
                  <a:lnTo>
                    <a:pt x="4268" y="2137"/>
                  </a:lnTo>
                  <a:lnTo>
                    <a:pt x="4197" y="2122"/>
                  </a:lnTo>
                  <a:lnTo>
                    <a:pt x="4168" y="2116"/>
                  </a:lnTo>
                  <a:lnTo>
                    <a:pt x="4114" y="2095"/>
                  </a:lnTo>
                  <a:lnTo>
                    <a:pt x="4067" y="2067"/>
                  </a:lnTo>
                  <a:lnTo>
                    <a:pt x="4026" y="2033"/>
                  </a:lnTo>
                  <a:lnTo>
                    <a:pt x="3992" y="1993"/>
                  </a:lnTo>
                  <a:lnTo>
                    <a:pt x="3966" y="1949"/>
                  </a:lnTo>
                  <a:lnTo>
                    <a:pt x="3945" y="1902"/>
                  </a:lnTo>
                  <a:lnTo>
                    <a:pt x="3932" y="1850"/>
                  </a:lnTo>
                  <a:lnTo>
                    <a:pt x="3926" y="1799"/>
                  </a:lnTo>
                  <a:lnTo>
                    <a:pt x="3927" y="1747"/>
                  </a:lnTo>
                  <a:lnTo>
                    <a:pt x="3935" y="1695"/>
                  </a:lnTo>
                  <a:lnTo>
                    <a:pt x="3951" y="1645"/>
                  </a:lnTo>
                  <a:lnTo>
                    <a:pt x="3973" y="1597"/>
                  </a:lnTo>
                  <a:lnTo>
                    <a:pt x="4005" y="1552"/>
                  </a:lnTo>
                  <a:lnTo>
                    <a:pt x="4044" y="1512"/>
                  </a:lnTo>
                  <a:lnTo>
                    <a:pt x="4090" y="1477"/>
                  </a:lnTo>
                  <a:lnTo>
                    <a:pt x="4118" y="1462"/>
                  </a:lnTo>
                  <a:lnTo>
                    <a:pt x="4148" y="1448"/>
                  </a:lnTo>
                  <a:lnTo>
                    <a:pt x="4217" y="1432"/>
                  </a:lnTo>
                  <a:lnTo>
                    <a:pt x="4292" y="1429"/>
                  </a:lnTo>
                  <a:lnTo>
                    <a:pt x="4371" y="1439"/>
                  </a:lnTo>
                  <a:lnTo>
                    <a:pt x="4452" y="1460"/>
                  </a:lnTo>
                  <a:lnTo>
                    <a:pt x="4532" y="1494"/>
                  </a:lnTo>
                  <a:lnTo>
                    <a:pt x="4608" y="1539"/>
                  </a:lnTo>
                  <a:lnTo>
                    <a:pt x="4679" y="1593"/>
                  </a:lnTo>
                  <a:lnTo>
                    <a:pt x="4710" y="1625"/>
                  </a:lnTo>
                  <a:lnTo>
                    <a:pt x="4739" y="1656"/>
                  </a:lnTo>
                  <a:lnTo>
                    <a:pt x="4792" y="1721"/>
                  </a:lnTo>
                  <a:lnTo>
                    <a:pt x="4838" y="1790"/>
                  </a:lnTo>
                  <a:lnTo>
                    <a:pt x="4878" y="1863"/>
                  </a:lnTo>
                  <a:lnTo>
                    <a:pt x="4912" y="1938"/>
                  </a:lnTo>
                  <a:lnTo>
                    <a:pt x="4939" y="2016"/>
                  </a:lnTo>
                  <a:lnTo>
                    <a:pt x="4959" y="2095"/>
                  </a:lnTo>
                  <a:lnTo>
                    <a:pt x="4972" y="2176"/>
                  </a:lnTo>
                  <a:lnTo>
                    <a:pt x="4979" y="2258"/>
                  </a:lnTo>
                  <a:lnTo>
                    <a:pt x="4979" y="2339"/>
                  </a:lnTo>
                  <a:lnTo>
                    <a:pt x="4972" y="2421"/>
                  </a:lnTo>
                  <a:lnTo>
                    <a:pt x="4959" y="2502"/>
                  </a:lnTo>
                  <a:lnTo>
                    <a:pt x="4939" y="2581"/>
                  </a:lnTo>
                  <a:lnTo>
                    <a:pt x="4912" y="2660"/>
                  </a:lnTo>
                  <a:lnTo>
                    <a:pt x="4877" y="2736"/>
                  </a:lnTo>
                  <a:lnTo>
                    <a:pt x="4836" y="2809"/>
                  </a:lnTo>
                  <a:lnTo>
                    <a:pt x="4813" y="2845"/>
                  </a:lnTo>
                  <a:lnTo>
                    <a:pt x="4776" y="2899"/>
                  </a:lnTo>
                  <a:lnTo>
                    <a:pt x="4742" y="2962"/>
                  </a:lnTo>
                  <a:lnTo>
                    <a:pt x="4731" y="2997"/>
                  </a:lnTo>
                  <a:lnTo>
                    <a:pt x="4727" y="3030"/>
                  </a:lnTo>
                  <a:lnTo>
                    <a:pt x="4733" y="3062"/>
                  </a:lnTo>
                  <a:lnTo>
                    <a:pt x="4756" y="3115"/>
                  </a:lnTo>
                  <a:lnTo>
                    <a:pt x="4782" y="3159"/>
                  </a:lnTo>
                  <a:lnTo>
                    <a:pt x="4822" y="3224"/>
                  </a:lnTo>
                  <a:lnTo>
                    <a:pt x="4890" y="3352"/>
                  </a:lnTo>
                  <a:lnTo>
                    <a:pt x="4939" y="3477"/>
                  </a:lnTo>
                  <a:lnTo>
                    <a:pt x="4970" y="3600"/>
                  </a:lnTo>
                  <a:lnTo>
                    <a:pt x="4984" y="3723"/>
                  </a:lnTo>
                  <a:lnTo>
                    <a:pt x="4980" y="3842"/>
                  </a:lnTo>
                  <a:lnTo>
                    <a:pt x="4959" y="3961"/>
                  </a:lnTo>
                  <a:lnTo>
                    <a:pt x="4921" y="4079"/>
                  </a:lnTo>
                  <a:lnTo>
                    <a:pt x="4895" y="4138"/>
                  </a:lnTo>
                  <a:lnTo>
                    <a:pt x="4873" y="4179"/>
                  </a:lnTo>
                  <a:lnTo>
                    <a:pt x="4826" y="4257"/>
                  </a:lnTo>
                  <a:lnTo>
                    <a:pt x="4769" y="4330"/>
                  </a:lnTo>
                  <a:lnTo>
                    <a:pt x="4705" y="4395"/>
                  </a:lnTo>
                  <a:lnTo>
                    <a:pt x="4634" y="4454"/>
                  </a:lnTo>
                  <a:lnTo>
                    <a:pt x="4558" y="4505"/>
                  </a:lnTo>
                  <a:lnTo>
                    <a:pt x="4476" y="4549"/>
                  </a:lnTo>
                  <a:lnTo>
                    <a:pt x="4390" y="4584"/>
                  </a:lnTo>
                  <a:lnTo>
                    <a:pt x="4344" y="4598"/>
                  </a:lnTo>
                  <a:lnTo>
                    <a:pt x="4287" y="4615"/>
                  </a:lnTo>
                  <a:lnTo>
                    <a:pt x="4224" y="4644"/>
                  </a:lnTo>
                  <a:lnTo>
                    <a:pt x="4193" y="4668"/>
                  </a:lnTo>
                  <a:lnTo>
                    <a:pt x="4169" y="4701"/>
                  </a:lnTo>
                  <a:lnTo>
                    <a:pt x="4150" y="4741"/>
                  </a:lnTo>
                  <a:lnTo>
                    <a:pt x="4129" y="4821"/>
                  </a:lnTo>
                  <a:lnTo>
                    <a:pt x="4118" y="4896"/>
                  </a:lnTo>
                  <a:lnTo>
                    <a:pt x="4105" y="4971"/>
                  </a:lnTo>
                  <a:lnTo>
                    <a:pt x="4067" y="5111"/>
                  </a:lnTo>
                  <a:lnTo>
                    <a:pt x="4014" y="5237"/>
                  </a:lnTo>
                  <a:lnTo>
                    <a:pt x="3946" y="5349"/>
                  </a:lnTo>
                  <a:lnTo>
                    <a:pt x="3863" y="5447"/>
                  </a:lnTo>
                  <a:lnTo>
                    <a:pt x="3765" y="5529"/>
                  </a:lnTo>
                  <a:lnTo>
                    <a:pt x="3655" y="5597"/>
                  </a:lnTo>
                  <a:lnTo>
                    <a:pt x="3531" y="5648"/>
                  </a:lnTo>
                  <a:lnTo>
                    <a:pt x="3463" y="5667"/>
                  </a:lnTo>
                  <a:lnTo>
                    <a:pt x="3399" y="5682"/>
                  </a:lnTo>
                  <a:lnTo>
                    <a:pt x="3271" y="5693"/>
                  </a:lnTo>
                  <a:lnTo>
                    <a:pt x="3145" y="5685"/>
                  </a:lnTo>
                  <a:lnTo>
                    <a:pt x="3023" y="5657"/>
                  </a:lnTo>
                  <a:lnTo>
                    <a:pt x="2966" y="5635"/>
                  </a:lnTo>
                  <a:lnTo>
                    <a:pt x="2858" y="5588"/>
                  </a:lnTo>
                  <a:lnTo>
                    <a:pt x="2858" y="4516"/>
                  </a:lnTo>
                  <a:lnTo>
                    <a:pt x="2858" y="3447"/>
                  </a:lnTo>
                  <a:lnTo>
                    <a:pt x="2905" y="3378"/>
                  </a:lnTo>
                  <a:lnTo>
                    <a:pt x="2930" y="3342"/>
                  </a:lnTo>
                  <a:lnTo>
                    <a:pt x="2986" y="3285"/>
                  </a:lnTo>
                  <a:lnTo>
                    <a:pt x="3047" y="3245"/>
                  </a:lnTo>
                  <a:lnTo>
                    <a:pt x="3117" y="3222"/>
                  </a:lnTo>
                  <a:lnTo>
                    <a:pt x="3156" y="3217"/>
                  </a:lnTo>
                  <a:lnTo>
                    <a:pt x="3190" y="3214"/>
                  </a:lnTo>
                  <a:lnTo>
                    <a:pt x="3256" y="3218"/>
                  </a:lnTo>
                  <a:lnTo>
                    <a:pt x="3319" y="3233"/>
                  </a:lnTo>
                  <a:lnTo>
                    <a:pt x="3375" y="3258"/>
                  </a:lnTo>
                  <a:lnTo>
                    <a:pt x="3428" y="3293"/>
                  </a:lnTo>
                  <a:lnTo>
                    <a:pt x="3472" y="3337"/>
                  </a:lnTo>
                  <a:lnTo>
                    <a:pt x="3510" y="3390"/>
                  </a:lnTo>
                  <a:lnTo>
                    <a:pt x="3537" y="3450"/>
                  </a:lnTo>
                  <a:lnTo>
                    <a:pt x="3547" y="3482"/>
                  </a:lnTo>
                  <a:lnTo>
                    <a:pt x="3570" y="3566"/>
                  </a:lnTo>
                  <a:lnTo>
                    <a:pt x="3743" y="3566"/>
                  </a:lnTo>
                  <a:lnTo>
                    <a:pt x="3918" y="3566"/>
                  </a:lnTo>
                  <a:lnTo>
                    <a:pt x="3908" y="3476"/>
                  </a:lnTo>
                  <a:lnTo>
                    <a:pt x="3902" y="3430"/>
                  </a:lnTo>
                  <a:lnTo>
                    <a:pt x="3876" y="3339"/>
                  </a:lnTo>
                  <a:lnTo>
                    <a:pt x="3837" y="3252"/>
                  </a:lnTo>
                  <a:lnTo>
                    <a:pt x="3787" y="3168"/>
                  </a:lnTo>
                  <a:lnTo>
                    <a:pt x="3726" y="3091"/>
                  </a:lnTo>
                  <a:lnTo>
                    <a:pt x="3658" y="3023"/>
                  </a:lnTo>
                  <a:lnTo>
                    <a:pt x="3581" y="2965"/>
                  </a:lnTo>
                  <a:lnTo>
                    <a:pt x="3500" y="2918"/>
                  </a:lnTo>
                  <a:lnTo>
                    <a:pt x="3457" y="2902"/>
                  </a:lnTo>
                  <a:lnTo>
                    <a:pt x="3401" y="2882"/>
                  </a:lnTo>
                  <a:lnTo>
                    <a:pt x="3276" y="2861"/>
                  </a:lnTo>
                  <a:lnTo>
                    <a:pt x="3149" y="2858"/>
                  </a:lnTo>
                  <a:lnTo>
                    <a:pt x="3024" y="2877"/>
                  </a:lnTo>
                  <a:lnTo>
                    <a:pt x="2966" y="2896"/>
                  </a:lnTo>
                  <a:lnTo>
                    <a:pt x="2858" y="2933"/>
                  </a:lnTo>
                  <a:lnTo>
                    <a:pt x="2862" y="1699"/>
                  </a:lnTo>
                  <a:lnTo>
                    <a:pt x="2868" y="464"/>
                  </a:lnTo>
                  <a:lnTo>
                    <a:pt x="2946" y="426"/>
                  </a:lnTo>
                  <a:lnTo>
                    <a:pt x="2976" y="411"/>
                  </a:lnTo>
                  <a:lnTo>
                    <a:pt x="3043" y="389"/>
                  </a:lnTo>
                  <a:lnTo>
                    <a:pt x="3115" y="372"/>
                  </a:lnTo>
                  <a:lnTo>
                    <a:pt x="3191" y="362"/>
                  </a:lnTo>
                  <a:lnTo>
                    <a:pt x="3269" y="360"/>
                  </a:lnTo>
                  <a:lnTo>
                    <a:pt x="3348" y="364"/>
                  </a:lnTo>
                  <a:lnTo>
                    <a:pt x="3426" y="375"/>
                  </a:lnTo>
                  <a:lnTo>
                    <a:pt x="3501" y="392"/>
                  </a:lnTo>
                  <a:lnTo>
                    <a:pt x="3536" y="4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" name="Freeform 417">
              <a:extLst>
                <a:ext uri="{FF2B5EF4-FFF2-40B4-BE49-F238E27FC236}">
                  <a16:creationId xmlns:a16="http://schemas.microsoft.com/office/drawing/2014/main" id="{A21BBB5B-D0A2-40EE-813E-64EA63274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398"/>
              <a:ext cx="230" cy="249"/>
            </a:xfrm>
            <a:custGeom>
              <a:avLst/>
              <a:gdLst>
                <a:gd name="T0" fmla="*/ 118 w 690"/>
                <a:gd name="T1" fmla="*/ 119 h 748"/>
                <a:gd name="T2" fmla="*/ 71 w 690"/>
                <a:gd name="T3" fmla="*/ 168 h 748"/>
                <a:gd name="T4" fmla="*/ 8 w 690"/>
                <a:gd name="T5" fmla="*/ 243 h 748"/>
                <a:gd name="T6" fmla="*/ 0 w 690"/>
                <a:gd name="T7" fmla="*/ 259 h 748"/>
                <a:gd name="T8" fmla="*/ 6 w 690"/>
                <a:gd name="T9" fmla="*/ 270 h 748"/>
                <a:gd name="T10" fmla="*/ 46 w 690"/>
                <a:gd name="T11" fmla="*/ 323 h 748"/>
                <a:gd name="T12" fmla="*/ 76 w 690"/>
                <a:gd name="T13" fmla="*/ 353 h 748"/>
                <a:gd name="T14" fmla="*/ 113 w 690"/>
                <a:gd name="T15" fmla="*/ 389 h 748"/>
                <a:gd name="T16" fmla="*/ 222 w 690"/>
                <a:gd name="T17" fmla="*/ 516 h 748"/>
                <a:gd name="T18" fmla="*/ 276 w 690"/>
                <a:gd name="T19" fmla="*/ 585 h 748"/>
                <a:gd name="T20" fmla="*/ 326 w 690"/>
                <a:gd name="T21" fmla="*/ 650 h 748"/>
                <a:gd name="T22" fmla="*/ 400 w 690"/>
                <a:gd name="T23" fmla="*/ 738 h 748"/>
                <a:gd name="T24" fmla="*/ 413 w 690"/>
                <a:gd name="T25" fmla="*/ 748 h 748"/>
                <a:gd name="T26" fmla="*/ 428 w 690"/>
                <a:gd name="T27" fmla="*/ 742 h 748"/>
                <a:gd name="T28" fmla="*/ 509 w 690"/>
                <a:gd name="T29" fmla="*/ 693 h 748"/>
                <a:gd name="T30" fmla="*/ 610 w 690"/>
                <a:gd name="T31" fmla="*/ 626 h 748"/>
                <a:gd name="T32" fmla="*/ 682 w 690"/>
                <a:gd name="T33" fmla="*/ 572 h 748"/>
                <a:gd name="T34" fmla="*/ 690 w 690"/>
                <a:gd name="T35" fmla="*/ 561 h 748"/>
                <a:gd name="T36" fmla="*/ 684 w 690"/>
                <a:gd name="T37" fmla="*/ 544 h 748"/>
                <a:gd name="T38" fmla="*/ 617 w 690"/>
                <a:gd name="T39" fmla="*/ 448 h 748"/>
                <a:gd name="T40" fmla="*/ 514 w 690"/>
                <a:gd name="T41" fmla="*/ 314 h 748"/>
                <a:gd name="T42" fmla="*/ 403 w 690"/>
                <a:gd name="T43" fmla="*/ 179 h 748"/>
                <a:gd name="T44" fmla="*/ 354 w 690"/>
                <a:gd name="T45" fmla="*/ 125 h 748"/>
                <a:gd name="T46" fmla="*/ 237 w 690"/>
                <a:gd name="T47" fmla="*/ 0 h 748"/>
                <a:gd name="T48" fmla="*/ 118 w 690"/>
                <a:gd name="T49" fmla="*/ 11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0" h="748">
                  <a:moveTo>
                    <a:pt x="118" y="119"/>
                  </a:moveTo>
                  <a:lnTo>
                    <a:pt x="71" y="168"/>
                  </a:lnTo>
                  <a:lnTo>
                    <a:pt x="8" y="243"/>
                  </a:lnTo>
                  <a:lnTo>
                    <a:pt x="0" y="259"/>
                  </a:lnTo>
                  <a:lnTo>
                    <a:pt x="6" y="270"/>
                  </a:lnTo>
                  <a:lnTo>
                    <a:pt x="46" y="323"/>
                  </a:lnTo>
                  <a:lnTo>
                    <a:pt x="76" y="353"/>
                  </a:lnTo>
                  <a:lnTo>
                    <a:pt x="113" y="389"/>
                  </a:lnTo>
                  <a:lnTo>
                    <a:pt x="222" y="516"/>
                  </a:lnTo>
                  <a:lnTo>
                    <a:pt x="276" y="585"/>
                  </a:lnTo>
                  <a:lnTo>
                    <a:pt x="326" y="650"/>
                  </a:lnTo>
                  <a:lnTo>
                    <a:pt x="400" y="738"/>
                  </a:lnTo>
                  <a:lnTo>
                    <a:pt x="413" y="748"/>
                  </a:lnTo>
                  <a:lnTo>
                    <a:pt x="428" y="742"/>
                  </a:lnTo>
                  <a:lnTo>
                    <a:pt x="509" y="693"/>
                  </a:lnTo>
                  <a:lnTo>
                    <a:pt x="610" y="626"/>
                  </a:lnTo>
                  <a:lnTo>
                    <a:pt x="682" y="572"/>
                  </a:lnTo>
                  <a:lnTo>
                    <a:pt x="690" y="561"/>
                  </a:lnTo>
                  <a:lnTo>
                    <a:pt x="684" y="544"/>
                  </a:lnTo>
                  <a:lnTo>
                    <a:pt x="617" y="448"/>
                  </a:lnTo>
                  <a:lnTo>
                    <a:pt x="514" y="314"/>
                  </a:lnTo>
                  <a:lnTo>
                    <a:pt x="403" y="179"/>
                  </a:lnTo>
                  <a:lnTo>
                    <a:pt x="354" y="125"/>
                  </a:lnTo>
                  <a:lnTo>
                    <a:pt x="237" y="0"/>
                  </a:lnTo>
                  <a:lnTo>
                    <a:pt x="118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" name="Freeform 418">
              <a:extLst>
                <a:ext uri="{FF2B5EF4-FFF2-40B4-BE49-F238E27FC236}">
                  <a16:creationId xmlns:a16="http://schemas.microsoft.com/office/drawing/2014/main" id="{AE5B73A7-7CE1-4276-9FC0-02ACE8C44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592"/>
              <a:ext cx="208" cy="257"/>
            </a:xfrm>
            <a:custGeom>
              <a:avLst/>
              <a:gdLst>
                <a:gd name="T0" fmla="*/ 214 w 624"/>
                <a:gd name="T1" fmla="*/ 192 h 771"/>
                <a:gd name="T2" fmla="*/ 116 w 624"/>
                <a:gd name="T3" fmla="*/ 370 h 771"/>
                <a:gd name="T4" fmla="*/ 28 w 624"/>
                <a:gd name="T5" fmla="*/ 546 h 771"/>
                <a:gd name="T6" fmla="*/ 1 w 624"/>
                <a:gd name="T7" fmla="*/ 613 h 771"/>
                <a:gd name="T8" fmla="*/ 0 w 624"/>
                <a:gd name="T9" fmla="*/ 630 h 771"/>
                <a:gd name="T10" fmla="*/ 2 w 624"/>
                <a:gd name="T11" fmla="*/ 635 h 771"/>
                <a:gd name="T12" fmla="*/ 27 w 624"/>
                <a:gd name="T13" fmla="*/ 652 h 771"/>
                <a:gd name="T14" fmla="*/ 96 w 624"/>
                <a:gd name="T15" fmla="*/ 690 h 771"/>
                <a:gd name="T16" fmla="*/ 213 w 624"/>
                <a:gd name="T17" fmla="*/ 741 h 771"/>
                <a:gd name="T18" fmla="*/ 285 w 624"/>
                <a:gd name="T19" fmla="*/ 766 h 771"/>
                <a:gd name="T20" fmla="*/ 314 w 624"/>
                <a:gd name="T21" fmla="*/ 771 h 771"/>
                <a:gd name="T22" fmla="*/ 319 w 624"/>
                <a:gd name="T23" fmla="*/ 769 h 771"/>
                <a:gd name="T24" fmla="*/ 337 w 624"/>
                <a:gd name="T25" fmla="*/ 734 h 771"/>
                <a:gd name="T26" fmla="*/ 386 w 624"/>
                <a:gd name="T27" fmla="*/ 630 h 771"/>
                <a:gd name="T28" fmla="*/ 414 w 624"/>
                <a:gd name="T29" fmla="*/ 568 h 771"/>
                <a:gd name="T30" fmla="*/ 496 w 624"/>
                <a:gd name="T31" fmla="*/ 414 h 771"/>
                <a:gd name="T32" fmla="*/ 536 w 624"/>
                <a:gd name="T33" fmla="*/ 348 h 771"/>
                <a:gd name="T34" fmla="*/ 624 w 624"/>
                <a:gd name="T35" fmla="*/ 198 h 771"/>
                <a:gd name="T36" fmla="*/ 526 w 624"/>
                <a:gd name="T37" fmla="*/ 135 h 771"/>
                <a:gd name="T38" fmla="*/ 438 w 624"/>
                <a:gd name="T39" fmla="*/ 74 h 771"/>
                <a:gd name="T40" fmla="*/ 376 w 624"/>
                <a:gd name="T41" fmla="*/ 34 h 771"/>
                <a:gd name="T42" fmla="*/ 323 w 624"/>
                <a:gd name="T43" fmla="*/ 0 h 771"/>
                <a:gd name="T44" fmla="*/ 214 w 624"/>
                <a:gd name="T45" fmla="*/ 192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4" h="771">
                  <a:moveTo>
                    <a:pt x="214" y="192"/>
                  </a:moveTo>
                  <a:lnTo>
                    <a:pt x="116" y="370"/>
                  </a:lnTo>
                  <a:lnTo>
                    <a:pt x="28" y="546"/>
                  </a:lnTo>
                  <a:lnTo>
                    <a:pt x="1" y="613"/>
                  </a:lnTo>
                  <a:lnTo>
                    <a:pt x="0" y="630"/>
                  </a:lnTo>
                  <a:lnTo>
                    <a:pt x="2" y="635"/>
                  </a:lnTo>
                  <a:lnTo>
                    <a:pt x="27" y="652"/>
                  </a:lnTo>
                  <a:lnTo>
                    <a:pt x="96" y="690"/>
                  </a:lnTo>
                  <a:lnTo>
                    <a:pt x="213" y="741"/>
                  </a:lnTo>
                  <a:lnTo>
                    <a:pt x="285" y="766"/>
                  </a:lnTo>
                  <a:lnTo>
                    <a:pt x="314" y="771"/>
                  </a:lnTo>
                  <a:lnTo>
                    <a:pt x="319" y="769"/>
                  </a:lnTo>
                  <a:lnTo>
                    <a:pt x="337" y="734"/>
                  </a:lnTo>
                  <a:lnTo>
                    <a:pt x="386" y="630"/>
                  </a:lnTo>
                  <a:lnTo>
                    <a:pt x="414" y="568"/>
                  </a:lnTo>
                  <a:lnTo>
                    <a:pt x="496" y="414"/>
                  </a:lnTo>
                  <a:lnTo>
                    <a:pt x="536" y="348"/>
                  </a:lnTo>
                  <a:lnTo>
                    <a:pt x="624" y="198"/>
                  </a:lnTo>
                  <a:lnTo>
                    <a:pt x="526" y="135"/>
                  </a:lnTo>
                  <a:lnTo>
                    <a:pt x="438" y="74"/>
                  </a:lnTo>
                  <a:lnTo>
                    <a:pt x="376" y="34"/>
                  </a:lnTo>
                  <a:lnTo>
                    <a:pt x="323" y="0"/>
                  </a:lnTo>
                  <a:lnTo>
                    <a:pt x="214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" name="Freeform 419">
              <a:extLst>
                <a:ext uri="{FF2B5EF4-FFF2-40B4-BE49-F238E27FC236}">
                  <a16:creationId xmlns:a16="http://schemas.microsoft.com/office/drawing/2014/main" id="{DA62B50E-C7B8-4ABF-9930-B7723235E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9" y="804"/>
              <a:ext cx="172" cy="252"/>
            </a:xfrm>
            <a:custGeom>
              <a:avLst/>
              <a:gdLst>
                <a:gd name="T0" fmla="*/ 154 w 518"/>
                <a:gd name="T1" fmla="*/ 53 h 755"/>
                <a:gd name="T2" fmla="*/ 42 w 518"/>
                <a:gd name="T3" fmla="*/ 102 h 755"/>
                <a:gd name="T4" fmla="*/ 0 w 518"/>
                <a:gd name="T5" fmla="*/ 122 h 755"/>
                <a:gd name="T6" fmla="*/ 2 w 518"/>
                <a:gd name="T7" fmla="*/ 139 h 755"/>
                <a:gd name="T8" fmla="*/ 38 w 518"/>
                <a:gd name="T9" fmla="*/ 266 h 755"/>
                <a:gd name="T10" fmla="*/ 67 w 518"/>
                <a:gd name="T11" fmla="*/ 357 h 755"/>
                <a:gd name="T12" fmla="*/ 131 w 518"/>
                <a:gd name="T13" fmla="*/ 552 h 755"/>
                <a:gd name="T14" fmla="*/ 166 w 518"/>
                <a:gd name="T15" fmla="*/ 673 h 755"/>
                <a:gd name="T16" fmla="*/ 177 w 518"/>
                <a:gd name="T17" fmla="*/ 718 h 755"/>
                <a:gd name="T18" fmla="*/ 196 w 518"/>
                <a:gd name="T19" fmla="*/ 750 h 755"/>
                <a:gd name="T20" fmla="*/ 212 w 518"/>
                <a:gd name="T21" fmla="*/ 755 h 755"/>
                <a:gd name="T22" fmla="*/ 222 w 518"/>
                <a:gd name="T23" fmla="*/ 752 h 755"/>
                <a:gd name="T24" fmla="*/ 279 w 518"/>
                <a:gd name="T25" fmla="*/ 740 h 755"/>
                <a:gd name="T26" fmla="*/ 389 w 518"/>
                <a:gd name="T27" fmla="*/ 717 h 755"/>
                <a:gd name="T28" fmla="*/ 450 w 518"/>
                <a:gd name="T29" fmla="*/ 705 h 755"/>
                <a:gd name="T30" fmla="*/ 502 w 518"/>
                <a:gd name="T31" fmla="*/ 685 h 755"/>
                <a:gd name="T32" fmla="*/ 517 w 518"/>
                <a:gd name="T33" fmla="*/ 671 h 755"/>
                <a:gd name="T34" fmla="*/ 518 w 518"/>
                <a:gd name="T35" fmla="*/ 663 h 755"/>
                <a:gd name="T36" fmla="*/ 517 w 518"/>
                <a:gd name="T37" fmla="*/ 643 h 755"/>
                <a:gd name="T38" fmla="*/ 503 w 518"/>
                <a:gd name="T39" fmla="*/ 573 h 755"/>
                <a:gd name="T40" fmla="*/ 462 w 518"/>
                <a:gd name="T41" fmla="*/ 421 h 755"/>
                <a:gd name="T42" fmla="*/ 390 w 518"/>
                <a:gd name="T43" fmla="*/ 192 h 755"/>
                <a:gd name="T44" fmla="*/ 343 w 518"/>
                <a:gd name="T45" fmla="*/ 59 h 755"/>
                <a:gd name="T46" fmla="*/ 319 w 518"/>
                <a:gd name="T47" fmla="*/ 8 h 755"/>
                <a:gd name="T48" fmla="*/ 311 w 518"/>
                <a:gd name="T49" fmla="*/ 0 h 755"/>
                <a:gd name="T50" fmla="*/ 299 w 518"/>
                <a:gd name="T51" fmla="*/ 1 h 755"/>
                <a:gd name="T52" fmla="*/ 213 w 518"/>
                <a:gd name="T53" fmla="*/ 30 h 755"/>
                <a:gd name="T54" fmla="*/ 154 w 518"/>
                <a:gd name="T55" fmla="*/ 53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8" h="755">
                  <a:moveTo>
                    <a:pt x="154" y="53"/>
                  </a:moveTo>
                  <a:lnTo>
                    <a:pt x="42" y="102"/>
                  </a:lnTo>
                  <a:lnTo>
                    <a:pt x="0" y="122"/>
                  </a:lnTo>
                  <a:lnTo>
                    <a:pt x="2" y="139"/>
                  </a:lnTo>
                  <a:lnTo>
                    <a:pt x="38" y="266"/>
                  </a:lnTo>
                  <a:lnTo>
                    <a:pt x="67" y="357"/>
                  </a:lnTo>
                  <a:lnTo>
                    <a:pt x="131" y="552"/>
                  </a:lnTo>
                  <a:lnTo>
                    <a:pt x="166" y="673"/>
                  </a:lnTo>
                  <a:lnTo>
                    <a:pt x="177" y="718"/>
                  </a:lnTo>
                  <a:lnTo>
                    <a:pt x="196" y="750"/>
                  </a:lnTo>
                  <a:lnTo>
                    <a:pt x="212" y="755"/>
                  </a:lnTo>
                  <a:lnTo>
                    <a:pt x="222" y="752"/>
                  </a:lnTo>
                  <a:lnTo>
                    <a:pt x="279" y="740"/>
                  </a:lnTo>
                  <a:lnTo>
                    <a:pt x="389" y="717"/>
                  </a:lnTo>
                  <a:lnTo>
                    <a:pt x="450" y="705"/>
                  </a:lnTo>
                  <a:lnTo>
                    <a:pt x="502" y="685"/>
                  </a:lnTo>
                  <a:lnTo>
                    <a:pt x="517" y="671"/>
                  </a:lnTo>
                  <a:lnTo>
                    <a:pt x="518" y="663"/>
                  </a:lnTo>
                  <a:lnTo>
                    <a:pt x="517" y="643"/>
                  </a:lnTo>
                  <a:lnTo>
                    <a:pt x="503" y="573"/>
                  </a:lnTo>
                  <a:lnTo>
                    <a:pt x="462" y="421"/>
                  </a:lnTo>
                  <a:lnTo>
                    <a:pt x="390" y="192"/>
                  </a:lnTo>
                  <a:lnTo>
                    <a:pt x="343" y="59"/>
                  </a:lnTo>
                  <a:lnTo>
                    <a:pt x="319" y="8"/>
                  </a:lnTo>
                  <a:lnTo>
                    <a:pt x="311" y="0"/>
                  </a:lnTo>
                  <a:lnTo>
                    <a:pt x="299" y="1"/>
                  </a:lnTo>
                  <a:lnTo>
                    <a:pt x="213" y="30"/>
                  </a:lnTo>
                  <a:lnTo>
                    <a:pt x="154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" name="Freeform 420">
              <a:extLst>
                <a:ext uri="{FF2B5EF4-FFF2-40B4-BE49-F238E27FC236}">
                  <a16:creationId xmlns:a16="http://schemas.microsoft.com/office/drawing/2014/main" id="{D01D74C0-7FB3-483D-8FA1-DAD317929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6" y="1044"/>
              <a:ext cx="136" cy="242"/>
            </a:xfrm>
            <a:custGeom>
              <a:avLst/>
              <a:gdLst>
                <a:gd name="T0" fmla="*/ 63 w 409"/>
                <a:gd name="T1" fmla="*/ 4 h 727"/>
                <a:gd name="T2" fmla="*/ 57 w 409"/>
                <a:gd name="T3" fmla="*/ 60 h 727"/>
                <a:gd name="T4" fmla="*/ 32 w 409"/>
                <a:gd name="T5" fmla="*/ 239 h 727"/>
                <a:gd name="T6" fmla="*/ 20 w 409"/>
                <a:gd name="T7" fmla="*/ 338 h 727"/>
                <a:gd name="T8" fmla="*/ 3 w 409"/>
                <a:gd name="T9" fmla="*/ 536 h 727"/>
                <a:gd name="T10" fmla="*/ 0 w 409"/>
                <a:gd name="T11" fmla="*/ 603 h 727"/>
                <a:gd name="T12" fmla="*/ 0 w 409"/>
                <a:gd name="T13" fmla="*/ 647 h 727"/>
                <a:gd name="T14" fmla="*/ 4 w 409"/>
                <a:gd name="T15" fmla="*/ 702 h 727"/>
                <a:gd name="T16" fmla="*/ 13 w 409"/>
                <a:gd name="T17" fmla="*/ 724 h 727"/>
                <a:gd name="T18" fmla="*/ 33 w 409"/>
                <a:gd name="T19" fmla="*/ 727 h 727"/>
                <a:gd name="T20" fmla="*/ 49 w 409"/>
                <a:gd name="T21" fmla="*/ 722 h 727"/>
                <a:gd name="T22" fmla="*/ 74 w 409"/>
                <a:gd name="T23" fmla="*/ 718 h 727"/>
                <a:gd name="T24" fmla="*/ 171 w 409"/>
                <a:gd name="T25" fmla="*/ 710 h 727"/>
                <a:gd name="T26" fmla="*/ 226 w 409"/>
                <a:gd name="T27" fmla="*/ 709 h 727"/>
                <a:gd name="T28" fmla="*/ 356 w 409"/>
                <a:gd name="T29" fmla="*/ 709 h 727"/>
                <a:gd name="T30" fmla="*/ 356 w 409"/>
                <a:gd name="T31" fmla="*/ 599 h 727"/>
                <a:gd name="T32" fmla="*/ 358 w 409"/>
                <a:gd name="T33" fmla="*/ 544 h 727"/>
                <a:gd name="T34" fmla="*/ 375 w 409"/>
                <a:gd name="T35" fmla="*/ 371 h 727"/>
                <a:gd name="T36" fmla="*/ 388 w 409"/>
                <a:gd name="T37" fmla="*/ 282 h 727"/>
                <a:gd name="T38" fmla="*/ 398 w 409"/>
                <a:gd name="T39" fmla="*/ 198 h 727"/>
                <a:gd name="T40" fmla="*/ 409 w 409"/>
                <a:gd name="T41" fmla="*/ 81 h 727"/>
                <a:gd name="T42" fmla="*/ 408 w 409"/>
                <a:gd name="T43" fmla="*/ 66 h 727"/>
                <a:gd name="T44" fmla="*/ 391 w 409"/>
                <a:gd name="T45" fmla="*/ 57 h 727"/>
                <a:gd name="T46" fmla="*/ 291 w 409"/>
                <a:gd name="T47" fmla="*/ 32 h 727"/>
                <a:gd name="T48" fmla="*/ 166 w 409"/>
                <a:gd name="T49" fmla="*/ 10 h 727"/>
                <a:gd name="T50" fmla="*/ 73 w 409"/>
                <a:gd name="T51" fmla="*/ 0 h 727"/>
                <a:gd name="T52" fmla="*/ 63 w 409"/>
                <a:gd name="T53" fmla="*/ 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9" h="727">
                  <a:moveTo>
                    <a:pt x="63" y="4"/>
                  </a:moveTo>
                  <a:lnTo>
                    <a:pt x="57" y="60"/>
                  </a:lnTo>
                  <a:lnTo>
                    <a:pt x="32" y="239"/>
                  </a:lnTo>
                  <a:lnTo>
                    <a:pt x="20" y="338"/>
                  </a:lnTo>
                  <a:lnTo>
                    <a:pt x="3" y="536"/>
                  </a:lnTo>
                  <a:lnTo>
                    <a:pt x="0" y="603"/>
                  </a:lnTo>
                  <a:lnTo>
                    <a:pt x="0" y="647"/>
                  </a:lnTo>
                  <a:lnTo>
                    <a:pt x="4" y="702"/>
                  </a:lnTo>
                  <a:lnTo>
                    <a:pt x="13" y="724"/>
                  </a:lnTo>
                  <a:lnTo>
                    <a:pt x="33" y="727"/>
                  </a:lnTo>
                  <a:lnTo>
                    <a:pt x="49" y="722"/>
                  </a:lnTo>
                  <a:lnTo>
                    <a:pt x="74" y="718"/>
                  </a:lnTo>
                  <a:lnTo>
                    <a:pt x="171" y="710"/>
                  </a:lnTo>
                  <a:lnTo>
                    <a:pt x="226" y="709"/>
                  </a:lnTo>
                  <a:lnTo>
                    <a:pt x="356" y="709"/>
                  </a:lnTo>
                  <a:lnTo>
                    <a:pt x="356" y="599"/>
                  </a:lnTo>
                  <a:lnTo>
                    <a:pt x="358" y="544"/>
                  </a:lnTo>
                  <a:lnTo>
                    <a:pt x="375" y="371"/>
                  </a:lnTo>
                  <a:lnTo>
                    <a:pt x="388" y="282"/>
                  </a:lnTo>
                  <a:lnTo>
                    <a:pt x="398" y="198"/>
                  </a:lnTo>
                  <a:lnTo>
                    <a:pt x="409" y="81"/>
                  </a:lnTo>
                  <a:lnTo>
                    <a:pt x="408" y="66"/>
                  </a:lnTo>
                  <a:lnTo>
                    <a:pt x="391" y="57"/>
                  </a:lnTo>
                  <a:lnTo>
                    <a:pt x="291" y="32"/>
                  </a:lnTo>
                  <a:lnTo>
                    <a:pt x="166" y="10"/>
                  </a:lnTo>
                  <a:lnTo>
                    <a:pt x="73" y="0"/>
                  </a:lnTo>
                  <a:lnTo>
                    <a:pt x="6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" name="Freeform 421">
              <a:extLst>
                <a:ext uri="{FF2B5EF4-FFF2-40B4-BE49-F238E27FC236}">
                  <a16:creationId xmlns:a16="http://schemas.microsoft.com/office/drawing/2014/main" id="{6604DA60-A142-4A4B-93C5-C0B23F9A2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" y="1280"/>
              <a:ext cx="137" cy="242"/>
            </a:xfrm>
            <a:custGeom>
              <a:avLst/>
              <a:gdLst>
                <a:gd name="T0" fmla="*/ 56 w 411"/>
                <a:gd name="T1" fmla="*/ 109 h 726"/>
                <a:gd name="T2" fmla="*/ 54 w 411"/>
                <a:gd name="T3" fmla="*/ 166 h 726"/>
                <a:gd name="T4" fmla="*/ 37 w 411"/>
                <a:gd name="T5" fmla="*/ 345 h 726"/>
                <a:gd name="T6" fmla="*/ 26 w 411"/>
                <a:gd name="T7" fmla="*/ 439 h 726"/>
                <a:gd name="T8" fmla="*/ 4 w 411"/>
                <a:gd name="T9" fmla="*/ 611 h 726"/>
                <a:gd name="T10" fmla="*/ 0 w 411"/>
                <a:gd name="T11" fmla="*/ 661 h 726"/>
                <a:gd name="T12" fmla="*/ 46 w 411"/>
                <a:gd name="T13" fmla="*/ 673 h 726"/>
                <a:gd name="T14" fmla="*/ 297 w 411"/>
                <a:gd name="T15" fmla="*/ 722 h 726"/>
                <a:gd name="T16" fmla="*/ 340 w 411"/>
                <a:gd name="T17" fmla="*/ 726 h 726"/>
                <a:gd name="T18" fmla="*/ 347 w 411"/>
                <a:gd name="T19" fmla="*/ 706 h 726"/>
                <a:gd name="T20" fmla="*/ 368 w 411"/>
                <a:gd name="T21" fmla="*/ 557 h 726"/>
                <a:gd name="T22" fmla="*/ 392 w 411"/>
                <a:gd name="T23" fmla="*/ 350 h 726"/>
                <a:gd name="T24" fmla="*/ 410 w 411"/>
                <a:gd name="T25" fmla="*/ 166 h 726"/>
                <a:gd name="T26" fmla="*/ 411 w 411"/>
                <a:gd name="T27" fmla="*/ 113 h 726"/>
                <a:gd name="T28" fmla="*/ 411 w 411"/>
                <a:gd name="T29" fmla="*/ 0 h 726"/>
                <a:gd name="T30" fmla="*/ 233 w 411"/>
                <a:gd name="T31" fmla="*/ 0 h 726"/>
                <a:gd name="T32" fmla="*/ 56 w 411"/>
                <a:gd name="T33" fmla="*/ 0 h 726"/>
                <a:gd name="T34" fmla="*/ 56 w 411"/>
                <a:gd name="T35" fmla="*/ 109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726">
                  <a:moveTo>
                    <a:pt x="56" y="109"/>
                  </a:moveTo>
                  <a:lnTo>
                    <a:pt x="54" y="166"/>
                  </a:lnTo>
                  <a:lnTo>
                    <a:pt x="37" y="345"/>
                  </a:lnTo>
                  <a:lnTo>
                    <a:pt x="26" y="439"/>
                  </a:lnTo>
                  <a:lnTo>
                    <a:pt x="4" y="611"/>
                  </a:lnTo>
                  <a:lnTo>
                    <a:pt x="0" y="661"/>
                  </a:lnTo>
                  <a:lnTo>
                    <a:pt x="46" y="673"/>
                  </a:lnTo>
                  <a:lnTo>
                    <a:pt x="297" y="722"/>
                  </a:lnTo>
                  <a:lnTo>
                    <a:pt x="340" y="726"/>
                  </a:lnTo>
                  <a:lnTo>
                    <a:pt x="347" y="706"/>
                  </a:lnTo>
                  <a:lnTo>
                    <a:pt x="368" y="557"/>
                  </a:lnTo>
                  <a:lnTo>
                    <a:pt x="392" y="350"/>
                  </a:lnTo>
                  <a:lnTo>
                    <a:pt x="410" y="166"/>
                  </a:lnTo>
                  <a:lnTo>
                    <a:pt x="411" y="113"/>
                  </a:lnTo>
                  <a:lnTo>
                    <a:pt x="411" y="0"/>
                  </a:lnTo>
                  <a:lnTo>
                    <a:pt x="233" y="0"/>
                  </a:lnTo>
                  <a:lnTo>
                    <a:pt x="56" y="0"/>
                  </a:lnTo>
                  <a:lnTo>
                    <a:pt x="56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6" name="Freeform 422">
              <a:extLst>
                <a:ext uri="{FF2B5EF4-FFF2-40B4-BE49-F238E27FC236}">
                  <a16:creationId xmlns:a16="http://schemas.microsoft.com/office/drawing/2014/main" id="{2936C636-53E0-4A63-9507-72338A47D9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0" y="1463"/>
              <a:ext cx="1309" cy="2136"/>
            </a:xfrm>
            <a:custGeom>
              <a:avLst/>
              <a:gdLst>
                <a:gd name="T0" fmla="*/ 404 w 3926"/>
                <a:gd name="T1" fmla="*/ 87 h 6408"/>
                <a:gd name="T2" fmla="*/ 172 w 3926"/>
                <a:gd name="T3" fmla="*/ 279 h 6408"/>
                <a:gd name="T4" fmla="*/ 35 w 3926"/>
                <a:gd name="T5" fmla="*/ 546 h 6408"/>
                <a:gd name="T6" fmla="*/ 9 w 3926"/>
                <a:gd name="T7" fmla="*/ 889 h 6408"/>
                <a:gd name="T8" fmla="*/ 0 w 3926"/>
                <a:gd name="T9" fmla="*/ 3088 h 6408"/>
                <a:gd name="T10" fmla="*/ 20 w 3926"/>
                <a:gd name="T11" fmla="*/ 4225 h 6408"/>
                <a:gd name="T12" fmla="*/ 94 w 3926"/>
                <a:gd name="T13" fmla="*/ 4567 h 6408"/>
                <a:gd name="T14" fmla="*/ 223 w 3926"/>
                <a:gd name="T15" fmla="*/ 4825 h 6408"/>
                <a:gd name="T16" fmla="*/ 476 w 3926"/>
                <a:gd name="T17" fmla="*/ 5138 h 6408"/>
                <a:gd name="T18" fmla="*/ 944 w 3926"/>
                <a:gd name="T19" fmla="*/ 5469 h 6408"/>
                <a:gd name="T20" fmla="*/ 1776 w 3926"/>
                <a:gd name="T21" fmla="*/ 6110 h 6408"/>
                <a:gd name="T22" fmla="*/ 1823 w 3926"/>
                <a:gd name="T23" fmla="*/ 6327 h 6408"/>
                <a:gd name="T24" fmla="*/ 1890 w 3926"/>
                <a:gd name="T25" fmla="*/ 6388 h 6408"/>
                <a:gd name="T26" fmla="*/ 2472 w 3926"/>
                <a:gd name="T27" fmla="*/ 6408 h 6408"/>
                <a:gd name="T28" fmla="*/ 3858 w 3926"/>
                <a:gd name="T29" fmla="*/ 6358 h 6408"/>
                <a:gd name="T30" fmla="*/ 3926 w 3926"/>
                <a:gd name="T31" fmla="*/ 4849 h 6408"/>
                <a:gd name="T32" fmla="*/ 3907 w 3926"/>
                <a:gd name="T33" fmla="*/ 4233 h 6408"/>
                <a:gd name="T34" fmla="*/ 3838 w 3926"/>
                <a:gd name="T35" fmla="*/ 4139 h 6408"/>
                <a:gd name="T36" fmla="*/ 3121 w 3926"/>
                <a:gd name="T37" fmla="*/ 3619 h 6408"/>
                <a:gd name="T38" fmla="*/ 2286 w 3926"/>
                <a:gd name="T39" fmla="*/ 3059 h 6408"/>
                <a:gd name="T40" fmla="*/ 2091 w 3926"/>
                <a:gd name="T41" fmla="*/ 3005 h 6408"/>
                <a:gd name="T42" fmla="*/ 1715 w 3926"/>
                <a:gd name="T43" fmla="*/ 1789 h 6408"/>
                <a:gd name="T44" fmla="*/ 1473 w 3926"/>
                <a:gd name="T45" fmla="*/ 505 h 6408"/>
                <a:gd name="T46" fmla="*/ 1421 w 3926"/>
                <a:gd name="T47" fmla="*/ 380 h 6408"/>
                <a:gd name="T48" fmla="*/ 1294 w 3926"/>
                <a:gd name="T49" fmla="*/ 217 h 6408"/>
                <a:gd name="T50" fmla="*/ 1126 w 3926"/>
                <a:gd name="T51" fmla="*/ 92 h 6408"/>
                <a:gd name="T52" fmla="*/ 987 w 3926"/>
                <a:gd name="T53" fmla="*/ 30 h 6408"/>
                <a:gd name="T54" fmla="*/ 798 w 3926"/>
                <a:gd name="T55" fmla="*/ 2 h 6408"/>
                <a:gd name="T56" fmla="*/ 549 w 3926"/>
                <a:gd name="T57" fmla="*/ 24 h 6408"/>
                <a:gd name="T58" fmla="*/ 1037 w 3926"/>
                <a:gd name="T59" fmla="*/ 462 h 6408"/>
                <a:gd name="T60" fmla="*/ 1147 w 3926"/>
                <a:gd name="T61" fmla="*/ 653 h 6408"/>
                <a:gd name="T62" fmla="*/ 1379 w 3926"/>
                <a:gd name="T63" fmla="*/ 1932 h 6408"/>
                <a:gd name="T64" fmla="*/ 1467 w 3926"/>
                <a:gd name="T65" fmla="*/ 3286 h 6408"/>
                <a:gd name="T66" fmla="*/ 1343 w 3926"/>
                <a:gd name="T67" fmla="*/ 3630 h 6408"/>
                <a:gd name="T68" fmla="*/ 1403 w 3926"/>
                <a:gd name="T69" fmla="*/ 3970 h 6408"/>
                <a:gd name="T70" fmla="*/ 1561 w 3926"/>
                <a:gd name="T71" fmla="*/ 4171 h 6408"/>
                <a:gd name="T72" fmla="*/ 2567 w 3926"/>
                <a:gd name="T73" fmla="*/ 4947 h 6408"/>
                <a:gd name="T74" fmla="*/ 2754 w 3926"/>
                <a:gd name="T75" fmla="*/ 4693 h 6408"/>
                <a:gd name="T76" fmla="*/ 2684 w 3926"/>
                <a:gd name="T77" fmla="*/ 4602 h 6408"/>
                <a:gd name="T78" fmla="*/ 2081 w 3926"/>
                <a:gd name="T79" fmla="*/ 4131 h 6408"/>
                <a:gd name="T80" fmla="*/ 1749 w 3926"/>
                <a:gd name="T81" fmla="*/ 3856 h 6408"/>
                <a:gd name="T82" fmla="*/ 1706 w 3926"/>
                <a:gd name="T83" fmla="*/ 3760 h 6408"/>
                <a:gd name="T84" fmla="*/ 1711 w 3926"/>
                <a:gd name="T85" fmla="*/ 3578 h 6408"/>
                <a:gd name="T86" fmla="*/ 1755 w 3926"/>
                <a:gd name="T87" fmla="*/ 3491 h 6408"/>
                <a:gd name="T88" fmla="*/ 1894 w 3926"/>
                <a:gd name="T89" fmla="*/ 3384 h 6408"/>
                <a:gd name="T90" fmla="*/ 2070 w 3926"/>
                <a:gd name="T91" fmla="*/ 3361 h 6408"/>
                <a:gd name="T92" fmla="*/ 2214 w 3926"/>
                <a:gd name="T93" fmla="*/ 3422 h 6408"/>
                <a:gd name="T94" fmla="*/ 3573 w 3926"/>
                <a:gd name="T95" fmla="*/ 4371 h 6408"/>
                <a:gd name="T96" fmla="*/ 2852 w 3926"/>
                <a:gd name="T97" fmla="*/ 6054 h 6408"/>
                <a:gd name="T98" fmla="*/ 2131 w 3926"/>
                <a:gd name="T99" fmla="*/ 5909 h 6408"/>
                <a:gd name="T100" fmla="*/ 2091 w 3926"/>
                <a:gd name="T101" fmla="*/ 5794 h 6408"/>
                <a:gd name="T102" fmla="*/ 1646 w 3926"/>
                <a:gd name="T103" fmla="*/ 5493 h 6408"/>
                <a:gd name="T104" fmla="*/ 903 w 3926"/>
                <a:gd name="T105" fmla="*/ 5012 h 6408"/>
                <a:gd name="T106" fmla="*/ 610 w 3926"/>
                <a:gd name="T107" fmla="*/ 4765 h 6408"/>
                <a:gd name="T108" fmla="*/ 483 w 3926"/>
                <a:gd name="T109" fmla="*/ 4559 h 6408"/>
                <a:gd name="T110" fmla="*/ 396 w 3926"/>
                <a:gd name="T111" fmla="*/ 4332 h 6408"/>
                <a:gd name="T112" fmla="*/ 359 w 3926"/>
                <a:gd name="T113" fmla="*/ 3711 h 6408"/>
                <a:gd name="T114" fmla="*/ 356 w 3926"/>
                <a:gd name="T115" fmla="*/ 1654 h 6408"/>
                <a:gd name="T116" fmla="*/ 376 w 3926"/>
                <a:gd name="T117" fmla="*/ 638 h 6408"/>
                <a:gd name="T118" fmla="*/ 488 w 3926"/>
                <a:gd name="T119" fmla="*/ 458 h 6408"/>
                <a:gd name="T120" fmla="*/ 717 w 3926"/>
                <a:gd name="T121" fmla="*/ 356 h 6408"/>
                <a:gd name="T122" fmla="*/ 931 w 3926"/>
                <a:gd name="T123" fmla="*/ 390 h 6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26" h="6408">
                  <a:moveTo>
                    <a:pt x="549" y="24"/>
                  </a:moveTo>
                  <a:lnTo>
                    <a:pt x="499" y="42"/>
                  </a:lnTo>
                  <a:lnTo>
                    <a:pt x="404" y="87"/>
                  </a:lnTo>
                  <a:lnTo>
                    <a:pt x="317" y="141"/>
                  </a:lnTo>
                  <a:lnTo>
                    <a:pt x="239" y="206"/>
                  </a:lnTo>
                  <a:lnTo>
                    <a:pt x="172" y="279"/>
                  </a:lnTo>
                  <a:lnTo>
                    <a:pt x="115" y="360"/>
                  </a:lnTo>
                  <a:lnTo>
                    <a:pt x="69" y="449"/>
                  </a:lnTo>
                  <a:lnTo>
                    <a:pt x="35" y="546"/>
                  </a:lnTo>
                  <a:lnTo>
                    <a:pt x="23" y="597"/>
                  </a:lnTo>
                  <a:lnTo>
                    <a:pt x="18" y="641"/>
                  </a:lnTo>
                  <a:lnTo>
                    <a:pt x="9" y="889"/>
                  </a:lnTo>
                  <a:lnTo>
                    <a:pt x="1" y="1619"/>
                  </a:lnTo>
                  <a:lnTo>
                    <a:pt x="0" y="2441"/>
                  </a:lnTo>
                  <a:lnTo>
                    <a:pt x="0" y="3088"/>
                  </a:lnTo>
                  <a:lnTo>
                    <a:pt x="4" y="3726"/>
                  </a:lnTo>
                  <a:lnTo>
                    <a:pt x="10" y="4019"/>
                  </a:lnTo>
                  <a:lnTo>
                    <a:pt x="20" y="4225"/>
                  </a:lnTo>
                  <a:lnTo>
                    <a:pt x="38" y="4369"/>
                  </a:lnTo>
                  <a:lnTo>
                    <a:pt x="61" y="4474"/>
                  </a:lnTo>
                  <a:lnTo>
                    <a:pt x="94" y="4567"/>
                  </a:lnTo>
                  <a:lnTo>
                    <a:pt x="115" y="4618"/>
                  </a:lnTo>
                  <a:lnTo>
                    <a:pt x="144" y="4685"/>
                  </a:lnTo>
                  <a:lnTo>
                    <a:pt x="223" y="4825"/>
                  </a:lnTo>
                  <a:lnTo>
                    <a:pt x="318" y="4963"/>
                  </a:lnTo>
                  <a:lnTo>
                    <a:pt x="424" y="5087"/>
                  </a:lnTo>
                  <a:lnTo>
                    <a:pt x="476" y="5138"/>
                  </a:lnTo>
                  <a:lnTo>
                    <a:pt x="509" y="5167"/>
                  </a:lnTo>
                  <a:lnTo>
                    <a:pt x="643" y="5264"/>
                  </a:lnTo>
                  <a:lnTo>
                    <a:pt x="944" y="5469"/>
                  </a:lnTo>
                  <a:lnTo>
                    <a:pt x="1187" y="5625"/>
                  </a:lnTo>
                  <a:lnTo>
                    <a:pt x="1776" y="6000"/>
                  </a:lnTo>
                  <a:lnTo>
                    <a:pt x="1776" y="6110"/>
                  </a:lnTo>
                  <a:lnTo>
                    <a:pt x="1777" y="6163"/>
                  </a:lnTo>
                  <a:lnTo>
                    <a:pt x="1793" y="6255"/>
                  </a:lnTo>
                  <a:lnTo>
                    <a:pt x="1823" y="6327"/>
                  </a:lnTo>
                  <a:lnTo>
                    <a:pt x="1854" y="6364"/>
                  </a:lnTo>
                  <a:lnTo>
                    <a:pt x="1878" y="6382"/>
                  </a:lnTo>
                  <a:lnTo>
                    <a:pt x="1890" y="6388"/>
                  </a:lnTo>
                  <a:lnTo>
                    <a:pt x="1914" y="6392"/>
                  </a:lnTo>
                  <a:lnTo>
                    <a:pt x="2063" y="6399"/>
                  </a:lnTo>
                  <a:lnTo>
                    <a:pt x="2472" y="6408"/>
                  </a:lnTo>
                  <a:lnTo>
                    <a:pt x="2873" y="6408"/>
                  </a:lnTo>
                  <a:lnTo>
                    <a:pt x="3801" y="6408"/>
                  </a:lnTo>
                  <a:lnTo>
                    <a:pt x="3858" y="6358"/>
                  </a:lnTo>
                  <a:lnTo>
                    <a:pt x="3917" y="6308"/>
                  </a:lnTo>
                  <a:lnTo>
                    <a:pt x="3924" y="5308"/>
                  </a:lnTo>
                  <a:lnTo>
                    <a:pt x="3926" y="4849"/>
                  </a:lnTo>
                  <a:lnTo>
                    <a:pt x="3921" y="4416"/>
                  </a:lnTo>
                  <a:lnTo>
                    <a:pt x="3912" y="4262"/>
                  </a:lnTo>
                  <a:lnTo>
                    <a:pt x="3907" y="4233"/>
                  </a:lnTo>
                  <a:lnTo>
                    <a:pt x="3903" y="4221"/>
                  </a:lnTo>
                  <a:lnTo>
                    <a:pt x="3887" y="4193"/>
                  </a:lnTo>
                  <a:lnTo>
                    <a:pt x="3838" y="4139"/>
                  </a:lnTo>
                  <a:lnTo>
                    <a:pt x="3678" y="4014"/>
                  </a:lnTo>
                  <a:lnTo>
                    <a:pt x="3363" y="3790"/>
                  </a:lnTo>
                  <a:lnTo>
                    <a:pt x="3121" y="3619"/>
                  </a:lnTo>
                  <a:lnTo>
                    <a:pt x="2810" y="3402"/>
                  </a:lnTo>
                  <a:lnTo>
                    <a:pt x="2439" y="3154"/>
                  </a:lnTo>
                  <a:lnTo>
                    <a:pt x="2286" y="3059"/>
                  </a:lnTo>
                  <a:lnTo>
                    <a:pt x="2254" y="3043"/>
                  </a:lnTo>
                  <a:lnTo>
                    <a:pt x="2207" y="3026"/>
                  </a:lnTo>
                  <a:lnTo>
                    <a:pt x="2091" y="3005"/>
                  </a:lnTo>
                  <a:lnTo>
                    <a:pt x="2041" y="3004"/>
                  </a:lnTo>
                  <a:lnTo>
                    <a:pt x="1930" y="3004"/>
                  </a:lnTo>
                  <a:lnTo>
                    <a:pt x="1715" y="1789"/>
                  </a:lnTo>
                  <a:lnTo>
                    <a:pt x="1628" y="1298"/>
                  </a:lnTo>
                  <a:lnTo>
                    <a:pt x="1519" y="730"/>
                  </a:lnTo>
                  <a:lnTo>
                    <a:pt x="1473" y="505"/>
                  </a:lnTo>
                  <a:lnTo>
                    <a:pt x="1463" y="467"/>
                  </a:lnTo>
                  <a:lnTo>
                    <a:pt x="1450" y="438"/>
                  </a:lnTo>
                  <a:lnTo>
                    <a:pt x="1421" y="380"/>
                  </a:lnTo>
                  <a:lnTo>
                    <a:pt x="1384" y="322"/>
                  </a:lnTo>
                  <a:lnTo>
                    <a:pt x="1341" y="269"/>
                  </a:lnTo>
                  <a:lnTo>
                    <a:pt x="1294" y="217"/>
                  </a:lnTo>
                  <a:lnTo>
                    <a:pt x="1241" y="171"/>
                  </a:lnTo>
                  <a:lnTo>
                    <a:pt x="1185" y="128"/>
                  </a:lnTo>
                  <a:lnTo>
                    <a:pt x="1126" y="92"/>
                  </a:lnTo>
                  <a:lnTo>
                    <a:pt x="1094" y="77"/>
                  </a:lnTo>
                  <a:lnTo>
                    <a:pt x="1055" y="57"/>
                  </a:lnTo>
                  <a:lnTo>
                    <a:pt x="987" y="30"/>
                  </a:lnTo>
                  <a:lnTo>
                    <a:pt x="920" y="13"/>
                  </a:lnTo>
                  <a:lnTo>
                    <a:pt x="845" y="4"/>
                  </a:lnTo>
                  <a:lnTo>
                    <a:pt x="798" y="2"/>
                  </a:lnTo>
                  <a:lnTo>
                    <a:pt x="725" y="0"/>
                  </a:lnTo>
                  <a:lnTo>
                    <a:pt x="595" y="13"/>
                  </a:lnTo>
                  <a:lnTo>
                    <a:pt x="549" y="24"/>
                  </a:lnTo>
                  <a:close/>
                  <a:moveTo>
                    <a:pt x="931" y="390"/>
                  </a:moveTo>
                  <a:lnTo>
                    <a:pt x="969" y="409"/>
                  </a:lnTo>
                  <a:lnTo>
                    <a:pt x="1037" y="462"/>
                  </a:lnTo>
                  <a:lnTo>
                    <a:pt x="1092" y="529"/>
                  </a:lnTo>
                  <a:lnTo>
                    <a:pt x="1133" y="609"/>
                  </a:lnTo>
                  <a:lnTo>
                    <a:pt x="1147" y="653"/>
                  </a:lnTo>
                  <a:lnTo>
                    <a:pt x="1168" y="754"/>
                  </a:lnTo>
                  <a:lnTo>
                    <a:pt x="1294" y="1449"/>
                  </a:lnTo>
                  <a:lnTo>
                    <a:pt x="1379" y="1932"/>
                  </a:lnTo>
                  <a:lnTo>
                    <a:pt x="1589" y="3129"/>
                  </a:lnTo>
                  <a:lnTo>
                    <a:pt x="1507" y="3233"/>
                  </a:lnTo>
                  <a:lnTo>
                    <a:pt x="1467" y="3286"/>
                  </a:lnTo>
                  <a:lnTo>
                    <a:pt x="1405" y="3397"/>
                  </a:lnTo>
                  <a:lnTo>
                    <a:pt x="1364" y="3513"/>
                  </a:lnTo>
                  <a:lnTo>
                    <a:pt x="1343" y="3630"/>
                  </a:lnTo>
                  <a:lnTo>
                    <a:pt x="1343" y="3747"/>
                  </a:lnTo>
                  <a:lnTo>
                    <a:pt x="1361" y="3861"/>
                  </a:lnTo>
                  <a:lnTo>
                    <a:pt x="1403" y="3970"/>
                  </a:lnTo>
                  <a:lnTo>
                    <a:pt x="1463" y="4070"/>
                  </a:lnTo>
                  <a:lnTo>
                    <a:pt x="1502" y="4117"/>
                  </a:lnTo>
                  <a:lnTo>
                    <a:pt x="1561" y="4171"/>
                  </a:lnTo>
                  <a:lnTo>
                    <a:pt x="1870" y="4419"/>
                  </a:lnTo>
                  <a:lnTo>
                    <a:pt x="2072" y="4572"/>
                  </a:lnTo>
                  <a:lnTo>
                    <a:pt x="2567" y="4947"/>
                  </a:lnTo>
                  <a:lnTo>
                    <a:pt x="2661" y="4823"/>
                  </a:lnTo>
                  <a:lnTo>
                    <a:pt x="2700" y="4774"/>
                  </a:lnTo>
                  <a:lnTo>
                    <a:pt x="2754" y="4693"/>
                  </a:lnTo>
                  <a:lnTo>
                    <a:pt x="2761" y="4677"/>
                  </a:lnTo>
                  <a:lnTo>
                    <a:pt x="2756" y="4667"/>
                  </a:lnTo>
                  <a:lnTo>
                    <a:pt x="2684" y="4602"/>
                  </a:lnTo>
                  <a:lnTo>
                    <a:pt x="2474" y="4431"/>
                  </a:lnTo>
                  <a:lnTo>
                    <a:pt x="2279" y="4282"/>
                  </a:lnTo>
                  <a:lnTo>
                    <a:pt x="2081" y="4131"/>
                  </a:lnTo>
                  <a:lnTo>
                    <a:pt x="1853" y="3949"/>
                  </a:lnTo>
                  <a:lnTo>
                    <a:pt x="1764" y="3872"/>
                  </a:lnTo>
                  <a:lnTo>
                    <a:pt x="1749" y="3856"/>
                  </a:lnTo>
                  <a:lnTo>
                    <a:pt x="1737" y="3839"/>
                  </a:lnTo>
                  <a:lnTo>
                    <a:pt x="1719" y="3801"/>
                  </a:lnTo>
                  <a:lnTo>
                    <a:pt x="1706" y="3760"/>
                  </a:lnTo>
                  <a:lnTo>
                    <a:pt x="1699" y="3714"/>
                  </a:lnTo>
                  <a:lnTo>
                    <a:pt x="1697" y="3644"/>
                  </a:lnTo>
                  <a:lnTo>
                    <a:pt x="1711" y="3578"/>
                  </a:lnTo>
                  <a:lnTo>
                    <a:pt x="1727" y="3536"/>
                  </a:lnTo>
                  <a:lnTo>
                    <a:pt x="1739" y="3518"/>
                  </a:lnTo>
                  <a:lnTo>
                    <a:pt x="1755" y="3491"/>
                  </a:lnTo>
                  <a:lnTo>
                    <a:pt x="1794" y="3447"/>
                  </a:lnTo>
                  <a:lnTo>
                    <a:pt x="1841" y="3411"/>
                  </a:lnTo>
                  <a:lnTo>
                    <a:pt x="1894" y="3384"/>
                  </a:lnTo>
                  <a:lnTo>
                    <a:pt x="1952" y="3366"/>
                  </a:lnTo>
                  <a:lnTo>
                    <a:pt x="2011" y="3358"/>
                  </a:lnTo>
                  <a:lnTo>
                    <a:pt x="2070" y="3361"/>
                  </a:lnTo>
                  <a:lnTo>
                    <a:pt x="2126" y="3373"/>
                  </a:lnTo>
                  <a:lnTo>
                    <a:pt x="2154" y="3386"/>
                  </a:lnTo>
                  <a:lnTo>
                    <a:pt x="2214" y="3422"/>
                  </a:lnTo>
                  <a:lnTo>
                    <a:pt x="2615" y="3697"/>
                  </a:lnTo>
                  <a:lnTo>
                    <a:pt x="2892" y="3891"/>
                  </a:lnTo>
                  <a:lnTo>
                    <a:pt x="3573" y="4371"/>
                  </a:lnTo>
                  <a:lnTo>
                    <a:pt x="3573" y="5211"/>
                  </a:lnTo>
                  <a:lnTo>
                    <a:pt x="3573" y="6054"/>
                  </a:lnTo>
                  <a:lnTo>
                    <a:pt x="2852" y="6054"/>
                  </a:lnTo>
                  <a:lnTo>
                    <a:pt x="2131" y="6054"/>
                  </a:lnTo>
                  <a:lnTo>
                    <a:pt x="2131" y="5943"/>
                  </a:lnTo>
                  <a:lnTo>
                    <a:pt x="2131" y="5909"/>
                  </a:lnTo>
                  <a:lnTo>
                    <a:pt x="2126" y="5860"/>
                  </a:lnTo>
                  <a:lnTo>
                    <a:pt x="2113" y="5825"/>
                  </a:lnTo>
                  <a:lnTo>
                    <a:pt x="2091" y="5794"/>
                  </a:lnTo>
                  <a:lnTo>
                    <a:pt x="2075" y="5778"/>
                  </a:lnTo>
                  <a:lnTo>
                    <a:pt x="2016" y="5735"/>
                  </a:lnTo>
                  <a:lnTo>
                    <a:pt x="1646" y="5493"/>
                  </a:lnTo>
                  <a:lnTo>
                    <a:pt x="1394" y="5333"/>
                  </a:lnTo>
                  <a:lnTo>
                    <a:pt x="1154" y="5181"/>
                  </a:lnTo>
                  <a:lnTo>
                    <a:pt x="903" y="5012"/>
                  </a:lnTo>
                  <a:lnTo>
                    <a:pt x="777" y="4920"/>
                  </a:lnTo>
                  <a:lnTo>
                    <a:pt x="683" y="4840"/>
                  </a:lnTo>
                  <a:lnTo>
                    <a:pt x="610" y="4765"/>
                  </a:lnTo>
                  <a:lnTo>
                    <a:pt x="554" y="4688"/>
                  </a:lnTo>
                  <a:lnTo>
                    <a:pt x="506" y="4606"/>
                  </a:lnTo>
                  <a:lnTo>
                    <a:pt x="483" y="4559"/>
                  </a:lnTo>
                  <a:lnTo>
                    <a:pt x="460" y="4514"/>
                  </a:lnTo>
                  <a:lnTo>
                    <a:pt x="424" y="4429"/>
                  </a:lnTo>
                  <a:lnTo>
                    <a:pt x="396" y="4332"/>
                  </a:lnTo>
                  <a:lnTo>
                    <a:pt x="377" y="4197"/>
                  </a:lnTo>
                  <a:lnTo>
                    <a:pt x="366" y="3998"/>
                  </a:lnTo>
                  <a:lnTo>
                    <a:pt x="359" y="3711"/>
                  </a:lnTo>
                  <a:lnTo>
                    <a:pt x="355" y="3075"/>
                  </a:lnTo>
                  <a:lnTo>
                    <a:pt x="355" y="2428"/>
                  </a:lnTo>
                  <a:lnTo>
                    <a:pt x="356" y="1654"/>
                  </a:lnTo>
                  <a:lnTo>
                    <a:pt x="364" y="924"/>
                  </a:lnTo>
                  <a:lnTo>
                    <a:pt x="371" y="675"/>
                  </a:lnTo>
                  <a:lnTo>
                    <a:pt x="376" y="638"/>
                  </a:lnTo>
                  <a:lnTo>
                    <a:pt x="390" y="596"/>
                  </a:lnTo>
                  <a:lnTo>
                    <a:pt x="431" y="520"/>
                  </a:lnTo>
                  <a:lnTo>
                    <a:pt x="488" y="458"/>
                  </a:lnTo>
                  <a:lnTo>
                    <a:pt x="557" y="409"/>
                  </a:lnTo>
                  <a:lnTo>
                    <a:pt x="633" y="374"/>
                  </a:lnTo>
                  <a:lnTo>
                    <a:pt x="717" y="356"/>
                  </a:lnTo>
                  <a:lnTo>
                    <a:pt x="804" y="355"/>
                  </a:lnTo>
                  <a:lnTo>
                    <a:pt x="890" y="373"/>
                  </a:lnTo>
                  <a:lnTo>
                    <a:pt x="931" y="3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7" name="Freeform 423">
              <a:extLst>
                <a:ext uri="{FF2B5EF4-FFF2-40B4-BE49-F238E27FC236}">
                  <a16:creationId xmlns:a16="http://schemas.microsoft.com/office/drawing/2014/main" id="{C5F24C27-4FF2-408E-B28A-ADDB0C2A50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7" y="1463"/>
              <a:ext cx="1308" cy="2136"/>
            </a:xfrm>
            <a:custGeom>
              <a:avLst/>
              <a:gdLst>
                <a:gd name="T0" fmla="*/ 2800 w 3924"/>
                <a:gd name="T1" fmla="*/ 92 h 6409"/>
                <a:gd name="T2" fmla="*/ 2592 w 3924"/>
                <a:gd name="T3" fmla="*/ 261 h 6409"/>
                <a:gd name="T4" fmla="*/ 2459 w 3924"/>
                <a:gd name="T5" fmla="*/ 491 h 6409"/>
                <a:gd name="T6" fmla="*/ 2283 w 3924"/>
                <a:gd name="T7" fmla="*/ 1365 h 6409"/>
                <a:gd name="T8" fmla="*/ 1885 w 3924"/>
                <a:gd name="T9" fmla="*/ 3005 h 6409"/>
                <a:gd name="T10" fmla="*/ 1671 w 3924"/>
                <a:gd name="T11" fmla="*/ 3044 h 6409"/>
                <a:gd name="T12" fmla="*/ 1116 w 3924"/>
                <a:gd name="T13" fmla="*/ 3403 h 6409"/>
                <a:gd name="T14" fmla="*/ 247 w 3924"/>
                <a:gd name="T15" fmla="*/ 4015 h 6409"/>
                <a:gd name="T16" fmla="*/ 23 w 3924"/>
                <a:gd name="T17" fmla="*/ 4222 h 6409"/>
                <a:gd name="T18" fmla="*/ 6 w 3924"/>
                <a:gd name="T19" fmla="*/ 4417 h 6409"/>
                <a:gd name="T20" fmla="*/ 8 w 3924"/>
                <a:gd name="T21" fmla="*/ 6309 h 6409"/>
                <a:gd name="T22" fmla="*/ 1053 w 3924"/>
                <a:gd name="T23" fmla="*/ 6409 h 6409"/>
                <a:gd name="T24" fmla="*/ 2011 w 3924"/>
                <a:gd name="T25" fmla="*/ 6393 h 6409"/>
                <a:gd name="T26" fmla="*/ 2073 w 3924"/>
                <a:gd name="T27" fmla="*/ 6365 h 6409"/>
                <a:gd name="T28" fmla="*/ 2149 w 3924"/>
                <a:gd name="T29" fmla="*/ 6164 h 6409"/>
                <a:gd name="T30" fmla="*/ 2739 w 3924"/>
                <a:gd name="T31" fmla="*/ 5626 h 6409"/>
                <a:gd name="T32" fmla="*/ 3416 w 3924"/>
                <a:gd name="T33" fmla="*/ 5168 h 6409"/>
                <a:gd name="T34" fmla="*/ 3607 w 3924"/>
                <a:gd name="T35" fmla="*/ 4964 h 6409"/>
                <a:gd name="T36" fmla="*/ 3811 w 3924"/>
                <a:gd name="T37" fmla="*/ 4617 h 6409"/>
                <a:gd name="T38" fmla="*/ 3890 w 3924"/>
                <a:gd name="T39" fmla="*/ 4364 h 6409"/>
                <a:gd name="T40" fmla="*/ 3923 w 3924"/>
                <a:gd name="T41" fmla="*/ 3704 h 6409"/>
                <a:gd name="T42" fmla="*/ 3915 w 3924"/>
                <a:gd name="T43" fmla="*/ 592 h 6409"/>
                <a:gd name="T44" fmla="*/ 3790 w 3924"/>
                <a:gd name="T45" fmla="*/ 328 h 6409"/>
                <a:gd name="T46" fmla="*/ 3558 w 3924"/>
                <a:gd name="T47" fmla="*/ 112 h 6409"/>
                <a:gd name="T48" fmla="*/ 3253 w 3924"/>
                <a:gd name="T49" fmla="*/ 6 h 6409"/>
                <a:gd name="T50" fmla="*/ 3082 w 3924"/>
                <a:gd name="T51" fmla="*/ 1 h 6409"/>
                <a:gd name="T52" fmla="*/ 2929 w 3924"/>
                <a:gd name="T53" fmla="*/ 34 h 6409"/>
                <a:gd name="T54" fmla="*/ 3439 w 3924"/>
                <a:gd name="T55" fmla="*/ 461 h 6409"/>
                <a:gd name="T56" fmla="*/ 3549 w 3924"/>
                <a:gd name="T57" fmla="*/ 639 h 6409"/>
                <a:gd name="T58" fmla="*/ 3569 w 3924"/>
                <a:gd name="T59" fmla="*/ 1655 h 6409"/>
                <a:gd name="T60" fmla="*/ 3567 w 3924"/>
                <a:gd name="T61" fmla="*/ 3712 h 6409"/>
                <a:gd name="T62" fmla="*/ 3529 w 3924"/>
                <a:gd name="T63" fmla="*/ 4335 h 6409"/>
                <a:gd name="T64" fmla="*/ 3443 w 3924"/>
                <a:gd name="T65" fmla="*/ 4563 h 6409"/>
                <a:gd name="T66" fmla="*/ 3311 w 3924"/>
                <a:gd name="T67" fmla="*/ 4768 h 6409"/>
                <a:gd name="T68" fmla="*/ 3005 w 3924"/>
                <a:gd name="T69" fmla="*/ 5025 h 6409"/>
                <a:gd name="T70" fmla="*/ 2271 w 3924"/>
                <a:gd name="T71" fmla="*/ 5502 h 6409"/>
                <a:gd name="T72" fmla="*/ 1836 w 3924"/>
                <a:gd name="T73" fmla="*/ 5795 h 6409"/>
                <a:gd name="T74" fmla="*/ 1796 w 3924"/>
                <a:gd name="T75" fmla="*/ 5910 h 6409"/>
                <a:gd name="T76" fmla="*/ 1074 w 3924"/>
                <a:gd name="T77" fmla="*/ 6055 h 6409"/>
                <a:gd name="T78" fmla="*/ 353 w 3924"/>
                <a:gd name="T79" fmla="*/ 4372 h 6409"/>
                <a:gd name="T80" fmla="*/ 1712 w 3924"/>
                <a:gd name="T81" fmla="*/ 3423 h 6409"/>
                <a:gd name="T82" fmla="*/ 1834 w 3924"/>
                <a:gd name="T83" fmla="*/ 3364 h 6409"/>
                <a:gd name="T84" fmla="*/ 2058 w 3924"/>
                <a:gd name="T85" fmla="*/ 3397 h 6409"/>
                <a:gd name="T86" fmla="*/ 2215 w 3924"/>
                <a:gd name="T87" fmla="*/ 3580 h 6409"/>
                <a:gd name="T88" fmla="*/ 2227 w 3924"/>
                <a:gd name="T89" fmla="*/ 3708 h 6409"/>
                <a:gd name="T90" fmla="*/ 2177 w 3924"/>
                <a:gd name="T91" fmla="*/ 3858 h 6409"/>
                <a:gd name="T92" fmla="*/ 1844 w 3924"/>
                <a:gd name="T93" fmla="*/ 4132 h 6409"/>
                <a:gd name="T94" fmla="*/ 1241 w 3924"/>
                <a:gd name="T95" fmla="*/ 4603 h 6409"/>
                <a:gd name="T96" fmla="*/ 1171 w 3924"/>
                <a:gd name="T97" fmla="*/ 4694 h 6409"/>
                <a:gd name="T98" fmla="*/ 1358 w 3924"/>
                <a:gd name="T99" fmla="*/ 4948 h 6409"/>
                <a:gd name="T100" fmla="*/ 2362 w 3924"/>
                <a:gd name="T101" fmla="*/ 4175 h 6409"/>
                <a:gd name="T102" fmla="*/ 2509 w 3924"/>
                <a:gd name="T103" fmla="*/ 3999 h 6409"/>
                <a:gd name="T104" fmla="*/ 2576 w 3924"/>
                <a:gd name="T105" fmla="*/ 3752 h 6409"/>
                <a:gd name="T106" fmla="*/ 2563 w 3924"/>
                <a:gd name="T107" fmla="*/ 3516 h 6409"/>
                <a:gd name="T108" fmla="*/ 2497 w 3924"/>
                <a:gd name="T109" fmla="*/ 3342 h 6409"/>
                <a:gd name="T110" fmla="*/ 2336 w 3924"/>
                <a:gd name="T111" fmla="*/ 3131 h 6409"/>
                <a:gd name="T112" fmla="*/ 2778 w 3924"/>
                <a:gd name="T113" fmla="*/ 654 h 6409"/>
                <a:gd name="T114" fmla="*/ 2890 w 3924"/>
                <a:gd name="T115" fmla="*/ 463 h 6409"/>
                <a:gd name="T116" fmla="*/ 3114 w 3924"/>
                <a:gd name="T117" fmla="*/ 356 h 6409"/>
                <a:gd name="T118" fmla="*/ 3330 w 3924"/>
                <a:gd name="T119" fmla="*/ 391 h 6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24" h="6409">
                  <a:moveTo>
                    <a:pt x="2929" y="34"/>
                  </a:moveTo>
                  <a:lnTo>
                    <a:pt x="2884" y="50"/>
                  </a:lnTo>
                  <a:lnTo>
                    <a:pt x="2800" y="92"/>
                  </a:lnTo>
                  <a:lnTo>
                    <a:pt x="2722" y="140"/>
                  </a:lnTo>
                  <a:lnTo>
                    <a:pt x="2653" y="197"/>
                  </a:lnTo>
                  <a:lnTo>
                    <a:pt x="2592" y="261"/>
                  </a:lnTo>
                  <a:lnTo>
                    <a:pt x="2538" y="331"/>
                  </a:lnTo>
                  <a:lnTo>
                    <a:pt x="2494" y="409"/>
                  </a:lnTo>
                  <a:lnTo>
                    <a:pt x="2459" y="491"/>
                  </a:lnTo>
                  <a:lnTo>
                    <a:pt x="2445" y="535"/>
                  </a:lnTo>
                  <a:lnTo>
                    <a:pt x="2416" y="657"/>
                  </a:lnTo>
                  <a:lnTo>
                    <a:pt x="2283" y="1365"/>
                  </a:lnTo>
                  <a:lnTo>
                    <a:pt x="2200" y="1839"/>
                  </a:lnTo>
                  <a:lnTo>
                    <a:pt x="1995" y="3005"/>
                  </a:lnTo>
                  <a:lnTo>
                    <a:pt x="1885" y="3005"/>
                  </a:lnTo>
                  <a:lnTo>
                    <a:pt x="1834" y="3006"/>
                  </a:lnTo>
                  <a:lnTo>
                    <a:pt x="1719" y="3027"/>
                  </a:lnTo>
                  <a:lnTo>
                    <a:pt x="1671" y="3044"/>
                  </a:lnTo>
                  <a:lnTo>
                    <a:pt x="1640" y="3060"/>
                  </a:lnTo>
                  <a:lnTo>
                    <a:pt x="1486" y="3155"/>
                  </a:lnTo>
                  <a:lnTo>
                    <a:pt x="1116" y="3403"/>
                  </a:lnTo>
                  <a:lnTo>
                    <a:pt x="804" y="3620"/>
                  </a:lnTo>
                  <a:lnTo>
                    <a:pt x="562" y="3791"/>
                  </a:lnTo>
                  <a:lnTo>
                    <a:pt x="247" y="4015"/>
                  </a:lnTo>
                  <a:lnTo>
                    <a:pt x="87" y="4140"/>
                  </a:lnTo>
                  <a:lnTo>
                    <a:pt x="38" y="4194"/>
                  </a:lnTo>
                  <a:lnTo>
                    <a:pt x="23" y="4222"/>
                  </a:lnTo>
                  <a:lnTo>
                    <a:pt x="19" y="4234"/>
                  </a:lnTo>
                  <a:lnTo>
                    <a:pt x="13" y="4263"/>
                  </a:lnTo>
                  <a:lnTo>
                    <a:pt x="6" y="4417"/>
                  </a:lnTo>
                  <a:lnTo>
                    <a:pt x="0" y="4850"/>
                  </a:lnTo>
                  <a:lnTo>
                    <a:pt x="2" y="5309"/>
                  </a:lnTo>
                  <a:lnTo>
                    <a:pt x="8" y="6309"/>
                  </a:lnTo>
                  <a:lnTo>
                    <a:pt x="67" y="6359"/>
                  </a:lnTo>
                  <a:lnTo>
                    <a:pt x="126" y="6409"/>
                  </a:lnTo>
                  <a:lnTo>
                    <a:pt x="1053" y="6409"/>
                  </a:lnTo>
                  <a:lnTo>
                    <a:pt x="1453" y="6409"/>
                  </a:lnTo>
                  <a:lnTo>
                    <a:pt x="1863" y="6400"/>
                  </a:lnTo>
                  <a:lnTo>
                    <a:pt x="2011" y="6393"/>
                  </a:lnTo>
                  <a:lnTo>
                    <a:pt x="2035" y="6389"/>
                  </a:lnTo>
                  <a:lnTo>
                    <a:pt x="2047" y="6383"/>
                  </a:lnTo>
                  <a:lnTo>
                    <a:pt x="2073" y="6365"/>
                  </a:lnTo>
                  <a:lnTo>
                    <a:pt x="2103" y="6328"/>
                  </a:lnTo>
                  <a:lnTo>
                    <a:pt x="2133" y="6256"/>
                  </a:lnTo>
                  <a:lnTo>
                    <a:pt x="2149" y="6164"/>
                  </a:lnTo>
                  <a:lnTo>
                    <a:pt x="2150" y="6111"/>
                  </a:lnTo>
                  <a:lnTo>
                    <a:pt x="2150" y="6001"/>
                  </a:lnTo>
                  <a:lnTo>
                    <a:pt x="2739" y="5626"/>
                  </a:lnTo>
                  <a:lnTo>
                    <a:pt x="2981" y="5470"/>
                  </a:lnTo>
                  <a:lnTo>
                    <a:pt x="3283" y="5265"/>
                  </a:lnTo>
                  <a:lnTo>
                    <a:pt x="3416" y="5168"/>
                  </a:lnTo>
                  <a:lnTo>
                    <a:pt x="3449" y="5139"/>
                  </a:lnTo>
                  <a:lnTo>
                    <a:pt x="3502" y="5088"/>
                  </a:lnTo>
                  <a:lnTo>
                    <a:pt x="3607" y="4964"/>
                  </a:lnTo>
                  <a:lnTo>
                    <a:pt x="3703" y="4826"/>
                  </a:lnTo>
                  <a:lnTo>
                    <a:pt x="3781" y="4684"/>
                  </a:lnTo>
                  <a:lnTo>
                    <a:pt x="3811" y="4617"/>
                  </a:lnTo>
                  <a:lnTo>
                    <a:pt x="3831" y="4565"/>
                  </a:lnTo>
                  <a:lnTo>
                    <a:pt x="3865" y="4471"/>
                  </a:lnTo>
                  <a:lnTo>
                    <a:pt x="3890" y="4364"/>
                  </a:lnTo>
                  <a:lnTo>
                    <a:pt x="3906" y="4217"/>
                  </a:lnTo>
                  <a:lnTo>
                    <a:pt x="3916" y="4006"/>
                  </a:lnTo>
                  <a:lnTo>
                    <a:pt x="3923" y="3704"/>
                  </a:lnTo>
                  <a:lnTo>
                    <a:pt x="3924" y="3045"/>
                  </a:lnTo>
                  <a:lnTo>
                    <a:pt x="3921" y="2378"/>
                  </a:lnTo>
                  <a:lnTo>
                    <a:pt x="3915" y="592"/>
                  </a:lnTo>
                  <a:lnTo>
                    <a:pt x="3868" y="473"/>
                  </a:lnTo>
                  <a:lnTo>
                    <a:pt x="3845" y="422"/>
                  </a:lnTo>
                  <a:lnTo>
                    <a:pt x="3790" y="328"/>
                  </a:lnTo>
                  <a:lnTo>
                    <a:pt x="3723" y="246"/>
                  </a:lnTo>
                  <a:lnTo>
                    <a:pt x="3646" y="173"/>
                  </a:lnTo>
                  <a:lnTo>
                    <a:pt x="3558" y="112"/>
                  </a:lnTo>
                  <a:lnTo>
                    <a:pt x="3463" y="63"/>
                  </a:lnTo>
                  <a:lnTo>
                    <a:pt x="3361" y="28"/>
                  </a:lnTo>
                  <a:lnTo>
                    <a:pt x="3253" y="6"/>
                  </a:lnTo>
                  <a:lnTo>
                    <a:pt x="3198" y="3"/>
                  </a:lnTo>
                  <a:lnTo>
                    <a:pt x="3156" y="0"/>
                  </a:lnTo>
                  <a:lnTo>
                    <a:pt x="3082" y="1"/>
                  </a:lnTo>
                  <a:lnTo>
                    <a:pt x="3018" y="9"/>
                  </a:lnTo>
                  <a:lnTo>
                    <a:pt x="2959" y="23"/>
                  </a:lnTo>
                  <a:lnTo>
                    <a:pt x="2929" y="34"/>
                  </a:lnTo>
                  <a:close/>
                  <a:moveTo>
                    <a:pt x="3330" y="391"/>
                  </a:moveTo>
                  <a:lnTo>
                    <a:pt x="3369" y="410"/>
                  </a:lnTo>
                  <a:lnTo>
                    <a:pt x="3439" y="461"/>
                  </a:lnTo>
                  <a:lnTo>
                    <a:pt x="3495" y="527"/>
                  </a:lnTo>
                  <a:lnTo>
                    <a:pt x="3537" y="600"/>
                  </a:lnTo>
                  <a:lnTo>
                    <a:pt x="3549" y="639"/>
                  </a:lnTo>
                  <a:lnTo>
                    <a:pt x="3554" y="676"/>
                  </a:lnTo>
                  <a:lnTo>
                    <a:pt x="3562" y="925"/>
                  </a:lnTo>
                  <a:lnTo>
                    <a:pt x="3569" y="1655"/>
                  </a:lnTo>
                  <a:lnTo>
                    <a:pt x="3571" y="2429"/>
                  </a:lnTo>
                  <a:lnTo>
                    <a:pt x="3571" y="3077"/>
                  </a:lnTo>
                  <a:lnTo>
                    <a:pt x="3567" y="3712"/>
                  </a:lnTo>
                  <a:lnTo>
                    <a:pt x="3560" y="4000"/>
                  </a:lnTo>
                  <a:lnTo>
                    <a:pt x="3548" y="4199"/>
                  </a:lnTo>
                  <a:lnTo>
                    <a:pt x="3529" y="4335"/>
                  </a:lnTo>
                  <a:lnTo>
                    <a:pt x="3503" y="4431"/>
                  </a:lnTo>
                  <a:lnTo>
                    <a:pt x="3466" y="4516"/>
                  </a:lnTo>
                  <a:lnTo>
                    <a:pt x="3443" y="4563"/>
                  </a:lnTo>
                  <a:lnTo>
                    <a:pt x="3420" y="4608"/>
                  </a:lnTo>
                  <a:lnTo>
                    <a:pt x="3370" y="4691"/>
                  </a:lnTo>
                  <a:lnTo>
                    <a:pt x="3311" y="4768"/>
                  </a:lnTo>
                  <a:lnTo>
                    <a:pt x="3233" y="4846"/>
                  </a:lnTo>
                  <a:lnTo>
                    <a:pt x="3134" y="4930"/>
                  </a:lnTo>
                  <a:lnTo>
                    <a:pt x="3005" y="5025"/>
                  </a:lnTo>
                  <a:lnTo>
                    <a:pt x="2751" y="5197"/>
                  </a:lnTo>
                  <a:lnTo>
                    <a:pt x="2515" y="5346"/>
                  </a:lnTo>
                  <a:lnTo>
                    <a:pt x="2271" y="5502"/>
                  </a:lnTo>
                  <a:lnTo>
                    <a:pt x="1910" y="5737"/>
                  </a:lnTo>
                  <a:lnTo>
                    <a:pt x="1853" y="5779"/>
                  </a:lnTo>
                  <a:lnTo>
                    <a:pt x="1836" y="5795"/>
                  </a:lnTo>
                  <a:lnTo>
                    <a:pt x="1812" y="5826"/>
                  </a:lnTo>
                  <a:lnTo>
                    <a:pt x="1799" y="5861"/>
                  </a:lnTo>
                  <a:lnTo>
                    <a:pt x="1796" y="5910"/>
                  </a:lnTo>
                  <a:lnTo>
                    <a:pt x="1794" y="5944"/>
                  </a:lnTo>
                  <a:lnTo>
                    <a:pt x="1794" y="6055"/>
                  </a:lnTo>
                  <a:lnTo>
                    <a:pt x="1074" y="6055"/>
                  </a:lnTo>
                  <a:lnTo>
                    <a:pt x="353" y="6055"/>
                  </a:lnTo>
                  <a:lnTo>
                    <a:pt x="353" y="5212"/>
                  </a:lnTo>
                  <a:lnTo>
                    <a:pt x="353" y="4372"/>
                  </a:lnTo>
                  <a:lnTo>
                    <a:pt x="1035" y="3892"/>
                  </a:lnTo>
                  <a:lnTo>
                    <a:pt x="1310" y="3698"/>
                  </a:lnTo>
                  <a:lnTo>
                    <a:pt x="1712" y="3423"/>
                  </a:lnTo>
                  <a:lnTo>
                    <a:pt x="1772" y="3387"/>
                  </a:lnTo>
                  <a:lnTo>
                    <a:pt x="1793" y="3377"/>
                  </a:lnTo>
                  <a:lnTo>
                    <a:pt x="1834" y="3364"/>
                  </a:lnTo>
                  <a:lnTo>
                    <a:pt x="1898" y="3357"/>
                  </a:lnTo>
                  <a:lnTo>
                    <a:pt x="1981" y="3367"/>
                  </a:lnTo>
                  <a:lnTo>
                    <a:pt x="2058" y="3397"/>
                  </a:lnTo>
                  <a:lnTo>
                    <a:pt x="2125" y="3443"/>
                  </a:lnTo>
                  <a:lnTo>
                    <a:pt x="2179" y="3506"/>
                  </a:lnTo>
                  <a:lnTo>
                    <a:pt x="2215" y="3580"/>
                  </a:lnTo>
                  <a:lnTo>
                    <a:pt x="2228" y="3643"/>
                  </a:lnTo>
                  <a:lnTo>
                    <a:pt x="2229" y="3685"/>
                  </a:lnTo>
                  <a:lnTo>
                    <a:pt x="2227" y="3708"/>
                  </a:lnTo>
                  <a:lnTo>
                    <a:pt x="2222" y="3749"/>
                  </a:lnTo>
                  <a:lnTo>
                    <a:pt x="2194" y="3831"/>
                  </a:lnTo>
                  <a:lnTo>
                    <a:pt x="2177" y="3858"/>
                  </a:lnTo>
                  <a:lnTo>
                    <a:pt x="2163" y="3875"/>
                  </a:lnTo>
                  <a:lnTo>
                    <a:pt x="2074" y="3951"/>
                  </a:lnTo>
                  <a:lnTo>
                    <a:pt x="1844" y="4132"/>
                  </a:lnTo>
                  <a:lnTo>
                    <a:pt x="1646" y="4283"/>
                  </a:lnTo>
                  <a:lnTo>
                    <a:pt x="1452" y="4432"/>
                  </a:lnTo>
                  <a:lnTo>
                    <a:pt x="1241" y="4603"/>
                  </a:lnTo>
                  <a:lnTo>
                    <a:pt x="1169" y="4668"/>
                  </a:lnTo>
                  <a:lnTo>
                    <a:pt x="1164" y="4678"/>
                  </a:lnTo>
                  <a:lnTo>
                    <a:pt x="1171" y="4694"/>
                  </a:lnTo>
                  <a:lnTo>
                    <a:pt x="1226" y="4775"/>
                  </a:lnTo>
                  <a:lnTo>
                    <a:pt x="1264" y="4824"/>
                  </a:lnTo>
                  <a:lnTo>
                    <a:pt x="1358" y="4948"/>
                  </a:lnTo>
                  <a:lnTo>
                    <a:pt x="1853" y="4575"/>
                  </a:lnTo>
                  <a:lnTo>
                    <a:pt x="2055" y="4422"/>
                  </a:lnTo>
                  <a:lnTo>
                    <a:pt x="2362" y="4175"/>
                  </a:lnTo>
                  <a:lnTo>
                    <a:pt x="2420" y="4122"/>
                  </a:lnTo>
                  <a:lnTo>
                    <a:pt x="2461" y="4073"/>
                  </a:lnTo>
                  <a:lnTo>
                    <a:pt x="2509" y="3999"/>
                  </a:lnTo>
                  <a:lnTo>
                    <a:pt x="2533" y="3950"/>
                  </a:lnTo>
                  <a:lnTo>
                    <a:pt x="2560" y="3871"/>
                  </a:lnTo>
                  <a:lnTo>
                    <a:pt x="2576" y="3752"/>
                  </a:lnTo>
                  <a:lnTo>
                    <a:pt x="2578" y="3683"/>
                  </a:lnTo>
                  <a:lnTo>
                    <a:pt x="2576" y="3614"/>
                  </a:lnTo>
                  <a:lnTo>
                    <a:pt x="2563" y="3516"/>
                  </a:lnTo>
                  <a:lnTo>
                    <a:pt x="2546" y="3456"/>
                  </a:lnTo>
                  <a:lnTo>
                    <a:pt x="2525" y="3398"/>
                  </a:lnTo>
                  <a:lnTo>
                    <a:pt x="2497" y="3342"/>
                  </a:lnTo>
                  <a:lnTo>
                    <a:pt x="2446" y="3260"/>
                  </a:lnTo>
                  <a:lnTo>
                    <a:pt x="2402" y="3209"/>
                  </a:lnTo>
                  <a:lnTo>
                    <a:pt x="2336" y="3131"/>
                  </a:lnTo>
                  <a:lnTo>
                    <a:pt x="2545" y="1934"/>
                  </a:lnTo>
                  <a:lnTo>
                    <a:pt x="2714" y="988"/>
                  </a:lnTo>
                  <a:lnTo>
                    <a:pt x="2778" y="654"/>
                  </a:lnTo>
                  <a:lnTo>
                    <a:pt x="2793" y="609"/>
                  </a:lnTo>
                  <a:lnTo>
                    <a:pt x="2835" y="529"/>
                  </a:lnTo>
                  <a:lnTo>
                    <a:pt x="2890" y="463"/>
                  </a:lnTo>
                  <a:lnTo>
                    <a:pt x="2956" y="411"/>
                  </a:lnTo>
                  <a:lnTo>
                    <a:pt x="3033" y="375"/>
                  </a:lnTo>
                  <a:lnTo>
                    <a:pt x="3114" y="356"/>
                  </a:lnTo>
                  <a:lnTo>
                    <a:pt x="3201" y="355"/>
                  </a:lnTo>
                  <a:lnTo>
                    <a:pt x="3287" y="372"/>
                  </a:lnTo>
                  <a:lnTo>
                    <a:pt x="3330" y="3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8" name="Freeform 424">
              <a:extLst>
                <a:ext uri="{FF2B5EF4-FFF2-40B4-BE49-F238E27FC236}">
                  <a16:creationId xmlns:a16="http://schemas.microsoft.com/office/drawing/2014/main" id="{25B551F6-7ACD-4344-AC2C-CB95FF88A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4" y="1504"/>
              <a:ext cx="173" cy="256"/>
            </a:xfrm>
            <a:custGeom>
              <a:avLst/>
              <a:gdLst>
                <a:gd name="T0" fmla="*/ 153 w 518"/>
                <a:gd name="T1" fmla="*/ 34 h 767"/>
                <a:gd name="T2" fmla="*/ 80 w 518"/>
                <a:gd name="T3" fmla="*/ 50 h 767"/>
                <a:gd name="T4" fmla="*/ 19 w 518"/>
                <a:gd name="T5" fmla="*/ 74 h 767"/>
                <a:gd name="T6" fmla="*/ 2 w 518"/>
                <a:gd name="T7" fmla="*/ 89 h 767"/>
                <a:gd name="T8" fmla="*/ 0 w 518"/>
                <a:gd name="T9" fmla="*/ 96 h 767"/>
                <a:gd name="T10" fmla="*/ 5 w 518"/>
                <a:gd name="T11" fmla="*/ 139 h 767"/>
                <a:gd name="T12" fmla="*/ 53 w 518"/>
                <a:gd name="T13" fmla="*/ 325 h 767"/>
                <a:gd name="T14" fmla="*/ 119 w 518"/>
                <a:gd name="T15" fmla="*/ 551 h 767"/>
                <a:gd name="T16" fmla="*/ 181 w 518"/>
                <a:gd name="T17" fmla="*/ 729 h 767"/>
                <a:gd name="T18" fmla="*/ 198 w 518"/>
                <a:gd name="T19" fmla="*/ 765 h 767"/>
                <a:gd name="T20" fmla="*/ 203 w 518"/>
                <a:gd name="T21" fmla="*/ 767 h 767"/>
                <a:gd name="T22" fmla="*/ 232 w 518"/>
                <a:gd name="T23" fmla="*/ 760 h 767"/>
                <a:gd name="T24" fmla="*/ 305 w 518"/>
                <a:gd name="T25" fmla="*/ 731 h 767"/>
                <a:gd name="T26" fmla="*/ 423 w 518"/>
                <a:gd name="T27" fmla="*/ 676 h 767"/>
                <a:gd name="T28" fmla="*/ 492 w 518"/>
                <a:gd name="T29" fmla="*/ 638 h 767"/>
                <a:gd name="T30" fmla="*/ 517 w 518"/>
                <a:gd name="T31" fmla="*/ 622 h 767"/>
                <a:gd name="T32" fmla="*/ 518 w 518"/>
                <a:gd name="T33" fmla="*/ 617 h 767"/>
                <a:gd name="T34" fmla="*/ 498 w 518"/>
                <a:gd name="T35" fmla="*/ 551 h 767"/>
                <a:gd name="T36" fmla="*/ 445 w 518"/>
                <a:gd name="T37" fmla="*/ 385 h 767"/>
                <a:gd name="T38" fmla="*/ 388 w 518"/>
                <a:gd name="T39" fmla="*/ 203 h 767"/>
                <a:gd name="T40" fmla="*/ 355 w 518"/>
                <a:gd name="T41" fmla="*/ 86 h 767"/>
                <a:gd name="T42" fmla="*/ 345 w 518"/>
                <a:gd name="T43" fmla="*/ 51 h 767"/>
                <a:gd name="T44" fmla="*/ 325 w 518"/>
                <a:gd name="T45" fmla="*/ 5 h 767"/>
                <a:gd name="T46" fmla="*/ 317 w 518"/>
                <a:gd name="T47" fmla="*/ 0 h 767"/>
                <a:gd name="T48" fmla="*/ 272 w 518"/>
                <a:gd name="T49" fmla="*/ 10 h 767"/>
                <a:gd name="T50" fmla="*/ 153 w 518"/>
                <a:gd name="T51" fmla="*/ 3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8" h="767">
                  <a:moveTo>
                    <a:pt x="153" y="34"/>
                  </a:moveTo>
                  <a:lnTo>
                    <a:pt x="80" y="50"/>
                  </a:lnTo>
                  <a:lnTo>
                    <a:pt x="19" y="74"/>
                  </a:lnTo>
                  <a:lnTo>
                    <a:pt x="2" y="89"/>
                  </a:lnTo>
                  <a:lnTo>
                    <a:pt x="0" y="96"/>
                  </a:lnTo>
                  <a:lnTo>
                    <a:pt x="5" y="139"/>
                  </a:lnTo>
                  <a:lnTo>
                    <a:pt x="53" y="325"/>
                  </a:lnTo>
                  <a:lnTo>
                    <a:pt x="119" y="551"/>
                  </a:lnTo>
                  <a:lnTo>
                    <a:pt x="181" y="729"/>
                  </a:lnTo>
                  <a:lnTo>
                    <a:pt x="198" y="765"/>
                  </a:lnTo>
                  <a:lnTo>
                    <a:pt x="203" y="767"/>
                  </a:lnTo>
                  <a:lnTo>
                    <a:pt x="232" y="760"/>
                  </a:lnTo>
                  <a:lnTo>
                    <a:pt x="305" y="731"/>
                  </a:lnTo>
                  <a:lnTo>
                    <a:pt x="423" y="676"/>
                  </a:lnTo>
                  <a:lnTo>
                    <a:pt x="492" y="638"/>
                  </a:lnTo>
                  <a:lnTo>
                    <a:pt x="517" y="622"/>
                  </a:lnTo>
                  <a:lnTo>
                    <a:pt x="518" y="617"/>
                  </a:lnTo>
                  <a:lnTo>
                    <a:pt x="498" y="551"/>
                  </a:lnTo>
                  <a:lnTo>
                    <a:pt x="445" y="385"/>
                  </a:lnTo>
                  <a:lnTo>
                    <a:pt x="388" y="203"/>
                  </a:lnTo>
                  <a:lnTo>
                    <a:pt x="355" y="86"/>
                  </a:lnTo>
                  <a:lnTo>
                    <a:pt x="345" y="51"/>
                  </a:lnTo>
                  <a:lnTo>
                    <a:pt x="325" y="5"/>
                  </a:lnTo>
                  <a:lnTo>
                    <a:pt x="317" y="0"/>
                  </a:lnTo>
                  <a:lnTo>
                    <a:pt x="272" y="10"/>
                  </a:lnTo>
                  <a:lnTo>
                    <a:pt x="1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9" name="Freeform 425">
              <a:extLst>
                <a:ext uri="{FF2B5EF4-FFF2-40B4-BE49-F238E27FC236}">
                  <a16:creationId xmlns:a16="http://schemas.microsoft.com/office/drawing/2014/main" id="{35C2CCD9-E7A7-4DA3-87F9-9CCF57FF7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3" y="1714"/>
              <a:ext cx="209" cy="256"/>
            </a:xfrm>
            <a:custGeom>
              <a:avLst/>
              <a:gdLst>
                <a:gd name="T0" fmla="*/ 229 w 626"/>
                <a:gd name="T1" fmla="*/ 166 h 769"/>
                <a:gd name="T2" fmla="*/ 192 w 626"/>
                <a:gd name="T3" fmla="*/ 238 h 769"/>
                <a:gd name="T4" fmla="*/ 107 w 626"/>
                <a:gd name="T5" fmla="*/ 396 h 769"/>
                <a:gd name="T6" fmla="*/ 72 w 626"/>
                <a:gd name="T7" fmla="*/ 455 h 769"/>
                <a:gd name="T8" fmla="*/ 41 w 626"/>
                <a:gd name="T9" fmla="*/ 508 h 769"/>
                <a:gd name="T10" fmla="*/ 2 w 626"/>
                <a:gd name="T11" fmla="*/ 579 h 769"/>
                <a:gd name="T12" fmla="*/ 0 w 626"/>
                <a:gd name="T13" fmla="*/ 589 h 769"/>
                <a:gd name="T14" fmla="*/ 59 w 626"/>
                <a:gd name="T15" fmla="*/ 632 h 769"/>
                <a:gd name="T16" fmla="*/ 250 w 626"/>
                <a:gd name="T17" fmla="*/ 751 h 769"/>
                <a:gd name="T18" fmla="*/ 285 w 626"/>
                <a:gd name="T19" fmla="*/ 769 h 769"/>
                <a:gd name="T20" fmla="*/ 294 w 626"/>
                <a:gd name="T21" fmla="*/ 765 h 769"/>
                <a:gd name="T22" fmla="*/ 331 w 626"/>
                <a:gd name="T23" fmla="*/ 713 h 769"/>
                <a:gd name="T24" fmla="*/ 414 w 626"/>
                <a:gd name="T25" fmla="*/ 577 h 769"/>
                <a:gd name="T26" fmla="*/ 539 w 626"/>
                <a:gd name="T27" fmla="*/ 342 h 769"/>
                <a:gd name="T28" fmla="*/ 606 w 626"/>
                <a:gd name="T29" fmla="*/ 199 h 769"/>
                <a:gd name="T30" fmla="*/ 626 w 626"/>
                <a:gd name="T31" fmla="*/ 143 h 769"/>
                <a:gd name="T32" fmla="*/ 623 w 626"/>
                <a:gd name="T33" fmla="*/ 134 h 769"/>
                <a:gd name="T34" fmla="*/ 583 w 626"/>
                <a:gd name="T35" fmla="*/ 114 h 769"/>
                <a:gd name="T36" fmla="*/ 463 w 626"/>
                <a:gd name="T37" fmla="*/ 63 h 769"/>
                <a:gd name="T38" fmla="*/ 310 w 626"/>
                <a:gd name="T39" fmla="*/ 0 h 769"/>
                <a:gd name="T40" fmla="*/ 229 w 626"/>
                <a:gd name="T41" fmla="*/ 166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6" h="769">
                  <a:moveTo>
                    <a:pt x="229" y="166"/>
                  </a:moveTo>
                  <a:lnTo>
                    <a:pt x="192" y="238"/>
                  </a:lnTo>
                  <a:lnTo>
                    <a:pt x="107" y="396"/>
                  </a:lnTo>
                  <a:lnTo>
                    <a:pt x="72" y="455"/>
                  </a:lnTo>
                  <a:lnTo>
                    <a:pt x="41" y="508"/>
                  </a:lnTo>
                  <a:lnTo>
                    <a:pt x="2" y="579"/>
                  </a:lnTo>
                  <a:lnTo>
                    <a:pt x="0" y="589"/>
                  </a:lnTo>
                  <a:lnTo>
                    <a:pt x="59" y="632"/>
                  </a:lnTo>
                  <a:lnTo>
                    <a:pt x="250" y="751"/>
                  </a:lnTo>
                  <a:lnTo>
                    <a:pt x="285" y="769"/>
                  </a:lnTo>
                  <a:lnTo>
                    <a:pt x="294" y="765"/>
                  </a:lnTo>
                  <a:lnTo>
                    <a:pt x="331" y="713"/>
                  </a:lnTo>
                  <a:lnTo>
                    <a:pt x="414" y="577"/>
                  </a:lnTo>
                  <a:lnTo>
                    <a:pt x="539" y="342"/>
                  </a:lnTo>
                  <a:lnTo>
                    <a:pt x="606" y="199"/>
                  </a:lnTo>
                  <a:lnTo>
                    <a:pt x="626" y="143"/>
                  </a:lnTo>
                  <a:lnTo>
                    <a:pt x="623" y="134"/>
                  </a:lnTo>
                  <a:lnTo>
                    <a:pt x="583" y="114"/>
                  </a:lnTo>
                  <a:lnTo>
                    <a:pt x="463" y="63"/>
                  </a:lnTo>
                  <a:lnTo>
                    <a:pt x="310" y="0"/>
                  </a:lnTo>
                  <a:lnTo>
                    <a:pt x="229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1" name="Freeform 426">
              <a:extLst>
                <a:ext uri="{FF2B5EF4-FFF2-40B4-BE49-F238E27FC236}">
                  <a16:creationId xmlns:a16="http://schemas.microsoft.com/office/drawing/2014/main" id="{3A973F87-FE5B-45AC-8AEE-B31B49E1F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" y="1914"/>
              <a:ext cx="232" cy="252"/>
            </a:xfrm>
            <a:custGeom>
              <a:avLst/>
              <a:gdLst>
                <a:gd name="T0" fmla="*/ 132 w 696"/>
                <a:gd name="T1" fmla="*/ 85 h 754"/>
                <a:gd name="T2" fmla="*/ 79 w 696"/>
                <a:gd name="T3" fmla="*/ 121 h 754"/>
                <a:gd name="T4" fmla="*/ 8 w 696"/>
                <a:gd name="T5" fmla="*/ 179 h 754"/>
                <a:gd name="T6" fmla="*/ 0 w 696"/>
                <a:gd name="T7" fmla="*/ 190 h 754"/>
                <a:gd name="T8" fmla="*/ 7 w 696"/>
                <a:gd name="T9" fmla="*/ 208 h 754"/>
                <a:gd name="T10" fmla="*/ 72 w 696"/>
                <a:gd name="T11" fmla="*/ 303 h 754"/>
                <a:gd name="T12" fmla="*/ 176 w 696"/>
                <a:gd name="T13" fmla="*/ 439 h 754"/>
                <a:gd name="T14" fmla="*/ 289 w 696"/>
                <a:gd name="T15" fmla="*/ 576 h 754"/>
                <a:gd name="T16" fmla="*/ 339 w 696"/>
                <a:gd name="T17" fmla="*/ 633 h 754"/>
                <a:gd name="T18" fmla="*/ 449 w 696"/>
                <a:gd name="T19" fmla="*/ 754 h 754"/>
                <a:gd name="T20" fmla="*/ 573 w 696"/>
                <a:gd name="T21" fmla="*/ 629 h 754"/>
                <a:gd name="T22" fmla="*/ 696 w 696"/>
                <a:gd name="T23" fmla="*/ 504 h 754"/>
                <a:gd name="T24" fmla="*/ 608 w 696"/>
                <a:gd name="T25" fmla="*/ 403 h 754"/>
                <a:gd name="T26" fmla="*/ 514 w 696"/>
                <a:gd name="T27" fmla="*/ 292 h 754"/>
                <a:gd name="T28" fmla="*/ 404 w 696"/>
                <a:gd name="T29" fmla="*/ 150 h 754"/>
                <a:gd name="T30" fmla="*/ 358 w 696"/>
                <a:gd name="T31" fmla="*/ 91 h 754"/>
                <a:gd name="T32" fmla="*/ 286 w 696"/>
                <a:gd name="T33" fmla="*/ 9 h 754"/>
                <a:gd name="T34" fmla="*/ 274 w 696"/>
                <a:gd name="T35" fmla="*/ 0 h 754"/>
                <a:gd name="T36" fmla="*/ 236 w 696"/>
                <a:gd name="T37" fmla="*/ 20 h 754"/>
                <a:gd name="T38" fmla="*/ 132 w 696"/>
                <a:gd name="T39" fmla="*/ 8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6" h="754">
                  <a:moveTo>
                    <a:pt x="132" y="85"/>
                  </a:moveTo>
                  <a:lnTo>
                    <a:pt x="79" y="121"/>
                  </a:lnTo>
                  <a:lnTo>
                    <a:pt x="8" y="179"/>
                  </a:lnTo>
                  <a:lnTo>
                    <a:pt x="0" y="190"/>
                  </a:lnTo>
                  <a:lnTo>
                    <a:pt x="7" y="208"/>
                  </a:lnTo>
                  <a:lnTo>
                    <a:pt x="72" y="303"/>
                  </a:lnTo>
                  <a:lnTo>
                    <a:pt x="176" y="439"/>
                  </a:lnTo>
                  <a:lnTo>
                    <a:pt x="289" y="576"/>
                  </a:lnTo>
                  <a:lnTo>
                    <a:pt x="339" y="633"/>
                  </a:lnTo>
                  <a:lnTo>
                    <a:pt x="449" y="754"/>
                  </a:lnTo>
                  <a:lnTo>
                    <a:pt x="573" y="629"/>
                  </a:lnTo>
                  <a:lnTo>
                    <a:pt x="696" y="504"/>
                  </a:lnTo>
                  <a:lnTo>
                    <a:pt x="608" y="403"/>
                  </a:lnTo>
                  <a:lnTo>
                    <a:pt x="514" y="292"/>
                  </a:lnTo>
                  <a:lnTo>
                    <a:pt x="404" y="150"/>
                  </a:lnTo>
                  <a:lnTo>
                    <a:pt x="358" y="91"/>
                  </a:lnTo>
                  <a:lnTo>
                    <a:pt x="286" y="9"/>
                  </a:lnTo>
                  <a:lnTo>
                    <a:pt x="274" y="0"/>
                  </a:lnTo>
                  <a:lnTo>
                    <a:pt x="236" y="20"/>
                  </a:lnTo>
                  <a:lnTo>
                    <a:pt x="132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" name="Freeform 427">
              <a:extLst>
                <a:ext uri="{FF2B5EF4-FFF2-40B4-BE49-F238E27FC236}">
                  <a16:creationId xmlns:a16="http://schemas.microsoft.com/office/drawing/2014/main" id="{4F8DE8BD-7CB6-49BD-ADBE-BF4D25771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" y="2081"/>
              <a:ext cx="248" cy="238"/>
            </a:xfrm>
            <a:custGeom>
              <a:avLst/>
              <a:gdLst>
                <a:gd name="T0" fmla="*/ 356 w 742"/>
                <a:gd name="T1" fmla="*/ 122 h 712"/>
                <a:gd name="T2" fmla="*/ 226 w 742"/>
                <a:gd name="T3" fmla="*/ 233 h 712"/>
                <a:gd name="T4" fmla="*/ 112 w 742"/>
                <a:gd name="T5" fmla="*/ 322 h 712"/>
                <a:gd name="T6" fmla="*/ 67 w 742"/>
                <a:gd name="T7" fmla="*/ 355 h 712"/>
                <a:gd name="T8" fmla="*/ 6 w 742"/>
                <a:gd name="T9" fmla="*/ 408 h 712"/>
                <a:gd name="T10" fmla="*/ 0 w 742"/>
                <a:gd name="T11" fmla="*/ 420 h 712"/>
                <a:gd name="T12" fmla="*/ 6 w 742"/>
                <a:gd name="T13" fmla="*/ 435 h 712"/>
                <a:gd name="T14" fmla="*/ 56 w 742"/>
                <a:gd name="T15" fmla="*/ 520 h 712"/>
                <a:gd name="T16" fmla="*/ 93 w 742"/>
                <a:gd name="T17" fmla="*/ 577 h 712"/>
                <a:gd name="T18" fmla="*/ 182 w 742"/>
                <a:gd name="T19" fmla="*/ 712 h 712"/>
                <a:gd name="T20" fmla="*/ 347 w 742"/>
                <a:gd name="T21" fmla="*/ 587 h 712"/>
                <a:gd name="T22" fmla="*/ 420 w 742"/>
                <a:gd name="T23" fmla="*/ 533 h 712"/>
                <a:gd name="T24" fmla="*/ 573 w 742"/>
                <a:gd name="T25" fmla="*/ 408 h 712"/>
                <a:gd name="T26" fmla="*/ 627 w 742"/>
                <a:gd name="T27" fmla="*/ 360 h 712"/>
                <a:gd name="T28" fmla="*/ 742 w 742"/>
                <a:gd name="T29" fmla="*/ 253 h 712"/>
                <a:gd name="T30" fmla="*/ 617 w 742"/>
                <a:gd name="T31" fmla="*/ 128 h 712"/>
                <a:gd name="T32" fmla="*/ 491 w 742"/>
                <a:gd name="T33" fmla="*/ 0 h 712"/>
                <a:gd name="T34" fmla="*/ 356 w 742"/>
                <a:gd name="T35" fmla="*/ 12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2" h="712">
                  <a:moveTo>
                    <a:pt x="356" y="122"/>
                  </a:moveTo>
                  <a:lnTo>
                    <a:pt x="226" y="233"/>
                  </a:lnTo>
                  <a:lnTo>
                    <a:pt x="112" y="322"/>
                  </a:lnTo>
                  <a:lnTo>
                    <a:pt x="67" y="355"/>
                  </a:lnTo>
                  <a:lnTo>
                    <a:pt x="6" y="408"/>
                  </a:lnTo>
                  <a:lnTo>
                    <a:pt x="0" y="420"/>
                  </a:lnTo>
                  <a:lnTo>
                    <a:pt x="6" y="435"/>
                  </a:lnTo>
                  <a:lnTo>
                    <a:pt x="56" y="520"/>
                  </a:lnTo>
                  <a:lnTo>
                    <a:pt x="93" y="577"/>
                  </a:lnTo>
                  <a:lnTo>
                    <a:pt x="182" y="712"/>
                  </a:lnTo>
                  <a:lnTo>
                    <a:pt x="347" y="587"/>
                  </a:lnTo>
                  <a:lnTo>
                    <a:pt x="420" y="533"/>
                  </a:lnTo>
                  <a:lnTo>
                    <a:pt x="573" y="408"/>
                  </a:lnTo>
                  <a:lnTo>
                    <a:pt x="627" y="360"/>
                  </a:lnTo>
                  <a:lnTo>
                    <a:pt x="742" y="253"/>
                  </a:lnTo>
                  <a:lnTo>
                    <a:pt x="617" y="128"/>
                  </a:lnTo>
                  <a:lnTo>
                    <a:pt x="491" y="0"/>
                  </a:lnTo>
                  <a:lnTo>
                    <a:pt x="356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" name="Freeform 428">
              <a:extLst>
                <a:ext uri="{FF2B5EF4-FFF2-40B4-BE49-F238E27FC236}">
                  <a16:creationId xmlns:a16="http://schemas.microsoft.com/office/drawing/2014/main" id="{A776A157-7D07-4172-929B-DA598A29B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2221"/>
              <a:ext cx="254" cy="214"/>
            </a:xfrm>
            <a:custGeom>
              <a:avLst/>
              <a:gdLst>
                <a:gd name="T0" fmla="*/ 90 w 764"/>
                <a:gd name="T1" fmla="*/ 148 h 642"/>
                <a:gd name="T2" fmla="*/ 52 w 764"/>
                <a:gd name="T3" fmla="*/ 207 h 642"/>
                <a:gd name="T4" fmla="*/ 3 w 764"/>
                <a:gd name="T5" fmla="*/ 290 h 642"/>
                <a:gd name="T6" fmla="*/ 0 w 764"/>
                <a:gd name="T7" fmla="*/ 301 h 642"/>
                <a:gd name="T8" fmla="*/ 23 w 764"/>
                <a:gd name="T9" fmla="*/ 319 h 642"/>
                <a:gd name="T10" fmla="*/ 134 w 764"/>
                <a:gd name="T11" fmla="*/ 385 h 642"/>
                <a:gd name="T12" fmla="*/ 365 w 764"/>
                <a:gd name="T13" fmla="*/ 513 h 642"/>
                <a:gd name="T14" fmla="*/ 480 w 764"/>
                <a:gd name="T15" fmla="*/ 571 h 642"/>
                <a:gd name="T16" fmla="*/ 637 w 764"/>
                <a:gd name="T17" fmla="*/ 642 h 642"/>
                <a:gd name="T18" fmla="*/ 696 w 764"/>
                <a:gd name="T19" fmla="*/ 504 h 642"/>
                <a:gd name="T20" fmla="*/ 742 w 764"/>
                <a:gd name="T21" fmla="*/ 389 h 642"/>
                <a:gd name="T22" fmla="*/ 762 w 764"/>
                <a:gd name="T23" fmla="*/ 336 h 642"/>
                <a:gd name="T24" fmla="*/ 764 w 764"/>
                <a:gd name="T25" fmla="*/ 330 h 642"/>
                <a:gd name="T26" fmla="*/ 746 w 764"/>
                <a:gd name="T27" fmla="*/ 311 h 642"/>
                <a:gd name="T28" fmla="*/ 687 w 764"/>
                <a:gd name="T29" fmla="*/ 273 h 642"/>
                <a:gd name="T30" fmla="*/ 618 w 764"/>
                <a:gd name="T31" fmla="*/ 241 h 642"/>
                <a:gd name="T32" fmla="*/ 551 w 764"/>
                <a:gd name="T33" fmla="*/ 208 h 642"/>
                <a:gd name="T34" fmla="*/ 391 w 764"/>
                <a:gd name="T35" fmla="*/ 123 h 642"/>
                <a:gd name="T36" fmla="*/ 326 w 764"/>
                <a:gd name="T37" fmla="*/ 85 h 642"/>
                <a:gd name="T38" fmla="*/ 188 w 764"/>
                <a:gd name="T39" fmla="*/ 0 h 642"/>
                <a:gd name="T40" fmla="*/ 90 w 764"/>
                <a:gd name="T41" fmla="*/ 148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4" h="642">
                  <a:moveTo>
                    <a:pt x="90" y="148"/>
                  </a:moveTo>
                  <a:lnTo>
                    <a:pt x="52" y="207"/>
                  </a:lnTo>
                  <a:lnTo>
                    <a:pt x="3" y="290"/>
                  </a:lnTo>
                  <a:lnTo>
                    <a:pt x="0" y="301"/>
                  </a:lnTo>
                  <a:lnTo>
                    <a:pt x="23" y="319"/>
                  </a:lnTo>
                  <a:lnTo>
                    <a:pt x="134" y="385"/>
                  </a:lnTo>
                  <a:lnTo>
                    <a:pt x="365" y="513"/>
                  </a:lnTo>
                  <a:lnTo>
                    <a:pt x="480" y="571"/>
                  </a:lnTo>
                  <a:lnTo>
                    <a:pt x="637" y="642"/>
                  </a:lnTo>
                  <a:lnTo>
                    <a:pt x="696" y="504"/>
                  </a:lnTo>
                  <a:lnTo>
                    <a:pt x="742" y="389"/>
                  </a:lnTo>
                  <a:lnTo>
                    <a:pt x="762" y="336"/>
                  </a:lnTo>
                  <a:lnTo>
                    <a:pt x="764" y="330"/>
                  </a:lnTo>
                  <a:lnTo>
                    <a:pt x="746" y="311"/>
                  </a:lnTo>
                  <a:lnTo>
                    <a:pt x="687" y="273"/>
                  </a:lnTo>
                  <a:lnTo>
                    <a:pt x="618" y="241"/>
                  </a:lnTo>
                  <a:lnTo>
                    <a:pt x="551" y="208"/>
                  </a:lnTo>
                  <a:lnTo>
                    <a:pt x="391" y="123"/>
                  </a:lnTo>
                  <a:lnTo>
                    <a:pt x="326" y="85"/>
                  </a:lnTo>
                  <a:lnTo>
                    <a:pt x="188" y="0"/>
                  </a:lnTo>
                  <a:lnTo>
                    <a:pt x="90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4" name="Freeform 429">
              <a:extLst>
                <a:ext uri="{FF2B5EF4-FFF2-40B4-BE49-F238E27FC236}">
                  <a16:creationId xmlns:a16="http://schemas.microsoft.com/office/drawing/2014/main" id="{0DA5B06D-960C-4448-A86A-3EA486503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" y="2330"/>
              <a:ext cx="256" cy="174"/>
            </a:xfrm>
            <a:custGeom>
              <a:avLst/>
              <a:gdLst>
                <a:gd name="T0" fmla="*/ 460 w 768"/>
                <a:gd name="T1" fmla="*/ 46 h 522"/>
                <a:gd name="T2" fmla="*/ 388 w 768"/>
                <a:gd name="T3" fmla="*/ 72 h 522"/>
                <a:gd name="T4" fmla="*/ 220 w 768"/>
                <a:gd name="T5" fmla="*/ 123 h 522"/>
                <a:gd name="T6" fmla="*/ 153 w 768"/>
                <a:gd name="T7" fmla="*/ 140 h 522"/>
                <a:gd name="T8" fmla="*/ 91 w 768"/>
                <a:gd name="T9" fmla="*/ 157 h 522"/>
                <a:gd name="T10" fmla="*/ 9 w 768"/>
                <a:gd name="T11" fmla="*/ 186 h 522"/>
                <a:gd name="T12" fmla="*/ 0 w 768"/>
                <a:gd name="T13" fmla="*/ 194 h 522"/>
                <a:gd name="T14" fmla="*/ 7 w 768"/>
                <a:gd name="T15" fmla="*/ 247 h 522"/>
                <a:gd name="T16" fmla="*/ 58 w 768"/>
                <a:gd name="T17" fmla="*/ 480 h 522"/>
                <a:gd name="T18" fmla="*/ 69 w 768"/>
                <a:gd name="T19" fmla="*/ 520 h 522"/>
                <a:gd name="T20" fmla="*/ 83 w 768"/>
                <a:gd name="T21" fmla="*/ 522 h 522"/>
                <a:gd name="T22" fmla="*/ 188 w 768"/>
                <a:gd name="T23" fmla="*/ 498 h 522"/>
                <a:gd name="T24" fmla="*/ 436 w 768"/>
                <a:gd name="T25" fmla="*/ 429 h 522"/>
                <a:gd name="T26" fmla="*/ 589 w 768"/>
                <a:gd name="T27" fmla="*/ 379 h 522"/>
                <a:gd name="T28" fmla="*/ 768 w 768"/>
                <a:gd name="T29" fmla="*/ 316 h 522"/>
                <a:gd name="T30" fmla="*/ 706 w 768"/>
                <a:gd name="T31" fmla="*/ 167 h 522"/>
                <a:gd name="T32" fmla="*/ 681 w 768"/>
                <a:gd name="T33" fmla="*/ 105 h 522"/>
                <a:gd name="T34" fmla="*/ 638 w 768"/>
                <a:gd name="T35" fmla="*/ 16 h 522"/>
                <a:gd name="T36" fmla="*/ 629 w 768"/>
                <a:gd name="T37" fmla="*/ 3 h 522"/>
                <a:gd name="T38" fmla="*/ 615 w 768"/>
                <a:gd name="T39" fmla="*/ 0 h 522"/>
                <a:gd name="T40" fmla="*/ 523 w 768"/>
                <a:gd name="T41" fmla="*/ 24 h 522"/>
                <a:gd name="T42" fmla="*/ 460 w 768"/>
                <a:gd name="T43" fmla="*/ 46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8" h="522">
                  <a:moveTo>
                    <a:pt x="460" y="46"/>
                  </a:moveTo>
                  <a:lnTo>
                    <a:pt x="388" y="72"/>
                  </a:lnTo>
                  <a:lnTo>
                    <a:pt x="220" y="123"/>
                  </a:lnTo>
                  <a:lnTo>
                    <a:pt x="153" y="140"/>
                  </a:lnTo>
                  <a:lnTo>
                    <a:pt x="91" y="157"/>
                  </a:lnTo>
                  <a:lnTo>
                    <a:pt x="9" y="186"/>
                  </a:lnTo>
                  <a:lnTo>
                    <a:pt x="0" y="194"/>
                  </a:lnTo>
                  <a:lnTo>
                    <a:pt x="7" y="247"/>
                  </a:lnTo>
                  <a:lnTo>
                    <a:pt x="58" y="480"/>
                  </a:lnTo>
                  <a:lnTo>
                    <a:pt x="69" y="520"/>
                  </a:lnTo>
                  <a:lnTo>
                    <a:pt x="83" y="522"/>
                  </a:lnTo>
                  <a:lnTo>
                    <a:pt x="188" y="498"/>
                  </a:lnTo>
                  <a:lnTo>
                    <a:pt x="436" y="429"/>
                  </a:lnTo>
                  <a:lnTo>
                    <a:pt x="589" y="379"/>
                  </a:lnTo>
                  <a:lnTo>
                    <a:pt x="768" y="316"/>
                  </a:lnTo>
                  <a:lnTo>
                    <a:pt x="706" y="167"/>
                  </a:lnTo>
                  <a:lnTo>
                    <a:pt x="681" y="105"/>
                  </a:lnTo>
                  <a:lnTo>
                    <a:pt x="638" y="16"/>
                  </a:lnTo>
                  <a:lnTo>
                    <a:pt x="629" y="3"/>
                  </a:lnTo>
                  <a:lnTo>
                    <a:pt x="615" y="0"/>
                  </a:lnTo>
                  <a:lnTo>
                    <a:pt x="523" y="24"/>
                  </a:lnTo>
                  <a:lnTo>
                    <a:pt x="46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" name="Freeform 430">
              <a:extLst>
                <a:ext uri="{FF2B5EF4-FFF2-40B4-BE49-F238E27FC236}">
                  <a16:creationId xmlns:a16="http://schemas.microsoft.com/office/drawing/2014/main" id="{AA27F2F9-9556-46AC-9554-FEB878920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" y="2394"/>
              <a:ext cx="242" cy="133"/>
            </a:xfrm>
            <a:custGeom>
              <a:avLst/>
              <a:gdLst>
                <a:gd name="T0" fmla="*/ 68 w 726"/>
                <a:gd name="T1" fmla="*/ 11 h 400"/>
                <a:gd name="T2" fmla="*/ 55 w 726"/>
                <a:gd name="T3" fmla="*/ 63 h 400"/>
                <a:gd name="T4" fmla="*/ 30 w 726"/>
                <a:gd name="T5" fmla="*/ 184 h 400"/>
                <a:gd name="T6" fmla="*/ 0 w 726"/>
                <a:gd name="T7" fmla="*/ 337 h 400"/>
                <a:gd name="T8" fmla="*/ 65 w 726"/>
                <a:gd name="T9" fmla="*/ 347 h 400"/>
                <a:gd name="T10" fmla="*/ 229 w 726"/>
                <a:gd name="T11" fmla="*/ 373 h 400"/>
                <a:gd name="T12" fmla="*/ 407 w 726"/>
                <a:gd name="T13" fmla="*/ 393 h 400"/>
                <a:gd name="T14" fmla="*/ 511 w 726"/>
                <a:gd name="T15" fmla="*/ 398 h 400"/>
                <a:gd name="T16" fmla="*/ 564 w 726"/>
                <a:gd name="T17" fmla="*/ 400 h 400"/>
                <a:gd name="T18" fmla="*/ 726 w 726"/>
                <a:gd name="T19" fmla="*/ 400 h 400"/>
                <a:gd name="T20" fmla="*/ 726 w 726"/>
                <a:gd name="T21" fmla="*/ 222 h 400"/>
                <a:gd name="T22" fmla="*/ 726 w 726"/>
                <a:gd name="T23" fmla="*/ 44 h 400"/>
                <a:gd name="T24" fmla="*/ 585 w 726"/>
                <a:gd name="T25" fmla="*/ 44 h 400"/>
                <a:gd name="T26" fmla="*/ 518 w 726"/>
                <a:gd name="T27" fmla="*/ 42 h 400"/>
                <a:gd name="T28" fmla="*/ 341 w 726"/>
                <a:gd name="T29" fmla="*/ 27 h 400"/>
                <a:gd name="T30" fmla="*/ 259 w 726"/>
                <a:gd name="T31" fmla="*/ 15 h 400"/>
                <a:gd name="T32" fmla="*/ 169 w 726"/>
                <a:gd name="T33" fmla="*/ 2 h 400"/>
                <a:gd name="T34" fmla="*/ 94 w 726"/>
                <a:gd name="T35" fmla="*/ 0 h 400"/>
                <a:gd name="T36" fmla="*/ 70 w 726"/>
                <a:gd name="T37" fmla="*/ 5 h 400"/>
                <a:gd name="T38" fmla="*/ 68 w 726"/>
                <a:gd name="T39" fmla="*/ 1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6" h="400">
                  <a:moveTo>
                    <a:pt x="68" y="11"/>
                  </a:moveTo>
                  <a:lnTo>
                    <a:pt x="55" y="63"/>
                  </a:lnTo>
                  <a:lnTo>
                    <a:pt x="30" y="184"/>
                  </a:lnTo>
                  <a:lnTo>
                    <a:pt x="0" y="337"/>
                  </a:lnTo>
                  <a:lnTo>
                    <a:pt x="65" y="347"/>
                  </a:lnTo>
                  <a:lnTo>
                    <a:pt x="229" y="373"/>
                  </a:lnTo>
                  <a:lnTo>
                    <a:pt x="407" y="393"/>
                  </a:lnTo>
                  <a:lnTo>
                    <a:pt x="511" y="398"/>
                  </a:lnTo>
                  <a:lnTo>
                    <a:pt x="564" y="400"/>
                  </a:lnTo>
                  <a:lnTo>
                    <a:pt x="726" y="400"/>
                  </a:lnTo>
                  <a:lnTo>
                    <a:pt x="726" y="222"/>
                  </a:lnTo>
                  <a:lnTo>
                    <a:pt x="726" y="44"/>
                  </a:lnTo>
                  <a:lnTo>
                    <a:pt x="585" y="44"/>
                  </a:lnTo>
                  <a:lnTo>
                    <a:pt x="518" y="42"/>
                  </a:lnTo>
                  <a:lnTo>
                    <a:pt x="341" y="27"/>
                  </a:lnTo>
                  <a:lnTo>
                    <a:pt x="259" y="15"/>
                  </a:lnTo>
                  <a:lnTo>
                    <a:pt x="169" y="2"/>
                  </a:lnTo>
                  <a:lnTo>
                    <a:pt x="94" y="0"/>
                  </a:lnTo>
                  <a:lnTo>
                    <a:pt x="70" y="5"/>
                  </a:lnTo>
                  <a:lnTo>
                    <a:pt x="6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56" name="Group 434">
            <a:extLst>
              <a:ext uri="{FF2B5EF4-FFF2-40B4-BE49-F238E27FC236}">
                <a16:creationId xmlns:a16="http://schemas.microsoft.com/office/drawing/2014/main" id="{C0404C20-FE3E-4F45-BA81-E09045D3D8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15852" y="3831971"/>
            <a:ext cx="260694" cy="201168"/>
            <a:chOff x="2524" y="-668"/>
            <a:chExt cx="5597" cy="4319"/>
          </a:xfrm>
          <a:solidFill>
            <a:schemeClr val="tx1"/>
          </a:solidFill>
        </p:grpSpPr>
        <p:sp>
          <p:nvSpPr>
            <p:cNvPr id="57" name="Freeform 435">
              <a:extLst>
                <a:ext uri="{FF2B5EF4-FFF2-40B4-BE49-F238E27FC236}">
                  <a16:creationId xmlns:a16="http://schemas.microsoft.com/office/drawing/2014/main" id="{A8205CF1-48B3-43B1-91CA-CE543D38E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2" y="-668"/>
              <a:ext cx="340" cy="349"/>
            </a:xfrm>
            <a:custGeom>
              <a:avLst/>
              <a:gdLst>
                <a:gd name="T0" fmla="*/ 440 w 1363"/>
                <a:gd name="T1" fmla="*/ 40 h 1392"/>
                <a:gd name="T2" fmla="*/ 311 w 1363"/>
                <a:gd name="T3" fmla="*/ 103 h 1392"/>
                <a:gd name="T4" fmla="*/ 201 w 1363"/>
                <a:gd name="T5" fmla="*/ 188 h 1392"/>
                <a:gd name="T6" fmla="*/ 109 w 1363"/>
                <a:gd name="T7" fmla="*/ 297 h 1392"/>
                <a:gd name="T8" fmla="*/ 51 w 1363"/>
                <a:gd name="T9" fmla="*/ 395 h 1392"/>
                <a:gd name="T10" fmla="*/ 14 w 1363"/>
                <a:gd name="T11" fmla="*/ 478 h 1392"/>
                <a:gd name="T12" fmla="*/ 0 w 1363"/>
                <a:gd name="T13" fmla="*/ 630 h 1392"/>
                <a:gd name="T14" fmla="*/ 0 w 1363"/>
                <a:gd name="T15" fmla="*/ 762 h 1392"/>
                <a:gd name="T16" fmla="*/ 14 w 1363"/>
                <a:gd name="T17" fmla="*/ 913 h 1392"/>
                <a:gd name="T18" fmla="*/ 51 w 1363"/>
                <a:gd name="T19" fmla="*/ 998 h 1392"/>
                <a:gd name="T20" fmla="*/ 131 w 1363"/>
                <a:gd name="T21" fmla="*/ 1126 h 1392"/>
                <a:gd name="T22" fmla="*/ 265 w 1363"/>
                <a:gd name="T23" fmla="*/ 1254 h 1392"/>
                <a:gd name="T24" fmla="*/ 338 w 1363"/>
                <a:gd name="T25" fmla="*/ 1301 h 1392"/>
                <a:gd name="T26" fmla="*/ 475 w 1363"/>
                <a:gd name="T27" fmla="*/ 1361 h 1392"/>
                <a:gd name="T28" fmla="*/ 619 w 1363"/>
                <a:gd name="T29" fmla="*/ 1389 h 1392"/>
                <a:gd name="T30" fmla="*/ 762 w 1363"/>
                <a:gd name="T31" fmla="*/ 1388 h 1392"/>
                <a:gd name="T32" fmla="*/ 901 w 1363"/>
                <a:gd name="T33" fmla="*/ 1357 h 1392"/>
                <a:gd name="T34" fmla="*/ 1030 w 1363"/>
                <a:gd name="T35" fmla="*/ 1299 h 1392"/>
                <a:gd name="T36" fmla="*/ 1147 w 1363"/>
                <a:gd name="T37" fmla="*/ 1215 h 1392"/>
                <a:gd name="T38" fmla="*/ 1244 w 1363"/>
                <a:gd name="T39" fmla="*/ 1106 h 1392"/>
                <a:gd name="T40" fmla="*/ 1301 w 1363"/>
                <a:gd name="T41" fmla="*/ 1007 h 1392"/>
                <a:gd name="T42" fmla="*/ 1347 w 1363"/>
                <a:gd name="T43" fmla="*/ 903 h 1392"/>
                <a:gd name="T44" fmla="*/ 1363 w 1363"/>
                <a:gd name="T45" fmla="*/ 750 h 1392"/>
                <a:gd name="T46" fmla="*/ 1363 w 1363"/>
                <a:gd name="T47" fmla="*/ 620 h 1392"/>
                <a:gd name="T48" fmla="*/ 1347 w 1363"/>
                <a:gd name="T49" fmla="*/ 471 h 1392"/>
                <a:gd name="T50" fmla="*/ 1300 w 1363"/>
                <a:gd name="T51" fmla="*/ 372 h 1392"/>
                <a:gd name="T52" fmla="*/ 1222 w 1363"/>
                <a:gd name="T53" fmla="*/ 253 h 1392"/>
                <a:gd name="T54" fmla="*/ 1093 w 1363"/>
                <a:gd name="T55" fmla="*/ 130 h 1392"/>
                <a:gd name="T56" fmla="*/ 938 w 1363"/>
                <a:gd name="T57" fmla="*/ 47 h 1392"/>
                <a:gd name="T58" fmla="*/ 758 w 1363"/>
                <a:gd name="T59" fmla="*/ 5 h 1392"/>
                <a:gd name="T60" fmla="*/ 675 w 1363"/>
                <a:gd name="T61" fmla="*/ 0 h 1392"/>
                <a:gd name="T62" fmla="*/ 557 w 1363"/>
                <a:gd name="T63" fmla="*/ 7 h 1392"/>
                <a:gd name="T64" fmla="*/ 474 w 1363"/>
                <a:gd name="T65" fmla="*/ 28 h 1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3" h="1392">
                  <a:moveTo>
                    <a:pt x="474" y="28"/>
                  </a:moveTo>
                  <a:lnTo>
                    <a:pt x="440" y="40"/>
                  </a:lnTo>
                  <a:lnTo>
                    <a:pt x="372" y="69"/>
                  </a:lnTo>
                  <a:lnTo>
                    <a:pt x="311" y="103"/>
                  </a:lnTo>
                  <a:lnTo>
                    <a:pt x="254" y="143"/>
                  </a:lnTo>
                  <a:lnTo>
                    <a:pt x="201" y="188"/>
                  </a:lnTo>
                  <a:lnTo>
                    <a:pt x="153" y="240"/>
                  </a:lnTo>
                  <a:lnTo>
                    <a:pt x="109" y="297"/>
                  </a:lnTo>
                  <a:lnTo>
                    <a:pt x="69" y="360"/>
                  </a:lnTo>
                  <a:lnTo>
                    <a:pt x="51" y="395"/>
                  </a:lnTo>
                  <a:lnTo>
                    <a:pt x="34" y="425"/>
                  </a:lnTo>
                  <a:lnTo>
                    <a:pt x="14" y="478"/>
                  </a:lnTo>
                  <a:lnTo>
                    <a:pt x="4" y="539"/>
                  </a:lnTo>
                  <a:lnTo>
                    <a:pt x="0" y="630"/>
                  </a:lnTo>
                  <a:lnTo>
                    <a:pt x="0" y="695"/>
                  </a:lnTo>
                  <a:lnTo>
                    <a:pt x="0" y="762"/>
                  </a:lnTo>
                  <a:lnTo>
                    <a:pt x="4" y="851"/>
                  </a:lnTo>
                  <a:lnTo>
                    <a:pt x="14" y="913"/>
                  </a:lnTo>
                  <a:lnTo>
                    <a:pt x="34" y="967"/>
                  </a:lnTo>
                  <a:lnTo>
                    <a:pt x="51" y="998"/>
                  </a:lnTo>
                  <a:lnTo>
                    <a:pt x="75" y="1044"/>
                  </a:lnTo>
                  <a:lnTo>
                    <a:pt x="131" y="1126"/>
                  </a:lnTo>
                  <a:lnTo>
                    <a:pt x="194" y="1195"/>
                  </a:lnTo>
                  <a:lnTo>
                    <a:pt x="265" y="1254"/>
                  </a:lnTo>
                  <a:lnTo>
                    <a:pt x="304" y="1281"/>
                  </a:lnTo>
                  <a:lnTo>
                    <a:pt x="338" y="1301"/>
                  </a:lnTo>
                  <a:lnTo>
                    <a:pt x="406" y="1335"/>
                  </a:lnTo>
                  <a:lnTo>
                    <a:pt x="475" y="1361"/>
                  </a:lnTo>
                  <a:lnTo>
                    <a:pt x="547" y="1379"/>
                  </a:lnTo>
                  <a:lnTo>
                    <a:pt x="619" y="1389"/>
                  </a:lnTo>
                  <a:lnTo>
                    <a:pt x="691" y="1392"/>
                  </a:lnTo>
                  <a:lnTo>
                    <a:pt x="762" y="1388"/>
                  </a:lnTo>
                  <a:lnTo>
                    <a:pt x="832" y="1376"/>
                  </a:lnTo>
                  <a:lnTo>
                    <a:pt x="901" y="1357"/>
                  </a:lnTo>
                  <a:lnTo>
                    <a:pt x="967" y="1332"/>
                  </a:lnTo>
                  <a:lnTo>
                    <a:pt x="1030" y="1299"/>
                  </a:lnTo>
                  <a:lnTo>
                    <a:pt x="1091" y="1260"/>
                  </a:lnTo>
                  <a:lnTo>
                    <a:pt x="1147" y="1215"/>
                  </a:lnTo>
                  <a:lnTo>
                    <a:pt x="1198" y="1163"/>
                  </a:lnTo>
                  <a:lnTo>
                    <a:pt x="1244" y="1106"/>
                  </a:lnTo>
                  <a:lnTo>
                    <a:pt x="1284" y="1042"/>
                  </a:lnTo>
                  <a:lnTo>
                    <a:pt x="1301" y="1007"/>
                  </a:lnTo>
                  <a:lnTo>
                    <a:pt x="1321" y="967"/>
                  </a:lnTo>
                  <a:lnTo>
                    <a:pt x="1347" y="903"/>
                  </a:lnTo>
                  <a:lnTo>
                    <a:pt x="1359" y="839"/>
                  </a:lnTo>
                  <a:lnTo>
                    <a:pt x="1363" y="750"/>
                  </a:lnTo>
                  <a:lnTo>
                    <a:pt x="1363" y="686"/>
                  </a:lnTo>
                  <a:lnTo>
                    <a:pt x="1363" y="620"/>
                  </a:lnTo>
                  <a:lnTo>
                    <a:pt x="1359" y="532"/>
                  </a:lnTo>
                  <a:lnTo>
                    <a:pt x="1347" y="471"/>
                  </a:lnTo>
                  <a:lnTo>
                    <a:pt x="1321" y="410"/>
                  </a:lnTo>
                  <a:lnTo>
                    <a:pt x="1300" y="372"/>
                  </a:lnTo>
                  <a:lnTo>
                    <a:pt x="1275" y="330"/>
                  </a:lnTo>
                  <a:lnTo>
                    <a:pt x="1222" y="253"/>
                  </a:lnTo>
                  <a:lnTo>
                    <a:pt x="1161" y="187"/>
                  </a:lnTo>
                  <a:lnTo>
                    <a:pt x="1093" y="130"/>
                  </a:lnTo>
                  <a:lnTo>
                    <a:pt x="1019" y="84"/>
                  </a:lnTo>
                  <a:lnTo>
                    <a:pt x="938" y="47"/>
                  </a:lnTo>
                  <a:lnTo>
                    <a:pt x="851" y="21"/>
                  </a:lnTo>
                  <a:lnTo>
                    <a:pt x="758" y="5"/>
                  </a:lnTo>
                  <a:lnTo>
                    <a:pt x="710" y="2"/>
                  </a:lnTo>
                  <a:lnTo>
                    <a:pt x="675" y="0"/>
                  </a:lnTo>
                  <a:lnTo>
                    <a:pt x="613" y="1"/>
                  </a:lnTo>
                  <a:lnTo>
                    <a:pt x="557" y="7"/>
                  </a:lnTo>
                  <a:lnTo>
                    <a:pt x="502" y="19"/>
                  </a:lnTo>
                  <a:lnTo>
                    <a:pt x="47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8" name="Freeform 436">
              <a:extLst>
                <a:ext uri="{FF2B5EF4-FFF2-40B4-BE49-F238E27FC236}">
                  <a16:creationId xmlns:a16="http://schemas.microsoft.com/office/drawing/2014/main" id="{C70D61B2-119D-42EF-9D5F-9AE251348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-565"/>
              <a:ext cx="349" cy="348"/>
            </a:xfrm>
            <a:custGeom>
              <a:avLst/>
              <a:gdLst>
                <a:gd name="T0" fmla="*/ 476 w 1394"/>
                <a:gd name="T1" fmla="*/ 35 h 1395"/>
                <a:gd name="T2" fmla="*/ 419 w 1394"/>
                <a:gd name="T3" fmla="*/ 55 h 1395"/>
                <a:gd name="T4" fmla="*/ 316 w 1394"/>
                <a:gd name="T5" fmla="*/ 110 h 1395"/>
                <a:gd name="T6" fmla="*/ 226 w 1394"/>
                <a:gd name="T7" fmla="*/ 181 h 1395"/>
                <a:gd name="T8" fmla="*/ 146 w 1394"/>
                <a:gd name="T9" fmla="*/ 267 h 1395"/>
                <a:gd name="T10" fmla="*/ 111 w 1394"/>
                <a:gd name="T11" fmla="*/ 315 h 1395"/>
                <a:gd name="T12" fmla="*/ 81 w 1394"/>
                <a:gd name="T13" fmla="*/ 367 h 1395"/>
                <a:gd name="T14" fmla="*/ 35 w 1394"/>
                <a:gd name="T15" fmla="*/ 469 h 1395"/>
                <a:gd name="T16" fmla="*/ 9 w 1394"/>
                <a:gd name="T17" fmla="*/ 575 h 1395"/>
                <a:gd name="T18" fmla="*/ 0 w 1394"/>
                <a:gd name="T19" fmla="*/ 689 h 1395"/>
                <a:gd name="T20" fmla="*/ 4 w 1394"/>
                <a:gd name="T21" fmla="*/ 753 h 1395"/>
                <a:gd name="T22" fmla="*/ 8 w 1394"/>
                <a:gd name="T23" fmla="*/ 807 h 1395"/>
                <a:gd name="T24" fmla="*/ 30 w 1394"/>
                <a:gd name="T25" fmla="*/ 907 h 1395"/>
                <a:gd name="T26" fmla="*/ 65 w 1394"/>
                <a:gd name="T27" fmla="*/ 1000 h 1395"/>
                <a:gd name="T28" fmla="*/ 112 w 1394"/>
                <a:gd name="T29" fmla="*/ 1084 h 1395"/>
                <a:gd name="T30" fmla="*/ 171 w 1394"/>
                <a:gd name="T31" fmla="*/ 1159 h 1395"/>
                <a:gd name="T32" fmla="*/ 239 w 1394"/>
                <a:gd name="T33" fmla="*/ 1225 h 1395"/>
                <a:gd name="T34" fmla="*/ 314 w 1394"/>
                <a:gd name="T35" fmla="*/ 1282 h 1395"/>
                <a:gd name="T36" fmla="*/ 396 w 1394"/>
                <a:gd name="T37" fmla="*/ 1328 h 1395"/>
                <a:gd name="T38" fmla="*/ 483 w 1394"/>
                <a:gd name="T39" fmla="*/ 1361 h 1395"/>
                <a:gd name="T40" fmla="*/ 575 w 1394"/>
                <a:gd name="T41" fmla="*/ 1384 h 1395"/>
                <a:gd name="T42" fmla="*/ 669 w 1394"/>
                <a:gd name="T43" fmla="*/ 1395 h 1395"/>
                <a:gd name="T44" fmla="*/ 763 w 1394"/>
                <a:gd name="T45" fmla="*/ 1393 h 1395"/>
                <a:gd name="T46" fmla="*/ 859 w 1394"/>
                <a:gd name="T47" fmla="*/ 1377 h 1395"/>
                <a:gd name="T48" fmla="*/ 952 w 1394"/>
                <a:gd name="T49" fmla="*/ 1348 h 1395"/>
                <a:gd name="T50" fmla="*/ 1042 w 1394"/>
                <a:gd name="T51" fmla="*/ 1304 h 1395"/>
                <a:gd name="T52" fmla="*/ 1128 w 1394"/>
                <a:gd name="T53" fmla="*/ 1245 h 1395"/>
                <a:gd name="T54" fmla="*/ 1169 w 1394"/>
                <a:gd name="T55" fmla="*/ 1210 h 1395"/>
                <a:gd name="T56" fmla="*/ 1195 w 1394"/>
                <a:gd name="T57" fmla="*/ 1184 h 1395"/>
                <a:gd name="T58" fmla="*/ 1242 w 1394"/>
                <a:gd name="T59" fmla="*/ 1131 h 1395"/>
                <a:gd name="T60" fmla="*/ 1282 w 1394"/>
                <a:gd name="T61" fmla="*/ 1075 h 1395"/>
                <a:gd name="T62" fmla="*/ 1316 w 1394"/>
                <a:gd name="T63" fmla="*/ 1017 h 1395"/>
                <a:gd name="T64" fmla="*/ 1345 w 1394"/>
                <a:gd name="T65" fmla="*/ 955 h 1395"/>
                <a:gd name="T66" fmla="*/ 1366 w 1394"/>
                <a:gd name="T67" fmla="*/ 892 h 1395"/>
                <a:gd name="T68" fmla="*/ 1382 w 1394"/>
                <a:gd name="T69" fmla="*/ 827 h 1395"/>
                <a:gd name="T70" fmla="*/ 1391 w 1394"/>
                <a:gd name="T71" fmla="*/ 762 h 1395"/>
                <a:gd name="T72" fmla="*/ 1394 w 1394"/>
                <a:gd name="T73" fmla="*/ 696 h 1395"/>
                <a:gd name="T74" fmla="*/ 1391 w 1394"/>
                <a:gd name="T75" fmla="*/ 630 h 1395"/>
                <a:gd name="T76" fmla="*/ 1381 w 1394"/>
                <a:gd name="T77" fmla="*/ 563 h 1395"/>
                <a:gd name="T78" fmla="*/ 1365 w 1394"/>
                <a:gd name="T79" fmla="*/ 499 h 1395"/>
                <a:gd name="T80" fmla="*/ 1343 w 1394"/>
                <a:gd name="T81" fmla="*/ 435 h 1395"/>
                <a:gd name="T82" fmla="*/ 1314 w 1394"/>
                <a:gd name="T83" fmla="*/ 374 h 1395"/>
                <a:gd name="T84" fmla="*/ 1278 w 1394"/>
                <a:gd name="T85" fmla="*/ 314 h 1395"/>
                <a:gd name="T86" fmla="*/ 1235 w 1394"/>
                <a:gd name="T87" fmla="*/ 258 h 1395"/>
                <a:gd name="T88" fmla="*/ 1212 w 1394"/>
                <a:gd name="T89" fmla="*/ 231 h 1395"/>
                <a:gd name="T90" fmla="*/ 1175 w 1394"/>
                <a:gd name="T91" fmla="*/ 193 h 1395"/>
                <a:gd name="T92" fmla="*/ 1095 w 1394"/>
                <a:gd name="T93" fmla="*/ 128 h 1395"/>
                <a:gd name="T94" fmla="*/ 1009 w 1394"/>
                <a:gd name="T95" fmla="*/ 76 h 1395"/>
                <a:gd name="T96" fmla="*/ 917 w 1394"/>
                <a:gd name="T97" fmla="*/ 37 h 1395"/>
                <a:gd name="T98" fmla="*/ 822 w 1394"/>
                <a:gd name="T99" fmla="*/ 11 h 1395"/>
                <a:gd name="T100" fmla="*/ 723 w 1394"/>
                <a:gd name="T101" fmla="*/ 0 h 1395"/>
                <a:gd name="T102" fmla="*/ 623 w 1394"/>
                <a:gd name="T103" fmla="*/ 2 h 1395"/>
                <a:gd name="T104" fmla="*/ 525 w 1394"/>
                <a:gd name="T105" fmla="*/ 20 h 1395"/>
                <a:gd name="T106" fmla="*/ 476 w 1394"/>
                <a:gd name="T107" fmla="*/ 35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4" h="1395">
                  <a:moveTo>
                    <a:pt x="476" y="35"/>
                  </a:moveTo>
                  <a:lnTo>
                    <a:pt x="419" y="55"/>
                  </a:lnTo>
                  <a:lnTo>
                    <a:pt x="316" y="110"/>
                  </a:lnTo>
                  <a:lnTo>
                    <a:pt x="226" y="181"/>
                  </a:lnTo>
                  <a:lnTo>
                    <a:pt x="146" y="267"/>
                  </a:lnTo>
                  <a:lnTo>
                    <a:pt x="111" y="315"/>
                  </a:lnTo>
                  <a:lnTo>
                    <a:pt x="81" y="367"/>
                  </a:lnTo>
                  <a:lnTo>
                    <a:pt x="35" y="469"/>
                  </a:lnTo>
                  <a:lnTo>
                    <a:pt x="9" y="575"/>
                  </a:lnTo>
                  <a:lnTo>
                    <a:pt x="0" y="689"/>
                  </a:lnTo>
                  <a:lnTo>
                    <a:pt x="4" y="753"/>
                  </a:lnTo>
                  <a:lnTo>
                    <a:pt x="8" y="807"/>
                  </a:lnTo>
                  <a:lnTo>
                    <a:pt x="30" y="907"/>
                  </a:lnTo>
                  <a:lnTo>
                    <a:pt x="65" y="1000"/>
                  </a:lnTo>
                  <a:lnTo>
                    <a:pt x="112" y="1084"/>
                  </a:lnTo>
                  <a:lnTo>
                    <a:pt x="171" y="1159"/>
                  </a:lnTo>
                  <a:lnTo>
                    <a:pt x="239" y="1225"/>
                  </a:lnTo>
                  <a:lnTo>
                    <a:pt x="314" y="1282"/>
                  </a:lnTo>
                  <a:lnTo>
                    <a:pt x="396" y="1328"/>
                  </a:lnTo>
                  <a:lnTo>
                    <a:pt x="483" y="1361"/>
                  </a:lnTo>
                  <a:lnTo>
                    <a:pt x="575" y="1384"/>
                  </a:lnTo>
                  <a:lnTo>
                    <a:pt x="669" y="1395"/>
                  </a:lnTo>
                  <a:lnTo>
                    <a:pt x="763" y="1393"/>
                  </a:lnTo>
                  <a:lnTo>
                    <a:pt x="859" y="1377"/>
                  </a:lnTo>
                  <a:lnTo>
                    <a:pt x="952" y="1348"/>
                  </a:lnTo>
                  <a:lnTo>
                    <a:pt x="1042" y="1304"/>
                  </a:lnTo>
                  <a:lnTo>
                    <a:pt x="1128" y="1245"/>
                  </a:lnTo>
                  <a:lnTo>
                    <a:pt x="1169" y="1210"/>
                  </a:lnTo>
                  <a:lnTo>
                    <a:pt x="1195" y="1184"/>
                  </a:lnTo>
                  <a:lnTo>
                    <a:pt x="1242" y="1131"/>
                  </a:lnTo>
                  <a:lnTo>
                    <a:pt x="1282" y="1075"/>
                  </a:lnTo>
                  <a:lnTo>
                    <a:pt x="1316" y="1017"/>
                  </a:lnTo>
                  <a:lnTo>
                    <a:pt x="1345" y="955"/>
                  </a:lnTo>
                  <a:lnTo>
                    <a:pt x="1366" y="892"/>
                  </a:lnTo>
                  <a:lnTo>
                    <a:pt x="1382" y="827"/>
                  </a:lnTo>
                  <a:lnTo>
                    <a:pt x="1391" y="762"/>
                  </a:lnTo>
                  <a:lnTo>
                    <a:pt x="1394" y="696"/>
                  </a:lnTo>
                  <a:lnTo>
                    <a:pt x="1391" y="630"/>
                  </a:lnTo>
                  <a:lnTo>
                    <a:pt x="1381" y="563"/>
                  </a:lnTo>
                  <a:lnTo>
                    <a:pt x="1365" y="499"/>
                  </a:lnTo>
                  <a:lnTo>
                    <a:pt x="1343" y="435"/>
                  </a:lnTo>
                  <a:lnTo>
                    <a:pt x="1314" y="374"/>
                  </a:lnTo>
                  <a:lnTo>
                    <a:pt x="1278" y="314"/>
                  </a:lnTo>
                  <a:lnTo>
                    <a:pt x="1235" y="258"/>
                  </a:lnTo>
                  <a:lnTo>
                    <a:pt x="1212" y="231"/>
                  </a:lnTo>
                  <a:lnTo>
                    <a:pt x="1175" y="193"/>
                  </a:lnTo>
                  <a:lnTo>
                    <a:pt x="1095" y="128"/>
                  </a:lnTo>
                  <a:lnTo>
                    <a:pt x="1009" y="76"/>
                  </a:lnTo>
                  <a:lnTo>
                    <a:pt x="917" y="37"/>
                  </a:lnTo>
                  <a:lnTo>
                    <a:pt x="822" y="11"/>
                  </a:lnTo>
                  <a:lnTo>
                    <a:pt x="723" y="0"/>
                  </a:lnTo>
                  <a:lnTo>
                    <a:pt x="623" y="2"/>
                  </a:lnTo>
                  <a:lnTo>
                    <a:pt x="525" y="20"/>
                  </a:lnTo>
                  <a:lnTo>
                    <a:pt x="47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0" name="Freeform 437">
              <a:extLst>
                <a:ext uri="{FF2B5EF4-FFF2-40B4-BE49-F238E27FC236}">
                  <a16:creationId xmlns:a16="http://schemas.microsoft.com/office/drawing/2014/main" id="{B1AFD903-FA55-4FB3-8B2D-974657C7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" y="-565"/>
              <a:ext cx="348" cy="348"/>
            </a:xfrm>
            <a:custGeom>
              <a:avLst/>
              <a:gdLst>
                <a:gd name="T0" fmla="*/ 475 w 1394"/>
                <a:gd name="T1" fmla="*/ 35 h 1395"/>
                <a:gd name="T2" fmla="*/ 419 w 1394"/>
                <a:gd name="T3" fmla="*/ 55 h 1395"/>
                <a:gd name="T4" fmla="*/ 316 w 1394"/>
                <a:gd name="T5" fmla="*/ 110 h 1395"/>
                <a:gd name="T6" fmla="*/ 224 w 1394"/>
                <a:gd name="T7" fmla="*/ 181 h 1395"/>
                <a:gd name="T8" fmla="*/ 145 w 1394"/>
                <a:gd name="T9" fmla="*/ 267 h 1395"/>
                <a:gd name="T10" fmla="*/ 111 w 1394"/>
                <a:gd name="T11" fmla="*/ 315 h 1395"/>
                <a:gd name="T12" fmla="*/ 80 w 1394"/>
                <a:gd name="T13" fmla="*/ 367 h 1395"/>
                <a:gd name="T14" fmla="*/ 35 w 1394"/>
                <a:gd name="T15" fmla="*/ 469 h 1395"/>
                <a:gd name="T16" fmla="*/ 8 w 1394"/>
                <a:gd name="T17" fmla="*/ 575 h 1395"/>
                <a:gd name="T18" fmla="*/ 0 w 1394"/>
                <a:gd name="T19" fmla="*/ 689 h 1395"/>
                <a:gd name="T20" fmla="*/ 3 w 1394"/>
                <a:gd name="T21" fmla="*/ 753 h 1395"/>
                <a:gd name="T22" fmla="*/ 8 w 1394"/>
                <a:gd name="T23" fmla="*/ 807 h 1395"/>
                <a:gd name="T24" fmla="*/ 29 w 1394"/>
                <a:gd name="T25" fmla="*/ 907 h 1395"/>
                <a:gd name="T26" fmla="*/ 65 w 1394"/>
                <a:gd name="T27" fmla="*/ 1000 h 1395"/>
                <a:gd name="T28" fmla="*/ 112 w 1394"/>
                <a:gd name="T29" fmla="*/ 1084 h 1395"/>
                <a:gd name="T30" fmla="*/ 171 w 1394"/>
                <a:gd name="T31" fmla="*/ 1159 h 1395"/>
                <a:gd name="T32" fmla="*/ 238 w 1394"/>
                <a:gd name="T33" fmla="*/ 1225 h 1395"/>
                <a:gd name="T34" fmla="*/ 314 w 1394"/>
                <a:gd name="T35" fmla="*/ 1282 h 1395"/>
                <a:gd name="T36" fmla="*/ 396 w 1394"/>
                <a:gd name="T37" fmla="*/ 1328 h 1395"/>
                <a:gd name="T38" fmla="*/ 483 w 1394"/>
                <a:gd name="T39" fmla="*/ 1361 h 1395"/>
                <a:gd name="T40" fmla="*/ 575 w 1394"/>
                <a:gd name="T41" fmla="*/ 1384 h 1395"/>
                <a:gd name="T42" fmla="*/ 668 w 1394"/>
                <a:gd name="T43" fmla="*/ 1395 h 1395"/>
                <a:gd name="T44" fmla="*/ 763 w 1394"/>
                <a:gd name="T45" fmla="*/ 1393 h 1395"/>
                <a:gd name="T46" fmla="*/ 859 w 1394"/>
                <a:gd name="T47" fmla="*/ 1377 h 1395"/>
                <a:gd name="T48" fmla="*/ 952 w 1394"/>
                <a:gd name="T49" fmla="*/ 1348 h 1395"/>
                <a:gd name="T50" fmla="*/ 1041 w 1394"/>
                <a:gd name="T51" fmla="*/ 1304 h 1395"/>
                <a:gd name="T52" fmla="*/ 1127 w 1394"/>
                <a:gd name="T53" fmla="*/ 1245 h 1395"/>
                <a:gd name="T54" fmla="*/ 1168 w 1394"/>
                <a:gd name="T55" fmla="*/ 1210 h 1395"/>
                <a:gd name="T56" fmla="*/ 1194 w 1394"/>
                <a:gd name="T57" fmla="*/ 1184 h 1395"/>
                <a:gd name="T58" fmla="*/ 1241 w 1394"/>
                <a:gd name="T59" fmla="*/ 1131 h 1395"/>
                <a:gd name="T60" fmla="*/ 1281 w 1394"/>
                <a:gd name="T61" fmla="*/ 1075 h 1395"/>
                <a:gd name="T62" fmla="*/ 1316 w 1394"/>
                <a:gd name="T63" fmla="*/ 1017 h 1395"/>
                <a:gd name="T64" fmla="*/ 1344 w 1394"/>
                <a:gd name="T65" fmla="*/ 955 h 1395"/>
                <a:gd name="T66" fmla="*/ 1366 w 1394"/>
                <a:gd name="T67" fmla="*/ 892 h 1395"/>
                <a:gd name="T68" fmla="*/ 1382 w 1394"/>
                <a:gd name="T69" fmla="*/ 827 h 1395"/>
                <a:gd name="T70" fmla="*/ 1391 w 1394"/>
                <a:gd name="T71" fmla="*/ 762 h 1395"/>
                <a:gd name="T72" fmla="*/ 1394 w 1394"/>
                <a:gd name="T73" fmla="*/ 696 h 1395"/>
                <a:gd name="T74" fmla="*/ 1391 w 1394"/>
                <a:gd name="T75" fmla="*/ 630 h 1395"/>
                <a:gd name="T76" fmla="*/ 1381 w 1394"/>
                <a:gd name="T77" fmla="*/ 563 h 1395"/>
                <a:gd name="T78" fmla="*/ 1364 w 1394"/>
                <a:gd name="T79" fmla="*/ 499 h 1395"/>
                <a:gd name="T80" fmla="*/ 1341 w 1394"/>
                <a:gd name="T81" fmla="*/ 435 h 1395"/>
                <a:gd name="T82" fmla="*/ 1312 w 1394"/>
                <a:gd name="T83" fmla="*/ 374 h 1395"/>
                <a:gd name="T84" fmla="*/ 1276 w 1394"/>
                <a:gd name="T85" fmla="*/ 314 h 1395"/>
                <a:gd name="T86" fmla="*/ 1235 w 1394"/>
                <a:gd name="T87" fmla="*/ 258 h 1395"/>
                <a:gd name="T88" fmla="*/ 1212 w 1394"/>
                <a:gd name="T89" fmla="*/ 231 h 1395"/>
                <a:gd name="T90" fmla="*/ 1175 w 1394"/>
                <a:gd name="T91" fmla="*/ 193 h 1395"/>
                <a:gd name="T92" fmla="*/ 1095 w 1394"/>
                <a:gd name="T93" fmla="*/ 128 h 1395"/>
                <a:gd name="T94" fmla="*/ 1009 w 1394"/>
                <a:gd name="T95" fmla="*/ 76 h 1395"/>
                <a:gd name="T96" fmla="*/ 917 w 1394"/>
                <a:gd name="T97" fmla="*/ 37 h 1395"/>
                <a:gd name="T98" fmla="*/ 820 w 1394"/>
                <a:gd name="T99" fmla="*/ 11 h 1395"/>
                <a:gd name="T100" fmla="*/ 723 w 1394"/>
                <a:gd name="T101" fmla="*/ 0 h 1395"/>
                <a:gd name="T102" fmla="*/ 623 w 1394"/>
                <a:gd name="T103" fmla="*/ 2 h 1395"/>
                <a:gd name="T104" fmla="*/ 525 w 1394"/>
                <a:gd name="T105" fmla="*/ 20 h 1395"/>
                <a:gd name="T106" fmla="*/ 475 w 1394"/>
                <a:gd name="T107" fmla="*/ 35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4" h="1395">
                  <a:moveTo>
                    <a:pt x="475" y="35"/>
                  </a:moveTo>
                  <a:lnTo>
                    <a:pt x="419" y="55"/>
                  </a:lnTo>
                  <a:lnTo>
                    <a:pt x="316" y="110"/>
                  </a:lnTo>
                  <a:lnTo>
                    <a:pt x="224" y="181"/>
                  </a:lnTo>
                  <a:lnTo>
                    <a:pt x="145" y="267"/>
                  </a:lnTo>
                  <a:lnTo>
                    <a:pt x="111" y="315"/>
                  </a:lnTo>
                  <a:lnTo>
                    <a:pt x="80" y="367"/>
                  </a:lnTo>
                  <a:lnTo>
                    <a:pt x="35" y="469"/>
                  </a:lnTo>
                  <a:lnTo>
                    <a:pt x="8" y="575"/>
                  </a:lnTo>
                  <a:lnTo>
                    <a:pt x="0" y="689"/>
                  </a:lnTo>
                  <a:lnTo>
                    <a:pt x="3" y="753"/>
                  </a:lnTo>
                  <a:lnTo>
                    <a:pt x="8" y="807"/>
                  </a:lnTo>
                  <a:lnTo>
                    <a:pt x="29" y="907"/>
                  </a:lnTo>
                  <a:lnTo>
                    <a:pt x="65" y="1000"/>
                  </a:lnTo>
                  <a:lnTo>
                    <a:pt x="112" y="1084"/>
                  </a:lnTo>
                  <a:lnTo>
                    <a:pt x="171" y="1159"/>
                  </a:lnTo>
                  <a:lnTo>
                    <a:pt x="238" y="1225"/>
                  </a:lnTo>
                  <a:lnTo>
                    <a:pt x="314" y="1282"/>
                  </a:lnTo>
                  <a:lnTo>
                    <a:pt x="396" y="1328"/>
                  </a:lnTo>
                  <a:lnTo>
                    <a:pt x="483" y="1361"/>
                  </a:lnTo>
                  <a:lnTo>
                    <a:pt x="575" y="1384"/>
                  </a:lnTo>
                  <a:lnTo>
                    <a:pt x="668" y="1395"/>
                  </a:lnTo>
                  <a:lnTo>
                    <a:pt x="763" y="1393"/>
                  </a:lnTo>
                  <a:lnTo>
                    <a:pt x="859" y="1377"/>
                  </a:lnTo>
                  <a:lnTo>
                    <a:pt x="952" y="1348"/>
                  </a:lnTo>
                  <a:lnTo>
                    <a:pt x="1041" y="1304"/>
                  </a:lnTo>
                  <a:lnTo>
                    <a:pt x="1127" y="1245"/>
                  </a:lnTo>
                  <a:lnTo>
                    <a:pt x="1168" y="1210"/>
                  </a:lnTo>
                  <a:lnTo>
                    <a:pt x="1194" y="1184"/>
                  </a:lnTo>
                  <a:lnTo>
                    <a:pt x="1241" y="1131"/>
                  </a:lnTo>
                  <a:lnTo>
                    <a:pt x="1281" y="1075"/>
                  </a:lnTo>
                  <a:lnTo>
                    <a:pt x="1316" y="1017"/>
                  </a:lnTo>
                  <a:lnTo>
                    <a:pt x="1344" y="955"/>
                  </a:lnTo>
                  <a:lnTo>
                    <a:pt x="1366" y="892"/>
                  </a:lnTo>
                  <a:lnTo>
                    <a:pt x="1382" y="827"/>
                  </a:lnTo>
                  <a:lnTo>
                    <a:pt x="1391" y="762"/>
                  </a:lnTo>
                  <a:lnTo>
                    <a:pt x="1394" y="696"/>
                  </a:lnTo>
                  <a:lnTo>
                    <a:pt x="1391" y="630"/>
                  </a:lnTo>
                  <a:lnTo>
                    <a:pt x="1381" y="563"/>
                  </a:lnTo>
                  <a:lnTo>
                    <a:pt x="1364" y="499"/>
                  </a:lnTo>
                  <a:lnTo>
                    <a:pt x="1341" y="435"/>
                  </a:lnTo>
                  <a:lnTo>
                    <a:pt x="1312" y="374"/>
                  </a:lnTo>
                  <a:lnTo>
                    <a:pt x="1276" y="314"/>
                  </a:lnTo>
                  <a:lnTo>
                    <a:pt x="1235" y="258"/>
                  </a:lnTo>
                  <a:lnTo>
                    <a:pt x="1212" y="231"/>
                  </a:lnTo>
                  <a:lnTo>
                    <a:pt x="1175" y="193"/>
                  </a:lnTo>
                  <a:lnTo>
                    <a:pt x="1095" y="128"/>
                  </a:lnTo>
                  <a:lnTo>
                    <a:pt x="1009" y="76"/>
                  </a:lnTo>
                  <a:lnTo>
                    <a:pt x="917" y="37"/>
                  </a:lnTo>
                  <a:lnTo>
                    <a:pt x="820" y="11"/>
                  </a:lnTo>
                  <a:lnTo>
                    <a:pt x="723" y="0"/>
                  </a:lnTo>
                  <a:lnTo>
                    <a:pt x="623" y="2"/>
                  </a:lnTo>
                  <a:lnTo>
                    <a:pt x="525" y="20"/>
                  </a:lnTo>
                  <a:lnTo>
                    <a:pt x="47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1" name="Freeform 438">
              <a:extLst>
                <a:ext uri="{FF2B5EF4-FFF2-40B4-BE49-F238E27FC236}">
                  <a16:creationId xmlns:a16="http://schemas.microsoft.com/office/drawing/2014/main" id="{DBD45A73-1F33-4E49-929E-393232072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" y="-282"/>
              <a:ext cx="347" cy="345"/>
            </a:xfrm>
            <a:custGeom>
              <a:avLst/>
              <a:gdLst>
                <a:gd name="T0" fmla="*/ 582 w 1384"/>
                <a:gd name="T1" fmla="*/ 6 h 1377"/>
                <a:gd name="T2" fmla="*/ 541 w 1384"/>
                <a:gd name="T3" fmla="*/ 12 h 1377"/>
                <a:gd name="T4" fmla="*/ 459 w 1384"/>
                <a:gd name="T5" fmla="*/ 34 h 1377"/>
                <a:gd name="T6" fmla="*/ 381 w 1384"/>
                <a:gd name="T7" fmla="*/ 69 h 1377"/>
                <a:gd name="T8" fmla="*/ 305 w 1384"/>
                <a:gd name="T9" fmla="*/ 113 h 1377"/>
                <a:gd name="T10" fmla="*/ 236 w 1384"/>
                <a:gd name="T11" fmla="*/ 166 h 1377"/>
                <a:gd name="T12" fmla="*/ 172 w 1384"/>
                <a:gd name="T13" fmla="*/ 227 h 1377"/>
                <a:gd name="T14" fmla="*/ 116 w 1384"/>
                <a:gd name="T15" fmla="*/ 296 h 1377"/>
                <a:gd name="T16" fmla="*/ 69 w 1384"/>
                <a:gd name="T17" fmla="*/ 370 h 1377"/>
                <a:gd name="T18" fmla="*/ 50 w 1384"/>
                <a:gd name="T19" fmla="*/ 410 h 1377"/>
                <a:gd name="T20" fmla="*/ 34 w 1384"/>
                <a:gd name="T21" fmla="*/ 443 h 1377"/>
                <a:gd name="T22" fmla="*/ 14 w 1384"/>
                <a:gd name="T23" fmla="*/ 500 h 1377"/>
                <a:gd name="T24" fmla="*/ 4 w 1384"/>
                <a:gd name="T25" fmla="*/ 561 h 1377"/>
                <a:gd name="T26" fmla="*/ 0 w 1384"/>
                <a:gd name="T27" fmla="*/ 640 h 1377"/>
                <a:gd name="T28" fmla="*/ 0 w 1384"/>
                <a:gd name="T29" fmla="*/ 694 h 1377"/>
                <a:gd name="T30" fmla="*/ 0 w 1384"/>
                <a:gd name="T31" fmla="*/ 748 h 1377"/>
                <a:gd name="T32" fmla="*/ 3 w 1384"/>
                <a:gd name="T33" fmla="*/ 828 h 1377"/>
                <a:gd name="T34" fmla="*/ 14 w 1384"/>
                <a:gd name="T35" fmla="*/ 888 h 1377"/>
                <a:gd name="T36" fmla="*/ 33 w 1384"/>
                <a:gd name="T37" fmla="*/ 943 h 1377"/>
                <a:gd name="T38" fmla="*/ 48 w 1384"/>
                <a:gd name="T39" fmla="*/ 975 h 1377"/>
                <a:gd name="T40" fmla="*/ 76 w 1384"/>
                <a:gd name="T41" fmla="*/ 1031 h 1377"/>
                <a:gd name="T42" fmla="*/ 145 w 1384"/>
                <a:gd name="T43" fmla="*/ 1131 h 1377"/>
                <a:gd name="T44" fmla="*/ 228 w 1384"/>
                <a:gd name="T45" fmla="*/ 1217 h 1377"/>
                <a:gd name="T46" fmla="*/ 300 w 1384"/>
                <a:gd name="T47" fmla="*/ 1271 h 1377"/>
                <a:gd name="T48" fmla="*/ 351 w 1384"/>
                <a:gd name="T49" fmla="*/ 1301 h 1377"/>
                <a:gd name="T50" fmla="*/ 378 w 1384"/>
                <a:gd name="T51" fmla="*/ 1315 h 1377"/>
                <a:gd name="T52" fmla="*/ 419 w 1384"/>
                <a:gd name="T53" fmla="*/ 1335 h 1377"/>
                <a:gd name="T54" fmla="*/ 483 w 1384"/>
                <a:gd name="T55" fmla="*/ 1361 h 1377"/>
                <a:gd name="T56" fmla="*/ 545 w 1384"/>
                <a:gd name="T57" fmla="*/ 1373 h 1377"/>
                <a:gd name="T58" fmla="*/ 629 w 1384"/>
                <a:gd name="T59" fmla="*/ 1377 h 1377"/>
                <a:gd name="T60" fmla="*/ 690 w 1384"/>
                <a:gd name="T61" fmla="*/ 1377 h 1377"/>
                <a:gd name="T62" fmla="*/ 750 w 1384"/>
                <a:gd name="T63" fmla="*/ 1377 h 1377"/>
                <a:gd name="T64" fmla="*/ 835 w 1384"/>
                <a:gd name="T65" fmla="*/ 1373 h 1377"/>
                <a:gd name="T66" fmla="*/ 898 w 1384"/>
                <a:gd name="T67" fmla="*/ 1361 h 1377"/>
                <a:gd name="T68" fmla="*/ 962 w 1384"/>
                <a:gd name="T69" fmla="*/ 1335 h 1377"/>
                <a:gd name="T70" fmla="*/ 1002 w 1384"/>
                <a:gd name="T71" fmla="*/ 1315 h 1377"/>
                <a:gd name="T72" fmla="*/ 1048 w 1384"/>
                <a:gd name="T73" fmla="*/ 1291 h 1377"/>
                <a:gd name="T74" fmla="*/ 1131 w 1384"/>
                <a:gd name="T75" fmla="*/ 1234 h 1377"/>
                <a:gd name="T76" fmla="*/ 1202 w 1384"/>
                <a:gd name="T77" fmla="*/ 1169 h 1377"/>
                <a:gd name="T78" fmla="*/ 1261 w 1384"/>
                <a:gd name="T79" fmla="*/ 1095 h 1377"/>
                <a:gd name="T80" fmla="*/ 1309 w 1384"/>
                <a:gd name="T81" fmla="*/ 1015 h 1377"/>
                <a:gd name="T82" fmla="*/ 1345 w 1384"/>
                <a:gd name="T83" fmla="*/ 930 h 1377"/>
                <a:gd name="T84" fmla="*/ 1370 w 1384"/>
                <a:gd name="T85" fmla="*/ 841 h 1377"/>
                <a:gd name="T86" fmla="*/ 1383 w 1384"/>
                <a:gd name="T87" fmla="*/ 750 h 1377"/>
                <a:gd name="T88" fmla="*/ 1384 w 1384"/>
                <a:gd name="T89" fmla="*/ 658 h 1377"/>
                <a:gd name="T90" fmla="*/ 1374 w 1384"/>
                <a:gd name="T91" fmla="*/ 567 h 1377"/>
                <a:gd name="T92" fmla="*/ 1352 w 1384"/>
                <a:gd name="T93" fmla="*/ 478 h 1377"/>
                <a:gd name="T94" fmla="*/ 1318 w 1384"/>
                <a:gd name="T95" fmla="*/ 391 h 1377"/>
                <a:gd name="T96" fmla="*/ 1272 w 1384"/>
                <a:gd name="T97" fmla="*/ 309 h 1377"/>
                <a:gd name="T98" fmla="*/ 1215 w 1384"/>
                <a:gd name="T99" fmla="*/ 234 h 1377"/>
                <a:gd name="T100" fmla="*/ 1147 w 1384"/>
                <a:gd name="T101" fmla="*/ 166 h 1377"/>
                <a:gd name="T102" fmla="*/ 1066 w 1384"/>
                <a:gd name="T103" fmla="*/ 106 h 1377"/>
                <a:gd name="T104" fmla="*/ 1020 w 1384"/>
                <a:gd name="T105" fmla="*/ 80 h 1377"/>
                <a:gd name="T106" fmla="*/ 972 w 1384"/>
                <a:gd name="T107" fmla="*/ 56 h 1377"/>
                <a:gd name="T108" fmla="*/ 867 w 1384"/>
                <a:gd name="T109" fmla="*/ 21 h 1377"/>
                <a:gd name="T110" fmla="*/ 756 w 1384"/>
                <a:gd name="T111" fmla="*/ 2 h 1377"/>
                <a:gd name="T112" fmla="*/ 641 w 1384"/>
                <a:gd name="T113" fmla="*/ 0 h 1377"/>
                <a:gd name="T114" fmla="*/ 582 w 1384"/>
                <a:gd name="T115" fmla="*/ 6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4" h="1377">
                  <a:moveTo>
                    <a:pt x="582" y="6"/>
                  </a:moveTo>
                  <a:lnTo>
                    <a:pt x="541" y="12"/>
                  </a:lnTo>
                  <a:lnTo>
                    <a:pt x="459" y="34"/>
                  </a:lnTo>
                  <a:lnTo>
                    <a:pt x="381" y="69"/>
                  </a:lnTo>
                  <a:lnTo>
                    <a:pt x="305" y="113"/>
                  </a:lnTo>
                  <a:lnTo>
                    <a:pt x="236" y="166"/>
                  </a:lnTo>
                  <a:lnTo>
                    <a:pt x="172" y="227"/>
                  </a:lnTo>
                  <a:lnTo>
                    <a:pt x="116" y="296"/>
                  </a:lnTo>
                  <a:lnTo>
                    <a:pt x="69" y="370"/>
                  </a:lnTo>
                  <a:lnTo>
                    <a:pt x="50" y="410"/>
                  </a:lnTo>
                  <a:lnTo>
                    <a:pt x="34" y="443"/>
                  </a:lnTo>
                  <a:lnTo>
                    <a:pt x="14" y="500"/>
                  </a:lnTo>
                  <a:lnTo>
                    <a:pt x="4" y="561"/>
                  </a:lnTo>
                  <a:lnTo>
                    <a:pt x="0" y="640"/>
                  </a:lnTo>
                  <a:lnTo>
                    <a:pt x="0" y="694"/>
                  </a:lnTo>
                  <a:lnTo>
                    <a:pt x="0" y="748"/>
                  </a:lnTo>
                  <a:lnTo>
                    <a:pt x="3" y="828"/>
                  </a:lnTo>
                  <a:lnTo>
                    <a:pt x="14" y="888"/>
                  </a:lnTo>
                  <a:lnTo>
                    <a:pt x="33" y="943"/>
                  </a:lnTo>
                  <a:lnTo>
                    <a:pt x="48" y="975"/>
                  </a:lnTo>
                  <a:lnTo>
                    <a:pt x="76" y="1031"/>
                  </a:lnTo>
                  <a:lnTo>
                    <a:pt x="145" y="1131"/>
                  </a:lnTo>
                  <a:lnTo>
                    <a:pt x="228" y="1217"/>
                  </a:lnTo>
                  <a:lnTo>
                    <a:pt x="300" y="1271"/>
                  </a:lnTo>
                  <a:lnTo>
                    <a:pt x="351" y="1301"/>
                  </a:lnTo>
                  <a:lnTo>
                    <a:pt x="378" y="1315"/>
                  </a:lnTo>
                  <a:lnTo>
                    <a:pt x="419" y="1335"/>
                  </a:lnTo>
                  <a:lnTo>
                    <a:pt x="483" y="1361"/>
                  </a:lnTo>
                  <a:lnTo>
                    <a:pt x="545" y="1373"/>
                  </a:lnTo>
                  <a:lnTo>
                    <a:pt x="629" y="1377"/>
                  </a:lnTo>
                  <a:lnTo>
                    <a:pt x="690" y="1377"/>
                  </a:lnTo>
                  <a:lnTo>
                    <a:pt x="750" y="1377"/>
                  </a:lnTo>
                  <a:lnTo>
                    <a:pt x="835" y="1373"/>
                  </a:lnTo>
                  <a:lnTo>
                    <a:pt x="898" y="1361"/>
                  </a:lnTo>
                  <a:lnTo>
                    <a:pt x="962" y="1335"/>
                  </a:lnTo>
                  <a:lnTo>
                    <a:pt x="1002" y="1315"/>
                  </a:lnTo>
                  <a:lnTo>
                    <a:pt x="1048" y="1291"/>
                  </a:lnTo>
                  <a:lnTo>
                    <a:pt x="1131" y="1234"/>
                  </a:lnTo>
                  <a:lnTo>
                    <a:pt x="1202" y="1169"/>
                  </a:lnTo>
                  <a:lnTo>
                    <a:pt x="1261" y="1095"/>
                  </a:lnTo>
                  <a:lnTo>
                    <a:pt x="1309" y="1015"/>
                  </a:lnTo>
                  <a:lnTo>
                    <a:pt x="1345" y="930"/>
                  </a:lnTo>
                  <a:lnTo>
                    <a:pt x="1370" y="841"/>
                  </a:lnTo>
                  <a:lnTo>
                    <a:pt x="1383" y="750"/>
                  </a:lnTo>
                  <a:lnTo>
                    <a:pt x="1384" y="658"/>
                  </a:lnTo>
                  <a:lnTo>
                    <a:pt x="1374" y="567"/>
                  </a:lnTo>
                  <a:lnTo>
                    <a:pt x="1352" y="478"/>
                  </a:lnTo>
                  <a:lnTo>
                    <a:pt x="1318" y="391"/>
                  </a:lnTo>
                  <a:lnTo>
                    <a:pt x="1272" y="309"/>
                  </a:lnTo>
                  <a:lnTo>
                    <a:pt x="1215" y="234"/>
                  </a:lnTo>
                  <a:lnTo>
                    <a:pt x="1147" y="166"/>
                  </a:lnTo>
                  <a:lnTo>
                    <a:pt x="1066" y="106"/>
                  </a:lnTo>
                  <a:lnTo>
                    <a:pt x="1020" y="80"/>
                  </a:lnTo>
                  <a:lnTo>
                    <a:pt x="972" y="56"/>
                  </a:lnTo>
                  <a:lnTo>
                    <a:pt x="867" y="21"/>
                  </a:lnTo>
                  <a:lnTo>
                    <a:pt x="756" y="2"/>
                  </a:lnTo>
                  <a:lnTo>
                    <a:pt x="641" y="0"/>
                  </a:lnTo>
                  <a:lnTo>
                    <a:pt x="58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2" name="Freeform 439">
              <a:extLst>
                <a:ext uri="{FF2B5EF4-FFF2-40B4-BE49-F238E27FC236}">
                  <a16:creationId xmlns:a16="http://schemas.microsoft.com/office/drawing/2014/main" id="{8D761DAF-9D0E-45DC-8770-8B5F984C9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3" y="-282"/>
              <a:ext cx="344" cy="345"/>
            </a:xfrm>
            <a:custGeom>
              <a:avLst/>
              <a:gdLst>
                <a:gd name="T0" fmla="*/ 585 w 1378"/>
                <a:gd name="T1" fmla="*/ 5 h 1378"/>
                <a:gd name="T2" fmla="*/ 557 w 1378"/>
                <a:gd name="T3" fmla="*/ 9 h 1378"/>
                <a:gd name="T4" fmla="*/ 502 w 1378"/>
                <a:gd name="T5" fmla="*/ 21 h 1378"/>
                <a:gd name="T6" fmla="*/ 421 w 1378"/>
                <a:gd name="T7" fmla="*/ 47 h 1378"/>
                <a:gd name="T8" fmla="*/ 318 w 1378"/>
                <a:gd name="T9" fmla="*/ 102 h 1378"/>
                <a:gd name="T10" fmla="*/ 223 w 1378"/>
                <a:gd name="T11" fmla="*/ 175 h 1378"/>
                <a:gd name="T12" fmla="*/ 179 w 1378"/>
                <a:gd name="T13" fmla="*/ 218 h 1378"/>
                <a:gd name="T14" fmla="*/ 128 w 1378"/>
                <a:gd name="T15" fmla="*/ 274 h 1378"/>
                <a:gd name="T16" fmla="*/ 73 w 1378"/>
                <a:gd name="T17" fmla="*/ 351 h 1378"/>
                <a:gd name="T18" fmla="*/ 45 w 1378"/>
                <a:gd name="T19" fmla="*/ 401 h 1378"/>
                <a:gd name="T20" fmla="*/ 26 w 1378"/>
                <a:gd name="T21" fmla="*/ 453 h 1378"/>
                <a:gd name="T22" fmla="*/ 12 w 1378"/>
                <a:gd name="T23" fmla="*/ 511 h 1378"/>
                <a:gd name="T24" fmla="*/ 1 w 1378"/>
                <a:gd name="T25" fmla="*/ 611 h 1378"/>
                <a:gd name="T26" fmla="*/ 0 w 1378"/>
                <a:gd name="T27" fmla="*/ 695 h 1378"/>
                <a:gd name="T28" fmla="*/ 0 w 1378"/>
                <a:gd name="T29" fmla="*/ 757 h 1378"/>
                <a:gd name="T30" fmla="*/ 4 w 1378"/>
                <a:gd name="T31" fmla="*/ 845 h 1378"/>
                <a:gd name="T32" fmla="*/ 16 w 1378"/>
                <a:gd name="T33" fmla="*/ 906 h 1378"/>
                <a:gd name="T34" fmla="*/ 37 w 1378"/>
                <a:gd name="T35" fmla="*/ 963 h 1378"/>
                <a:gd name="T36" fmla="*/ 53 w 1378"/>
                <a:gd name="T37" fmla="*/ 996 h 1378"/>
                <a:gd name="T38" fmla="*/ 65 w 1378"/>
                <a:gd name="T39" fmla="*/ 1020 h 1378"/>
                <a:gd name="T40" fmla="*/ 95 w 1378"/>
                <a:gd name="T41" fmla="*/ 1069 h 1378"/>
                <a:gd name="T42" fmla="*/ 155 w 1378"/>
                <a:gd name="T43" fmla="*/ 1144 h 1378"/>
                <a:gd name="T44" fmla="*/ 249 w 1378"/>
                <a:gd name="T45" fmla="*/ 1237 h 1378"/>
                <a:gd name="T46" fmla="*/ 324 w 1378"/>
                <a:gd name="T47" fmla="*/ 1295 h 1378"/>
                <a:gd name="T48" fmla="*/ 373 w 1378"/>
                <a:gd name="T49" fmla="*/ 1325 h 1378"/>
                <a:gd name="T50" fmla="*/ 397 w 1378"/>
                <a:gd name="T51" fmla="*/ 1337 h 1378"/>
                <a:gd name="T52" fmla="*/ 423 w 1378"/>
                <a:gd name="T53" fmla="*/ 1348 h 1378"/>
                <a:gd name="T54" fmla="*/ 476 w 1378"/>
                <a:gd name="T55" fmla="*/ 1365 h 1378"/>
                <a:gd name="T56" fmla="*/ 539 w 1378"/>
                <a:gd name="T57" fmla="*/ 1374 h 1378"/>
                <a:gd name="T58" fmla="*/ 624 w 1378"/>
                <a:gd name="T59" fmla="*/ 1378 h 1378"/>
                <a:gd name="T60" fmla="*/ 682 w 1378"/>
                <a:gd name="T61" fmla="*/ 1378 h 1378"/>
                <a:gd name="T62" fmla="*/ 744 w 1378"/>
                <a:gd name="T63" fmla="*/ 1378 h 1378"/>
                <a:gd name="T64" fmla="*/ 831 w 1378"/>
                <a:gd name="T65" fmla="*/ 1374 h 1378"/>
                <a:gd name="T66" fmla="*/ 894 w 1378"/>
                <a:gd name="T67" fmla="*/ 1363 h 1378"/>
                <a:gd name="T68" fmla="*/ 951 w 1378"/>
                <a:gd name="T69" fmla="*/ 1342 h 1378"/>
                <a:gd name="T70" fmla="*/ 985 w 1378"/>
                <a:gd name="T71" fmla="*/ 1326 h 1378"/>
                <a:gd name="T72" fmla="*/ 1024 w 1378"/>
                <a:gd name="T73" fmla="*/ 1305 h 1378"/>
                <a:gd name="T74" fmla="*/ 1097 w 1378"/>
                <a:gd name="T75" fmla="*/ 1257 h 1378"/>
                <a:gd name="T76" fmla="*/ 1162 w 1378"/>
                <a:gd name="T77" fmla="*/ 1203 h 1378"/>
                <a:gd name="T78" fmla="*/ 1219 w 1378"/>
                <a:gd name="T79" fmla="*/ 1141 h 1378"/>
                <a:gd name="T80" fmla="*/ 1267 w 1378"/>
                <a:gd name="T81" fmla="*/ 1075 h 1378"/>
                <a:gd name="T82" fmla="*/ 1308 w 1378"/>
                <a:gd name="T83" fmla="*/ 1003 h 1378"/>
                <a:gd name="T84" fmla="*/ 1338 w 1378"/>
                <a:gd name="T85" fmla="*/ 928 h 1378"/>
                <a:gd name="T86" fmla="*/ 1360 w 1378"/>
                <a:gd name="T87" fmla="*/ 850 h 1378"/>
                <a:gd name="T88" fmla="*/ 1375 w 1378"/>
                <a:gd name="T89" fmla="*/ 770 h 1378"/>
                <a:gd name="T90" fmla="*/ 1378 w 1378"/>
                <a:gd name="T91" fmla="*/ 690 h 1378"/>
                <a:gd name="T92" fmla="*/ 1374 w 1378"/>
                <a:gd name="T93" fmla="*/ 609 h 1378"/>
                <a:gd name="T94" fmla="*/ 1359 w 1378"/>
                <a:gd name="T95" fmla="*/ 529 h 1378"/>
                <a:gd name="T96" fmla="*/ 1336 w 1378"/>
                <a:gd name="T97" fmla="*/ 451 h 1378"/>
                <a:gd name="T98" fmla="*/ 1302 w 1378"/>
                <a:gd name="T99" fmla="*/ 374 h 1378"/>
                <a:gd name="T100" fmla="*/ 1259 w 1378"/>
                <a:gd name="T101" fmla="*/ 301 h 1378"/>
                <a:gd name="T102" fmla="*/ 1206 w 1378"/>
                <a:gd name="T103" fmla="*/ 234 h 1378"/>
                <a:gd name="T104" fmla="*/ 1175 w 1378"/>
                <a:gd name="T105" fmla="*/ 202 h 1378"/>
                <a:gd name="T106" fmla="*/ 1146 w 1378"/>
                <a:gd name="T107" fmla="*/ 174 h 1378"/>
                <a:gd name="T108" fmla="*/ 1083 w 1378"/>
                <a:gd name="T109" fmla="*/ 124 h 1378"/>
                <a:gd name="T110" fmla="*/ 1017 w 1378"/>
                <a:gd name="T111" fmla="*/ 83 h 1378"/>
                <a:gd name="T112" fmla="*/ 947 w 1378"/>
                <a:gd name="T113" fmla="*/ 49 h 1378"/>
                <a:gd name="T114" fmla="*/ 872 w 1378"/>
                <a:gd name="T115" fmla="*/ 24 h 1378"/>
                <a:gd name="T116" fmla="*/ 793 w 1378"/>
                <a:gd name="T117" fmla="*/ 7 h 1378"/>
                <a:gd name="T118" fmla="*/ 713 w 1378"/>
                <a:gd name="T119" fmla="*/ 0 h 1378"/>
                <a:gd name="T120" fmla="*/ 629 w 1378"/>
                <a:gd name="T121" fmla="*/ 1 h 1378"/>
                <a:gd name="T122" fmla="*/ 585 w 1378"/>
                <a:gd name="T123" fmla="*/ 5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8" h="1378">
                  <a:moveTo>
                    <a:pt x="585" y="5"/>
                  </a:moveTo>
                  <a:lnTo>
                    <a:pt x="557" y="9"/>
                  </a:lnTo>
                  <a:lnTo>
                    <a:pt x="502" y="21"/>
                  </a:lnTo>
                  <a:lnTo>
                    <a:pt x="421" y="47"/>
                  </a:lnTo>
                  <a:lnTo>
                    <a:pt x="318" y="102"/>
                  </a:lnTo>
                  <a:lnTo>
                    <a:pt x="223" y="175"/>
                  </a:lnTo>
                  <a:lnTo>
                    <a:pt x="179" y="218"/>
                  </a:lnTo>
                  <a:lnTo>
                    <a:pt x="128" y="274"/>
                  </a:lnTo>
                  <a:lnTo>
                    <a:pt x="73" y="351"/>
                  </a:lnTo>
                  <a:lnTo>
                    <a:pt x="45" y="401"/>
                  </a:lnTo>
                  <a:lnTo>
                    <a:pt x="26" y="453"/>
                  </a:lnTo>
                  <a:lnTo>
                    <a:pt x="12" y="511"/>
                  </a:lnTo>
                  <a:lnTo>
                    <a:pt x="1" y="611"/>
                  </a:lnTo>
                  <a:lnTo>
                    <a:pt x="0" y="695"/>
                  </a:lnTo>
                  <a:lnTo>
                    <a:pt x="0" y="757"/>
                  </a:lnTo>
                  <a:lnTo>
                    <a:pt x="4" y="845"/>
                  </a:lnTo>
                  <a:lnTo>
                    <a:pt x="16" y="906"/>
                  </a:lnTo>
                  <a:lnTo>
                    <a:pt x="37" y="963"/>
                  </a:lnTo>
                  <a:lnTo>
                    <a:pt x="53" y="996"/>
                  </a:lnTo>
                  <a:lnTo>
                    <a:pt x="65" y="1020"/>
                  </a:lnTo>
                  <a:lnTo>
                    <a:pt x="95" y="1069"/>
                  </a:lnTo>
                  <a:lnTo>
                    <a:pt x="155" y="1144"/>
                  </a:lnTo>
                  <a:lnTo>
                    <a:pt x="249" y="1237"/>
                  </a:lnTo>
                  <a:lnTo>
                    <a:pt x="324" y="1295"/>
                  </a:lnTo>
                  <a:lnTo>
                    <a:pt x="373" y="1325"/>
                  </a:lnTo>
                  <a:lnTo>
                    <a:pt x="397" y="1337"/>
                  </a:lnTo>
                  <a:lnTo>
                    <a:pt x="423" y="1348"/>
                  </a:lnTo>
                  <a:lnTo>
                    <a:pt x="476" y="1365"/>
                  </a:lnTo>
                  <a:lnTo>
                    <a:pt x="539" y="1374"/>
                  </a:lnTo>
                  <a:lnTo>
                    <a:pt x="624" y="1378"/>
                  </a:lnTo>
                  <a:lnTo>
                    <a:pt x="682" y="1378"/>
                  </a:lnTo>
                  <a:lnTo>
                    <a:pt x="744" y="1378"/>
                  </a:lnTo>
                  <a:lnTo>
                    <a:pt x="831" y="1374"/>
                  </a:lnTo>
                  <a:lnTo>
                    <a:pt x="894" y="1363"/>
                  </a:lnTo>
                  <a:lnTo>
                    <a:pt x="951" y="1342"/>
                  </a:lnTo>
                  <a:lnTo>
                    <a:pt x="985" y="1326"/>
                  </a:lnTo>
                  <a:lnTo>
                    <a:pt x="1024" y="1305"/>
                  </a:lnTo>
                  <a:lnTo>
                    <a:pt x="1097" y="1257"/>
                  </a:lnTo>
                  <a:lnTo>
                    <a:pt x="1162" y="1203"/>
                  </a:lnTo>
                  <a:lnTo>
                    <a:pt x="1219" y="1141"/>
                  </a:lnTo>
                  <a:lnTo>
                    <a:pt x="1267" y="1075"/>
                  </a:lnTo>
                  <a:lnTo>
                    <a:pt x="1308" y="1003"/>
                  </a:lnTo>
                  <a:lnTo>
                    <a:pt x="1338" y="928"/>
                  </a:lnTo>
                  <a:lnTo>
                    <a:pt x="1360" y="850"/>
                  </a:lnTo>
                  <a:lnTo>
                    <a:pt x="1375" y="770"/>
                  </a:lnTo>
                  <a:lnTo>
                    <a:pt x="1378" y="690"/>
                  </a:lnTo>
                  <a:lnTo>
                    <a:pt x="1374" y="609"/>
                  </a:lnTo>
                  <a:lnTo>
                    <a:pt x="1359" y="529"/>
                  </a:lnTo>
                  <a:lnTo>
                    <a:pt x="1336" y="451"/>
                  </a:lnTo>
                  <a:lnTo>
                    <a:pt x="1302" y="374"/>
                  </a:lnTo>
                  <a:lnTo>
                    <a:pt x="1259" y="301"/>
                  </a:lnTo>
                  <a:lnTo>
                    <a:pt x="1206" y="234"/>
                  </a:lnTo>
                  <a:lnTo>
                    <a:pt x="1175" y="202"/>
                  </a:lnTo>
                  <a:lnTo>
                    <a:pt x="1146" y="174"/>
                  </a:lnTo>
                  <a:lnTo>
                    <a:pt x="1083" y="124"/>
                  </a:lnTo>
                  <a:lnTo>
                    <a:pt x="1017" y="83"/>
                  </a:lnTo>
                  <a:lnTo>
                    <a:pt x="947" y="49"/>
                  </a:lnTo>
                  <a:lnTo>
                    <a:pt x="872" y="24"/>
                  </a:lnTo>
                  <a:lnTo>
                    <a:pt x="793" y="7"/>
                  </a:lnTo>
                  <a:lnTo>
                    <a:pt x="713" y="0"/>
                  </a:lnTo>
                  <a:lnTo>
                    <a:pt x="629" y="1"/>
                  </a:lnTo>
                  <a:lnTo>
                    <a:pt x="58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3" name="Freeform 440">
              <a:extLst>
                <a:ext uri="{FF2B5EF4-FFF2-40B4-BE49-F238E27FC236}">
                  <a16:creationId xmlns:a16="http://schemas.microsoft.com/office/drawing/2014/main" id="{0E442ADC-73DF-4D6F-A47E-2EE7D7A64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" y="150"/>
              <a:ext cx="345" cy="347"/>
            </a:xfrm>
            <a:custGeom>
              <a:avLst/>
              <a:gdLst>
                <a:gd name="T0" fmla="*/ 461 w 1381"/>
                <a:gd name="T1" fmla="*/ 42 h 1390"/>
                <a:gd name="T2" fmla="*/ 286 w 1381"/>
                <a:gd name="T3" fmla="*/ 133 h 1390"/>
                <a:gd name="T4" fmla="*/ 170 w 1381"/>
                <a:gd name="T5" fmla="*/ 240 h 1390"/>
                <a:gd name="T6" fmla="*/ 110 w 1381"/>
                <a:gd name="T7" fmla="*/ 315 h 1390"/>
                <a:gd name="T8" fmla="*/ 52 w 1381"/>
                <a:gd name="T9" fmla="*/ 420 h 1390"/>
                <a:gd name="T10" fmla="*/ 17 w 1381"/>
                <a:gd name="T11" fmla="*/ 537 h 1390"/>
                <a:gd name="T12" fmla="*/ 0 w 1381"/>
                <a:gd name="T13" fmla="*/ 708 h 1390"/>
                <a:gd name="T14" fmla="*/ 4 w 1381"/>
                <a:gd name="T15" fmla="*/ 831 h 1390"/>
                <a:gd name="T16" fmla="*/ 39 w 1381"/>
                <a:gd name="T17" fmla="*/ 950 h 1390"/>
                <a:gd name="T18" fmla="*/ 70 w 1381"/>
                <a:gd name="T19" fmla="*/ 1016 h 1390"/>
                <a:gd name="T20" fmla="*/ 157 w 1381"/>
                <a:gd name="T21" fmla="*/ 1146 h 1390"/>
                <a:gd name="T22" fmla="*/ 319 w 1381"/>
                <a:gd name="T23" fmla="*/ 1292 h 1390"/>
                <a:gd name="T24" fmla="*/ 398 w 1381"/>
                <a:gd name="T25" fmla="*/ 1338 h 1390"/>
                <a:gd name="T26" fmla="*/ 488 w 1381"/>
                <a:gd name="T27" fmla="*/ 1374 h 1390"/>
                <a:gd name="T28" fmla="*/ 632 w 1381"/>
                <a:gd name="T29" fmla="*/ 1390 h 1390"/>
                <a:gd name="T30" fmla="*/ 747 w 1381"/>
                <a:gd name="T31" fmla="*/ 1390 h 1390"/>
                <a:gd name="T32" fmla="*/ 892 w 1381"/>
                <a:gd name="T33" fmla="*/ 1376 h 1390"/>
                <a:gd name="T34" fmla="*/ 983 w 1381"/>
                <a:gd name="T35" fmla="*/ 1339 h 1390"/>
                <a:gd name="T36" fmla="*/ 1060 w 1381"/>
                <a:gd name="T37" fmla="*/ 1297 h 1390"/>
                <a:gd name="T38" fmla="*/ 1224 w 1381"/>
                <a:gd name="T39" fmla="*/ 1152 h 1390"/>
                <a:gd name="T40" fmla="*/ 1311 w 1381"/>
                <a:gd name="T41" fmla="*/ 1024 h 1390"/>
                <a:gd name="T42" fmla="*/ 1341 w 1381"/>
                <a:gd name="T43" fmla="*/ 962 h 1390"/>
                <a:gd name="T44" fmla="*/ 1375 w 1381"/>
                <a:gd name="T45" fmla="*/ 843 h 1390"/>
                <a:gd name="T46" fmla="*/ 1381 w 1381"/>
                <a:gd name="T47" fmla="*/ 708 h 1390"/>
                <a:gd name="T48" fmla="*/ 1376 w 1381"/>
                <a:gd name="T49" fmla="*/ 572 h 1390"/>
                <a:gd name="T50" fmla="*/ 1344 w 1381"/>
                <a:gd name="T51" fmla="*/ 451 h 1390"/>
                <a:gd name="T52" fmla="*/ 1309 w 1381"/>
                <a:gd name="T53" fmla="*/ 378 h 1390"/>
                <a:gd name="T54" fmla="*/ 1215 w 1381"/>
                <a:gd name="T55" fmla="*/ 243 h 1390"/>
                <a:gd name="T56" fmla="*/ 1093 w 1381"/>
                <a:gd name="T57" fmla="*/ 133 h 1390"/>
                <a:gd name="T58" fmla="*/ 949 w 1381"/>
                <a:gd name="T59" fmla="*/ 53 h 1390"/>
                <a:gd name="T60" fmla="*/ 834 w 1381"/>
                <a:gd name="T61" fmla="*/ 18 h 1390"/>
                <a:gd name="T62" fmla="*/ 709 w 1381"/>
                <a:gd name="T63" fmla="*/ 0 h 1390"/>
                <a:gd name="T64" fmla="*/ 558 w 1381"/>
                <a:gd name="T65" fmla="*/ 15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1" h="1390">
                  <a:moveTo>
                    <a:pt x="512" y="26"/>
                  </a:moveTo>
                  <a:lnTo>
                    <a:pt x="461" y="42"/>
                  </a:lnTo>
                  <a:lnTo>
                    <a:pt x="369" y="80"/>
                  </a:lnTo>
                  <a:lnTo>
                    <a:pt x="286" y="133"/>
                  </a:lnTo>
                  <a:lnTo>
                    <a:pt x="209" y="199"/>
                  </a:lnTo>
                  <a:lnTo>
                    <a:pt x="170" y="240"/>
                  </a:lnTo>
                  <a:lnTo>
                    <a:pt x="148" y="266"/>
                  </a:lnTo>
                  <a:lnTo>
                    <a:pt x="110" y="315"/>
                  </a:lnTo>
                  <a:lnTo>
                    <a:pt x="79" y="367"/>
                  </a:lnTo>
                  <a:lnTo>
                    <a:pt x="52" y="420"/>
                  </a:lnTo>
                  <a:lnTo>
                    <a:pt x="32" y="478"/>
                  </a:lnTo>
                  <a:lnTo>
                    <a:pt x="17" y="537"/>
                  </a:lnTo>
                  <a:lnTo>
                    <a:pt x="2" y="635"/>
                  </a:lnTo>
                  <a:lnTo>
                    <a:pt x="0" y="708"/>
                  </a:lnTo>
                  <a:lnTo>
                    <a:pt x="0" y="757"/>
                  </a:lnTo>
                  <a:lnTo>
                    <a:pt x="4" y="831"/>
                  </a:lnTo>
                  <a:lnTo>
                    <a:pt x="16" y="889"/>
                  </a:lnTo>
                  <a:lnTo>
                    <a:pt x="39" y="950"/>
                  </a:lnTo>
                  <a:lnTo>
                    <a:pt x="56" y="988"/>
                  </a:lnTo>
                  <a:lnTo>
                    <a:pt x="70" y="1016"/>
                  </a:lnTo>
                  <a:lnTo>
                    <a:pt x="101" y="1069"/>
                  </a:lnTo>
                  <a:lnTo>
                    <a:pt x="157" y="1146"/>
                  </a:lnTo>
                  <a:lnTo>
                    <a:pt x="246" y="1236"/>
                  </a:lnTo>
                  <a:lnTo>
                    <a:pt x="319" y="1292"/>
                  </a:lnTo>
                  <a:lnTo>
                    <a:pt x="372" y="1325"/>
                  </a:lnTo>
                  <a:lnTo>
                    <a:pt x="398" y="1338"/>
                  </a:lnTo>
                  <a:lnTo>
                    <a:pt x="430" y="1354"/>
                  </a:lnTo>
                  <a:lnTo>
                    <a:pt x="488" y="1374"/>
                  </a:lnTo>
                  <a:lnTo>
                    <a:pt x="548" y="1385"/>
                  </a:lnTo>
                  <a:lnTo>
                    <a:pt x="632" y="1390"/>
                  </a:lnTo>
                  <a:lnTo>
                    <a:pt x="689" y="1390"/>
                  </a:lnTo>
                  <a:lnTo>
                    <a:pt x="747" y="1390"/>
                  </a:lnTo>
                  <a:lnTo>
                    <a:pt x="830" y="1387"/>
                  </a:lnTo>
                  <a:lnTo>
                    <a:pt x="892" y="1376"/>
                  </a:lnTo>
                  <a:lnTo>
                    <a:pt x="949" y="1355"/>
                  </a:lnTo>
                  <a:lnTo>
                    <a:pt x="983" y="1339"/>
                  </a:lnTo>
                  <a:lnTo>
                    <a:pt x="1009" y="1327"/>
                  </a:lnTo>
                  <a:lnTo>
                    <a:pt x="1060" y="1297"/>
                  </a:lnTo>
                  <a:lnTo>
                    <a:pt x="1134" y="1242"/>
                  </a:lnTo>
                  <a:lnTo>
                    <a:pt x="1224" y="1152"/>
                  </a:lnTo>
                  <a:lnTo>
                    <a:pt x="1280" y="1077"/>
                  </a:lnTo>
                  <a:lnTo>
                    <a:pt x="1311" y="1024"/>
                  </a:lnTo>
                  <a:lnTo>
                    <a:pt x="1325" y="997"/>
                  </a:lnTo>
                  <a:lnTo>
                    <a:pt x="1341" y="962"/>
                  </a:lnTo>
                  <a:lnTo>
                    <a:pt x="1364" y="904"/>
                  </a:lnTo>
                  <a:lnTo>
                    <a:pt x="1375" y="843"/>
                  </a:lnTo>
                  <a:lnTo>
                    <a:pt x="1379" y="763"/>
                  </a:lnTo>
                  <a:lnTo>
                    <a:pt x="1381" y="708"/>
                  </a:lnTo>
                  <a:lnTo>
                    <a:pt x="1381" y="653"/>
                  </a:lnTo>
                  <a:lnTo>
                    <a:pt x="1376" y="572"/>
                  </a:lnTo>
                  <a:lnTo>
                    <a:pt x="1365" y="510"/>
                  </a:lnTo>
                  <a:lnTo>
                    <a:pt x="1344" y="451"/>
                  </a:lnTo>
                  <a:lnTo>
                    <a:pt x="1327" y="414"/>
                  </a:lnTo>
                  <a:lnTo>
                    <a:pt x="1309" y="378"/>
                  </a:lnTo>
                  <a:lnTo>
                    <a:pt x="1265" y="307"/>
                  </a:lnTo>
                  <a:lnTo>
                    <a:pt x="1215" y="243"/>
                  </a:lnTo>
                  <a:lnTo>
                    <a:pt x="1156" y="185"/>
                  </a:lnTo>
                  <a:lnTo>
                    <a:pt x="1093" y="133"/>
                  </a:lnTo>
                  <a:lnTo>
                    <a:pt x="1023" y="89"/>
                  </a:lnTo>
                  <a:lnTo>
                    <a:pt x="949" y="53"/>
                  </a:lnTo>
                  <a:lnTo>
                    <a:pt x="873" y="26"/>
                  </a:lnTo>
                  <a:lnTo>
                    <a:pt x="834" y="18"/>
                  </a:lnTo>
                  <a:lnTo>
                    <a:pt x="788" y="9"/>
                  </a:lnTo>
                  <a:lnTo>
                    <a:pt x="709" y="0"/>
                  </a:lnTo>
                  <a:lnTo>
                    <a:pt x="637" y="2"/>
                  </a:lnTo>
                  <a:lnTo>
                    <a:pt x="558" y="15"/>
                  </a:lnTo>
                  <a:lnTo>
                    <a:pt x="51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4" name="Freeform 441">
              <a:extLst>
                <a:ext uri="{FF2B5EF4-FFF2-40B4-BE49-F238E27FC236}">
                  <a16:creationId xmlns:a16="http://schemas.microsoft.com/office/drawing/2014/main" id="{182D7504-5E8C-44E2-8D57-195AAAB1B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151"/>
              <a:ext cx="345" cy="346"/>
            </a:xfrm>
            <a:custGeom>
              <a:avLst/>
              <a:gdLst>
                <a:gd name="T0" fmla="*/ 492 w 1379"/>
                <a:gd name="T1" fmla="*/ 29 h 1386"/>
                <a:gd name="T2" fmla="*/ 354 w 1379"/>
                <a:gd name="T3" fmla="*/ 89 h 1386"/>
                <a:gd name="T4" fmla="*/ 237 w 1379"/>
                <a:gd name="T5" fmla="*/ 169 h 1386"/>
                <a:gd name="T6" fmla="*/ 143 w 1379"/>
                <a:gd name="T7" fmla="*/ 272 h 1386"/>
                <a:gd name="T8" fmla="*/ 87 w 1379"/>
                <a:gd name="T9" fmla="*/ 361 h 1386"/>
                <a:gd name="T10" fmla="*/ 40 w 1379"/>
                <a:gd name="T11" fmla="*/ 466 h 1386"/>
                <a:gd name="T12" fmla="*/ 5 w 1379"/>
                <a:gd name="T13" fmla="*/ 608 h 1386"/>
                <a:gd name="T14" fmla="*/ 1 w 1379"/>
                <a:gd name="T15" fmla="*/ 750 h 1386"/>
                <a:gd name="T16" fmla="*/ 24 w 1379"/>
                <a:gd name="T17" fmla="*/ 887 h 1386"/>
                <a:gd name="T18" fmla="*/ 75 w 1379"/>
                <a:gd name="T19" fmla="*/ 1016 h 1386"/>
                <a:gd name="T20" fmla="*/ 152 w 1379"/>
                <a:gd name="T21" fmla="*/ 1133 h 1386"/>
                <a:gd name="T22" fmla="*/ 253 w 1379"/>
                <a:gd name="T23" fmla="*/ 1236 h 1386"/>
                <a:gd name="T24" fmla="*/ 379 w 1379"/>
                <a:gd name="T25" fmla="*/ 1319 h 1386"/>
                <a:gd name="T26" fmla="*/ 446 w 1379"/>
                <a:gd name="T27" fmla="*/ 1351 h 1386"/>
                <a:gd name="T28" fmla="*/ 563 w 1379"/>
                <a:gd name="T29" fmla="*/ 1381 h 1386"/>
                <a:gd name="T30" fmla="*/ 698 w 1379"/>
                <a:gd name="T31" fmla="*/ 1386 h 1386"/>
                <a:gd name="T32" fmla="*/ 831 w 1379"/>
                <a:gd name="T33" fmla="*/ 1381 h 1386"/>
                <a:gd name="T34" fmla="*/ 949 w 1379"/>
                <a:gd name="T35" fmla="*/ 1351 h 1386"/>
                <a:gd name="T36" fmla="*/ 1036 w 1379"/>
                <a:gd name="T37" fmla="*/ 1308 h 1386"/>
                <a:gd name="T38" fmla="*/ 1220 w 1379"/>
                <a:gd name="T39" fmla="*/ 1157 h 1386"/>
                <a:gd name="T40" fmla="*/ 1320 w 1379"/>
                <a:gd name="T41" fmla="*/ 1004 h 1386"/>
                <a:gd name="T42" fmla="*/ 1363 w 1379"/>
                <a:gd name="T43" fmla="*/ 902 h 1386"/>
                <a:gd name="T44" fmla="*/ 1379 w 1379"/>
                <a:gd name="T45" fmla="*/ 755 h 1386"/>
                <a:gd name="T46" fmla="*/ 1379 w 1379"/>
                <a:gd name="T47" fmla="*/ 636 h 1386"/>
                <a:gd name="T48" fmla="*/ 1365 w 1379"/>
                <a:gd name="T49" fmla="*/ 492 h 1386"/>
                <a:gd name="T50" fmla="*/ 1326 w 1379"/>
                <a:gd name="T51" fmla="*/ 401 h 1386"/>
                <a:gd name="T52" fmla="*/ 1254 w 1379"/>
                <a:gd name="T53" fmla="*/ 279 h 1386"/>
                <a:gd name="T54" fmla="*/ 1125 w 1379"/>
                <a:gd name="T55" fmla="*/ 149 h 1386"/>
                <a:gd name="T56" fmla="*/ 968 w 1379"/>
                <a:gd name="T57" fmla="*/ 56 h 1386"/>
                <a:gd name="T58" fmla="*/ 791 w 1379"/>
                <a:gd name="T59" fmla="*/ 7 h 1386"/>
                <a:gd name="T60" fmla="*/ 683 w 1379"/>
                <a:gd name="T61" fmla="*/ 0 h 1386"/>
                <a:gd name="T62" fmla="*/ 530 w 1379"/>
                <a:gd name="T63" fmla="*/ 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79" h="1386">
                  <a:moveTo>
                    <a:pt x="530" y="17"/>
                  </a:moveTo>
                  <a:lnTo>
                    <a:pt x="492" y="29"/>
                  </a:lnTo>
                  <a:lnTo>
                    <a:pt x="420" y="56"/>
                  </a:lnTo>
                  <a:lnTo>
                    <a:pt x="354" y="89"/>
                  </a:lnTo>
                  <a:lnTo>
                    <a:pt x="293" y="127"/>
                  </a:lnTo>
                  <a:lnTo>
                    <a:pt x="237" y="169"/>
                  </a:lnTo>
                  <a:lnTo>
                    <a:pt x="188" y="218"/>
                  </a:lnTo>
                  <a:lnTo>
                    <a:pt x="143" y="272"/>
                  </a:lnTo>
                  <a:lnTo>
                    <a:pt x="104" y="330"/>
                  </a:lnTo>
                  <a:lnTo>
                    <a:pt x="87" y="361"/>
                  </a:lnTo>
                  <a:lnTo>
                    <a:pt x="69" y="396"/>
                  </a:lnTo>
                  <a:lnTo>
                    <a:pt x="40" y="466"/>
                  </a:lnTo>
                  <a:lnTo>
                    <a:pt x="19" y="536"/>
                  </a:lnTo>
                  <a:lnTo>
                    <a:pt x="5" y="608"/>
                  </a:lnTo>
                  <a:lnTo>
                    <a:pt x="0" y="679"/>
                  </a:lnTo>
                  <a:lnTo>
                    <a:pt x="1" y="750"/>
                  </a:lnTo>
                  <a:lnTo>
                    <a:pt x="9" y="818"/>
                  </a:lnTo>
                  <a:lnTo>
                    <a:pt x="24" y="887"/>
                  </a:lnTo>
                  <a:lnTo>
                    <a:pt x="46" y="952"/>
                  </a:lnTo>
                  <a:lnTo>
                    <a:pt x="75" y="1016"/>
                  </a:lnTo>
                  <a:lnTo>
                    <a:pt x="110" y="1076"/>
                  </a:lnTo>
                  <a:lnTo>
                    <a:pt x="152" y="1133"/>
                  </a:lnTo>
                  <a:lnTo>
                    <a:pt x="199" y="1186"/>
                  </a:lnTo>
                  <a:lnTo>
                    <a:pt x="253" y="1236"/>
                  </a:lnTo>
                  <a:lnTo>
                    <a:pt x="314" y="1279"/>
                  </a:lnTo>
                  <a:lnTo>
                    <a:pt x="379" y="1319"/>
                  </a:lnTo>
                  <a:lnTo>
                    <a:pt x="413" y="1335"/>
                  </a:lnTo>
                  <a:lnTo>
                    <a:pt x="446" y="1351"/>
                  </a:lnTo>
                  <a:lnTo>
                    <a:pt x="503" y="1371"/>
                  </a:lnTo>
                  <a:lnTo>
                    <a:pt x="563" y="1381"/>
                  </a:lnTo>
                  <a:lnTo>
                    <a:pt x="644" y="1386"/>
                  </a:lnTo>
                  <a:lnTo>
                    <a:pt x="698" y="1386"/>
                  </a:lnTo>
                  <a:lnTo>
                    <a:pt x="752" y="1386"/>
                  </a:lnTo>
                  <a:lnTo>
                    <a:pt x="831" y="1381"/>
                  </a:lnTo>
                  <a:lnTo>
                    <a:pt x="892" y="1371"/>
                  </a:lnTo>
                  <a:lnTo>
                    <a:pt x="949" y="1351"/>
                  </a:lnTo>
                  <a:lnTo>
                    <a:pt x="981" y="1335"/>
                  </a:lnTo>
                  <a:lnTo>
                    <a:pt x="1036" y="1308"/>
                  </a:lnTo>
                  <a:lnTo>
                    <a:pt x="1135" y="1240"/>
                  </a:lnTo>
                  <a:lnTo>
                    <a:pt x="1220" y="1157"/>
                  </a:lnTo>
                  <a:lnTo>
                    <a:pt x="1291" y="1059"/>
                  </a:lnTo>
                  <a:lnTo>
                    <a:pt x="1320" y="1004"/>
                  </a:lnTo>
                  <a:lnTo>
                    <a:pt x="1339" y="965"/>
                  </a:lnTo>
                  <a:lnTo>
                    <a:pt x="1363" y="902"/>
                  </a:lnTo>
                  <a:lnTo>
                    <a:pt x="1376" y="839"/>
                  </a:lnTo>
                  <a:lnTo>
                    <a:pt x="1379" y="755"/>
                  </a:lnTo>
                  <a:lnTo>
                    <a:pt x="1379" y="695"/>
                  </a:lnTo>
                  <a:lnTo>
                    <a:pt x="1379" y="636"/>
                  </a:lnTo>
                  <a:lnTo>
                    <a:pt x="1375" y="552"/>
                  </a:lnTo>
                  <a:lnTo>
                    <a:pt x="1365" y="492"/>
                  </a:lnTo>
                  <a:lnTo>
                    <a:pt x="1343" y="434"/>
                  </a:lnTo>
                  <a:lnTo>
                    <a:pt x="1326" y="401"/>
                  </a:lnTo>
                  <a:lnTo>
                    <a:pt x="1305" y="358"/>
                  </a:lnTo>
                  <a:lnTo>
                    <a:pt x="1254" y="279"/>
                  </a:lnTo>
                  <a:lnTo>
                    <a:pt x="1193" y="210"/>
                  </a:lnTo>
                  <a:lnTo>
                    <a:pt x="1125" y="149"/>
                  </a:lnTo>
                  <a:lnTo>
                    <a:pt x="1050" y="98"/>
                  </a:lnTo>
                  <a:lnTo>
                    <a:pt x="968" y="56"/>
                  </a:lnTo>
                  <a:lnTo>
                    <a:pt x="882" y="26"/>
                  </a:lnTo>
                  <a:lnTo>
                    <a:pt x="791" y="7"/>
                  </a:lnTo>
                  <a:lnTo>
                    <a:pt x="744" y="2"/>
                  </a:lnTo>
                  <a:lnTo>
                    <a:pt x="683" y="0"/>
                  </a:lnTo>
                  <a:lnTo>
                    <a:pt x="572" y="7"/>
                  </a:lnTo>
                  <a:lnTo>
                    <a:pt x="53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5" name="Freeform 442">
              <a:extLst>
                <a:ext uri="{FF2B5EF4-FFF2-40B4-BE49-F238E27FC236}">
                  <a16:creationId xmlns:a16="http://schemas.microsoft.com/office/drawing/2014/main" id="{EE3E8A78-0EC6-4087-B518-7440689A18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" y="615"/>
              <a:ext cx="2562" cy="3036"/>
            </a:xfrm>
            <a:custGeom>
              <a:avLst/>
              <a:gdLst>
                <a:gd name="T0" fmla="*/ 2054 w 10250"/>
                <a:gd name="T1" fmla="*/ 799 h 12146"/>
                <a:gd name="T2" fmla="*/ 705 w 10250"/>
                <a:gd name="T3" fmla="*/ 2196 h 12146"/>
                <a:gd name="T4" fmla="*/ 14 w 10250"/>
                <a:gd name="T5" fmla="*/ 4228 h 12146"/>
                <a:gd name="T6" fmla="*/ 225 w 10250"/>
                <a:gd name="T7" fmla="*/ 6127 h 12146"/>
                <a:gd name="T8" fmla="*/ 967 w 10250"/>
                <a:gd name="T9" fmla="*/ 7527 h 12146"/>
                <a:gd name="T10" fmla="*/ 6993 w 10250"/>
                <a:gd name="T11" fmla="*/ 10519 h 12146"/>
                <a:gd name="T12" fmla="*/ 7993 w 10250"/>
                <a:gd name="T13" fmla="*/ 10323 h 12146"/>
                <a:gd name="T14" fmla="*/ 8937 w 10250"/>
                <a:gd name="T15" fmla="*/ 9307 h 12146"/>
                <a:gd name="T16" fmla="*/ 9505 w 10250"/>
                <a:gd name="T17" fmla="*/ 7470 h 12146"/>
                <a:gd name="T18" fmla="*/ 10207 w 10250"/>
                <a:gd name="T19" fmla="*/ 7227 h 12146"/>
                <a:gd name="T20" fmla="*/ 9942 w 10250"/>
                <a:gd name="T21" fmla="*/ 6115 h 12146"/>
                <a:gd name="T22" fmla="*/ 8775 w 10250"/>
                <a:gd name="T23" fmla="*/ 2483 h 12146"/>
                <a:gd name="T24" fmla="*/ 6865 w 10250"/>
                <a:gd name="T25" fmla="*/ 557 h 12146"/>
                <a:gd name="T26" fmla="*/ 4907 w 10250"/>
                <a:gd name="T27" fmla="*/ 1450 h 12146"/>
                <a:gd name="T28" fmla="*/ 5330 w 10250"/>
                <a:gd name="T29" fmla="*/ 1920 h 12146"/>
                <a:gd name="T30" fmla="*/ 5108 w 10250"/>
                <a:gd name="T31" fmla="*/ 2630 h 12146"/>
                <a:gd name="T32" fmla="*/ 4510 w 10250"/>
                <a:gd name="T33" fmla="*/ 2782 h 12146"/>
                <a:gd name="T34" fmla="*/ 4018 w 10250"/>
                <a:gd name="T35" fmla="*/ 2389 h 12146"/>
                <a:gd name="T36" fmla="*/ 4027 w 10250"/>
                <a:gd name="T37" fmla="*/ 1803 h 12146"/>
                <a:gd name="T38" fmla="*/ 4491 w 10250"/>
                <a:gd name="T39" fmla="*/ 1426 h 12146"/>
                <a:gd name="T40" fmla="*/ 3143 w 10250"/>
                <a:gd name="T41" fmla="*/ 3371 h 12146"/>
                <a:gd name="T42" fmla="*/ 3480 w 10250"/>
                <a:gd name="T43" fmla="*/ 3949 h 12146"/>
                <a:gd name="T44" fmla="*/ 3116 w 10250"/>
                <a:gd name="T45" fmla="*/ 4591 h 12146"/>
                <a:gd name="T46" fmla="*/ 2523 w 10250"/>
                <a:gd name="T47" fmla="*/ 4620 h 12146"/>
                <a:gd name="T48" fmla="*/ 2122 w 10250"/>
                <a:gd name="T49" fmla="*/ 4179 h 12146"/>
                <a:gd name="T50" fmla="*/ 2211 w 10250"/>
                <a:gd name="T51" fmla="*/ 3586 h 12146"/>
                <a:gd name="T52" fmla="*/ 2750 w 10250"/>
                <a:gd name="T53" fmla="*/ 3277 h 12146"/>
                <a:gd name="T54" fmla="*/ 5137 w 10250"/>
                <a:gd name="T55" fmla="*/ 3469 h 12146"/>
                <a:gd name="T56" fmla="*/ 5323 w 10250"/>
                <a:gd name="T57" fmla="*/ 4181 h 12146"/>
                <a:gd name="T58" fmla="*/ 4926 w 10250"/>
                <a:gd name="T59" fmla="*/ 4620 h 12146"/>
                <a:gd name="T60" fmla="*/ 4334 w 10250"/>
                <a:gd name="T61" fmla="*/ 4592 h 12146"/>
                <a:gd name="T62" fmla="*/ 3978 w 10250"/>
                <a:gd name="T63" fmla="*/ 4031 h 12146"/>
                <a:gd name="T64" fmla="*/ 4161 w 10250"/>
                <a:gd name="T65" fmla="*/ 3485 h 12146"/>
                <a:gd name="T66" fmla="*/ 4746 w 10250"/>
                <a:gd name="T67" fmla="*/ 3281 h 12146"/>
                <a:gd name="T68" fmla="*/ 7097 w 10250"/>
                <a:gd name="T69" fmla="*/ 3575 h 12146"/>
                <a:gd name="T70" fmla="*/ 7164 w 10250"/>
                <a:gd name="T71" fmla="*/ 4260 h 12146"/>
                <a:gd name="T72" fmla="*/ 6675 w 10250"/>
                <a:gd name="T73" fmla="*/ 4651 h 12146"/>
                <a:gd name="T74" fmla="*/ 6077 w 10250"/>
                <a:gd name="T75" fmla="*/ 4502 h 12146"/>
                <a:gd name="T76" fmla="*/ 5844 w 10250"/>
                <a:gd name="T77" fmla="*/ 3912 h 12146"/>
                <a:gd name="T78" fmla="*/ 6118 w 10250"/>
                <a:gd name="T79" fmla="*/ 3407 h 12146"/>
                <a:gd name="T80" fmla="*/ 6719 w 10250"/>
                <a:gd name="T81" fmla="*/ 3301 h 12146"/>
                <a:gd name="T82" fmla="*/ 3444 w 10250"/>
                <a:gd name="T83" fmla="*/ 5598 h 12146"/>
                <a:gd name="T84" fmla="*/ 3389 w 10250"/>
                <a:gd name="T85" fmla="*/ 6201 h 12146"/>
                <a:gd name="T86" fmla="*/ 2791 w 10250"/>
                <a:gd name="T87" fmla="*/ 6526 h 12146"/>
                <a:gd name="T88" fmla="*/ 2193 w 10250"/>
                <a:gd name="T89" fmla="*/ 6202 h 12146"/>
                <a:gd name="T90" fmla="*/ 2123 w 10250"/>
                <a:gd name="T91" fmla="*/ 5632 h 12146"/>
                <a:gd name="T92" fmla="*/ 2504 w 10250"/>
                <a:gd name="T93" fmla="*/ 5209 h 12146"/>
                <a:gd name="T94" fmla="*/ 4907 w 10250"/>
                <a:gd name="T95" fmla="*/ 5191 h 12146"/>
                <a:gd name="T96" fmla="*/ 5330 w 10250"/>
                <a:gd name="T97" fmla="*/ 5660 h 12146"/>
                <a:gd name="T98" fmla="*/ 5108 w 10250"/>
                <a:gd name="T99" fmla="*/ 6370 h 12146"/>
                <a:gd name="T100" fmla="*/ 4510 w 10250"/>
                <a:gd name="T101" fmla="*/ 6522 h 12146"/>
                <a:gd name="T102" fmla="*/ 4018 w 10250"/>
                <a:gd name="T103" fmla="*/ 6129 h 12146"/>
                <a:gd name="T104" fmla="*/ 4027 w 10250"/>
                <a:gd name="T105" fmla="*/ 5545 h 12146"/>
                <a:gd name="T106" fmla="*/ 4491 w 10250"/>
                <a:gd name="T107" fmla="*/ 5167 h 12146"/>
                <a:gd name="T108" fmla="*/ 6873 w 10250"/>
                <a:gd name="T109" fmla="*/ 5237 h 12146"/>
                <a:gd name="T110" fmla="*/ 7214 w 10250"/>
                <a:gd name="T111" fmla="*/ 5758 h 12146"/>
                <a:gd name="T112" fmla="*/ 6975 w 10250"/>
                <a:gd name="T113" fmla="*/ 6370 h 12146"/>
                <a:gd name="T114" fmla="*/ 6378 w 10250"/>
                <a:gd name="T115" fmla="*/ 6522 h 12146"/>
                <a:gd name="T116" fmla="*/ 5886 w 10250"/>
                <a:gd name="T117" fmla="*/ 6129 h 12146"/>
                <a:gd name="T118" fmla="*/ 5895 w 10250"/>
                <a:gd name="T119" fmla="*/ 5545 h 12146"/>
                <a:gd name="T120" fmla="*/ 6359 w 10250"/>
                <a:gd name="T121" fmla="*/ 5167 h 12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0" h="12146">
                  <a:moveTo>
                    <a:pt x="4360" y="8"/>
                  </a:moveTo>
                  <a:lnTo>
                    <a:pt x="4206" y="19"/>
                  </a:lnTo>
                  <a:lnTo>
                    <a:pt x="3903" y="58"/>
                  </a:lnTo>
                  <a:lnTo>
                    <a:pt x="3603" y="118"/>
                  </a:lnTo>
                  <a:lnTo>
                    <a:pt x="3310" y="197"/>
                  </a:lnTo>
                  <a:lnTo>
                    <a:pt x="3021" y="296"/>
                  </a:lnTo>
                  <a:lnTo>
                    <a:pt x="2736" y="415"/>
                  </a:lnTo>
                  <a:lnTo>
                    <a:pt x="2458" y="554"/>
                  </a:lnTo>
                  <a:lnTo>
                    <a:pt x="2187" y="713"/>
                  </a:lnTo>
                  <a:lnTo>
                    <a:pt x="2054" y="799"/>
                  </a:lnTo>
                  <a:lnTo>
                    <a:pt x="1962" y="862"/>
                  </a:lnTo>
                  <a:lnTo>
                    <a:pt x="1783" y="996"/>
                  </a:lnTo>
                  <a:lnTo>
                    <a:pt x="1608" y="1141"/>
                  </a:lnTo>
                  <a:lnTo>
                    <a:pt x="1439" y="1297"/>
                  </a:lnTo>
                  <a:lnTo>
                    <a:pt x="1276" y="1461"/>
                  </a:lnTo>
                  <a:lnTo>
                    <a:pt x="1122" y="1633"/>
                  </a:lnTo>
                  <a:lnTo>
                    <a:pt x="975" y="1811"/>
                  </a:lnTo>
                  <a:lnTo>
                    <a:pt x="838" y="1995"/>
                  </a:lnTo>
                  <a:lnTo>
                    <a:pt x="774" y="2089"/>
                  </a:lnTo>
                  <a:lnTo>
                    <a:pt x="705" y="2196"/>
                  </a:lnTo>
                  <a:lnTo>
                    <a:pt x="575" y="2418"/>
                  </a:lnTo>
                  <a:lnTo>
                    <a:pt x="456" y="2648"/>
                  </a:lnTo>
                  <a:lnTo>
                    <a:pt x="350" y="2886"/>
                  </a:lnTo>
                  <a:lnTo>
                    <a:pt x="257" y="3131"/>
                  </a:lnTo>
                  <a:lnTo>
                    <a:pt x="176" y="3380"/>
                  </a:lnTo>
                  <a:lnTo>
                    <a:pt x="109" y="3633"/>
                  </a:lnTo>
                  <a:lnTo>
                    <a:pt x="56" y="3890"/>
                  </a:lnTo>
                  <a:lnTo>
                    <a:pt x="35" y="4020"/>
                  </a:lnTo>
                  <a:lnTo>
                    <a:pt x="26" y="4081"/>
                  </a:lnTo>
                  <a:lnTo>
                    <a:pt x="14" y="4228"/>
                  </a:lnTo>
                  <a:lnTo>
                    <a:pt x="1" y="4486"/>
                  </a:lnTo>
                  <a:lnTo>
                    <a:pt x="0" y="4859"/>
                  </a:lnTo>
                  <a:lnTo>
                    <a:pt x="11" y="5115"/>
                  </a:lnTo>
                  <a:lnTo>
                    <a:pt x="25" y="5259"/>
                  </a:lnTo>
                  <a:lnTo>
                    <a:pt x="33" y="5320"/>
                  </a:lnTo>
                  <a:lnTo>
                    <a:pt x="48" y="5413"/>
                  </a:lnTo>
                  <a:lnTo>
                    <a:pt x="83" y="5597"/>
                  </a:lnTo>
                  <a:lnTo>
                    <a:pt x="123" y="5777"/>
                  </a:lnTo>
                  <a:lnTo>
                    <a:pt x="172" y="5953"/>
                  </a:lnTo>
                  <a:lnTo>
                    <a:pt x="225" y="6127"/>
                  </a:lnTo>
                  <a:lnTo>
                    <a:pt x="286" y="6297"/>
                  </a:lnTo>
                  <a:lnTo>
                    <a:pt x="353" y="6465"/>
                  </a:lnTo>
                  <a:lnTo>
                    <a:pt x="427" y="6631"/>
                  </a:lnTo>
                  <a:lnTo>
                    <a:pt x="466" y="6713"/>
                  </a:lnTo>
                  <a:lnTo>
                    <a:pt x="505" y="6793"/>
                  </a:lnTo>
                  <a:lnTo>
                    <a:pt x="589" y="6949"/>
                  </a:lnTo>
                  <a:lnTo>
                    <a:pt x="677" y="7101"/>
                  </a:lnTo>
                  <a:lnTo>
                    <a:pt x="769" y="7248"/>
                  </a:lnTo>
                  <a:lnTo>
                    <a:pt x="866" y="7390"/>
                  </a:lnTo>
                  <a:lnTo>
                    <a:pt x="967" y="7527"/>
                  </a:lnTo>
                  <a:lnTo>
                    <a:pt x="1072" y="7660"/>
                  </a:lnTo>
                  <a:lnTo>
                    <a:pt x="1182" y="7787"/>
                  </a:lnTo>
                  <a:lnTo>
                    <a:pt x="1239" y="7848"/>
                  </a:lnTo>
                  <a:lnTo>
                    <a:pt x="1391" y="8009"/>
                  </a:lnTo>
                  <a:lnTo>
                    <a:pt x="1391" y="10078"/>
                  </a:lnTo>
                  <a:lnTo>
                    <a:pt x="1391" y="12146"/>
                  </a:lnTo>
                  <a:lnTo>
                    <a:pt x="4192" y="12146"/>
                  </a:lnTo>
                  <a:lnTo>
                    <a:pt x="6993" y="12146"/>
                  </a:lnTo>
                  <a:lnTo>
                    <a:pt x="6993" y="11333"/>
                  </a:lnTo>
                  <a:lnTo>
                    <a:pt x="6993" y="10519"/>
                  </a:lnTo>
                  <a:lnTo>
                    <a:pt x="7131" y="10519"/>
                  </a:lnTo>
                  <a:lnTo>
                    <a:pt x="7180" y="10518"/>
                  </a:lnTo>
                  <a:lnTo>
                    <a:pt x="7284" y="10511"/>
                  </a:lnTo>
                  <a:lnTo>
                    <a:pt x="7395" y="10497"/>
                  </a:lnTo>
                  <a:lnTo>
                    <a:pt x="7508" y="10476"/>
                  </a:lnTo>
                  <a:lnTo>
                    <a:pt x="7623" y="10451"/>
                  </a:lnTo>
                  <a:lnTo>
                    <a:pt x="7735" y="10420"/>
                  </a:lnTo>
                  <a:lnTo>
                    <a:pt x="7843" y="10384"/>
                  </a:lnTo>
                  <a:lnTo>
                    <a:pt x="7946" y="10344"/>
                  </a:lnTo>
                  <a:lnTo>
                    <a:pt x="7993" y="10323"/>
                  </a:lnTo>
                  <a:lnTo>
                    <a:pt x="8068" y="10287"/>
                  </a:lnTo>
                  <a:lnTo>
                    <a:pt x="8212" y="10203"/>
                  </a:lnTo>
                  <a:lnTo>
                    <a:pt x="8349" y="10104"/>
                  </a:lnTo>
                  <a:lnTo>
                    <a:pt x="8477" y="9993"/>
                  </a:lnTo>
                  <a:lnTo>
                    <a:pt x="8595" y="9870"/>
                  </a:lnTo>
                  <a:lnTo>
                    <a:pt x="8702" y="9738"/>
                  </a:lnTo>
                  <a:lnTo>
                    <a:pt x="8797" y="9597"/>
                  </a:lnTo>
                  <a:lnTo>
                    <a:pt x="8876" y="9448"/>
                  </a:lnTo>
                  <a:lnTo>
                    <a:pt x="8911" y="9372"/>
                  </a:lnTo>
                  <a:lnTo>
                    <a:pt x="8937" y="9307"/>
                  </a:lnTo>
                  <a:lnTo>
                    <a:pt x="8983" y="9175"/>
                  </a:lnTo>
                  <a:lnTo>
                    <a:pt x="9020" y="9033"/>
                  </a:lnTo>
                  <a:lnTo>
                    <a:pt x="9049" y="8881"/>
                  </a:lnTo>
                  <a:lnTo>
                    <a:pt x="9071" y="8708"/>
                  </a:lnTo>
                  <a:lnTo>
                    <a:pt x="9087" y="8513"/>
                  </a:lnTo>
                  <a:lnTo>
                    <a:pt x="9097" y="8289"/>
                  </a:lnTo>
                  <a:lnTo>
                    <a:pt x="9103" y="8031"/>
                  </a:lnTo>
                  <a:lnTo>
                    <a:pt x="9103" y="7885"/>
                  </a:lnTo>
                  <a:lnTo>
                    <a:pt x="9103" y="7470"/>
                  </a:lnTo>
                  <a:lnTo>
                    <a:pt x="9505" y="7470"/>
                  </a:lnTo>
                  <a:lnTo>
                    <a:pt x="9657" y="7470"/>
                  </a:lnTo>
                  <a:lnTo>
                    <a:pt x="9815" y="7466"/>
                  </a:lnTo>
                  <a:lnTo>
                    <a:pt x="9893" y="7460"/>
                  </a:lnTo>
                  <a:lnTo>
                    <a:pt x="9951" y="7449"/>
                  </a:lnTo>
                  <a:lnTo>
                    <a:pt x="9998" y="7432"/>
                  </a:lnTo>
                  <a:lnTo>
                    <a:pt x="10057" y="7395"/>
                  </a:lnTo>
                  <a:lnTo>
                    <a:pt x="10100" y="7358"/>
                  </a:lnTo>
                  <a:lnTo>
                    <a:pt x="10139" y="7322"/>
                  </a:lnTo>
                  <a:lnTo>
                    <a:pt x="10184" y="7266"/>
                  </a:lnTo>
                  <a:lnTo>
                    <a:pt x="10207" y="7227"/>
                  </a:lnTo>
                  <a:lnTo>
                    <a:pt x="10225" y="7185"/>
                  </a:lnTo>
                  <a:lnTo>
                    <a:pt x="10238" y="7141"/>
                  </a:lnTo>
                  <a:lnTo>
                    <a:pt x="10249" y="7068"/>
                  </a:lnTo>
                  <a:lnTo>
                    <a:pt x="10250" y="7012"/>
                  </a:lnTo>
                  <a:lnTo>
                    <a:pt x="10249" y="6989"/>
                  </a:lnTo>
                  <a:lnTo>
                    <a:pt x="10244" y="6943"/>
                  </a:lnTo>
                  <a:lnTo>
                    <a:pt x="10232" y="6883"/>
                  </a:lnTo>
                  <a:lnTo>
                    <a:pt x="10205" y="6798"/>
                  </a:lnTo>
                  <a:lnTo>
                    <a:pt x="10133" y="6600"/>
                  </a:lnTo>
                  <a:lnTo>
                    <a:pt x="9942" y="6115"/>
                  </a:lnTo>
                  <a:lnTo>
                    <a:pt x="9788" y="5733"/>
                  </a:lnTo>
                  <a:lnTo>
                    <a:pt x="9329" y="4586"/>
                  </a:lnTo>
                  <a:lnTo>
                    <a:pt x="9309" y="4334"/>
                  </a:lnTo>
                  <a:lnTo>
                    <a:pt x="9294" y="4180"/>
                  </a:lnTo>
                  <a:lnTo>
                    <a:pt x="9253" y="3879"/>
                  </a:lnTo>
                  <a:lnTo>
                    <a:pt x="9193" y="3585"/>
                  </a:lnTo>
                  <a:lnTo>
                    <a:pt x="9115" y="3299"/>
                  </a:lnTo>
                  <a:lnTo>
                    <a:pt x="9020" y="3021"/>
                  </a:lnTo>
                  <a:lnTo>
                    <a:pt x="8907" y="2749"/>
                  </a:lnTo>
                  <a:lnTo>
                    <a:pt x="8775" y="2483"/>
                  </a:lnTo>
                  <a:lnTo>
                    <a:pt x="8625" y="2224"/>
                  </a:lnTo>
                  <a:lnTo>
                    <a:pt x="8542" y="2097"/>
                  </a:lnTo>
                  <a:lnTo>
                    <a:pt x="8454" y="1967"/>
                  </a:lnTo>
                  <a:lnTo>
                    <a:pt x="8265" y="1718"/>
                  </a:lnTo>
                  <a:lnTo>
                    <a:pt x="8061" y="1483"/>
                  </a:lnTo>
                  <a:lnTo>
                    <a:pt x="7844" y="1266"/>
                  </a:lnTo>
                  <a:lnTo>
                    <a:pt x="7616" y="1064"/>
                  </a:lnTo>
                  <a:lnTo>
                    <a:pt x="7376" y="877"/>
                  </a:lnTo>
                  <a:lnTo>
                    <a:pt x="7125" y="708"/>
                  </a:lnTo>
                  <a:lnTo>
                    <a:pt x="6865" y="557"/>
                  </a:lnTo>
                  <a:lnTo>
                    <a:pt x="6595" y="422"/>
                  </a:lnTo>
                  <a:lnTo>
                    <a:pt x="6317" y="305"/>
                  </a:lnTo>
                  <a:lnTo>
                    <a:pt x="6031" y="206"/>
                  </a:lnTo>
                  <a:lnTo>
                    <a:pt x="5739" y="127"/>
                  </a:lnTo>
                  <a:lnTo>
                    <a:pt x="5441" y="65"/>
                  </a:lnTo>
                  <a:lnTo>
                    <a:pt x="5137" y="24"/>
                  </a:lnTo>
                  <a:lnTo>
                    <a:pt x="4829" y="2"/>
                  </a:lnTo>
                  <a:lnTo>
                    <a:pt x="4517" y="0"/>
                  </a:lnTo>
                  <a:lnTo>
                    <a:pt x="4360" y="8"/>
                  </a:lnTo>
                  <a:close/>
                  <a:moveTo>
                    <a:pt x="4907" y="1450"/>
                  </a:moveTo>
                  <a:lnTo>
                    <a:pt x="4942" y="1464"/>
                  </a:lnTo>
                  <a:lnTo>
                    <a:pt x="5011" y="1500"/>
                  </a:lnTo>
                  <a:lnTo>
                    <a:pt x="5077" y="1545"/>
                  </a:lnTo>
                  <a:lnTo>
                    <a:pt x="5137" y="1598"/>
                  </a:lnTo>
                  <a:lnTo>
                    <a:pt x="5192" y="1657"/>
                  </a:lnTo>
                  <a:lnTo>
                    <a:pt x="5242" y="1720"/>
                  </a:lnTo>
                  <a:lnTo>
                    <a:pt x="5282" y="1789"/>
                  </a:lnTo>
                  <a:lnTo>
                    <a:pt x="5312" y="1858"/>
                  </a:lnTo>
                  <a:lnTo>
                    <a:pt x="5323" y="1893"/>
                  </a:lnTo>
                  <a:lnTo>
                    <a:pt x="5330" y="1920"/>
                  </a:lnTo>
                  <a:lnTo>
                    <a:pt x="5341" y="1979"/>
                  </a:lnTo>
                  <a:lnTo>
                    <a:pt x="5348" y="2078"/>
                  </a:lnTo>
                  <a:lnTo>
                    <a:pt x="5341" y="2216"/>
                  </a:lnTo>
                  <a:lnTo>
                    <a:pt x="5323" y="2310"/>
                  </a:lnTo>
                  <a:lnTo>
                    <a:pt x="5307" y="2365"/>
                  </a:lnTo>
                  <a:lnTo>
                    <a:pt x="5298" y="2389"/>
                  </a:lnTo>
                  <a:lnTo>
                    <a:pt x="5286" y="2413"/>
                  </a:lnTo>
                  <a:lnTo>
                    <a:pt x="5257" y="2461"/>
                  </a:lnTo>
                  <a:lnTo>
                    <a:pt x="5201" y="2535"/>
                  </a:lnTo>
                  <a:lnTo>
                    <a:pt x="5108" y="2630"/>
                  </a:lnTo>
                  <a:lnTo>
                    <a:pt x="5033" y="2689"/>
                  </a:lnTo>
                  <a:lnTo>
                    <a:pt x="4983" y="2721"/>
                  </a:lnTo>
                  <a:lnTo>
                    <a:pt x="4959" y="2734"/>
                  </a:lnTo>
                  <a:lnTo>
                    <a:pt x="4926" y="2749"/>
                  </a:lnTo>
                  <a:lnTo>
                    <a:pt x="4870" y="2771"/>
                  </a:lnTo>
                  <a:lnTo>
                    <a:pt x="4807" y="2782"/>
                  </a:lnTo>
                  <a:lnTo>
                    <a:pt x="4719" y="2785"/>
                  </a:lnTo>
                  <a:lnTo>
                    <a:pt x="4659" y="2785"/>
                  </a:lnTo>
                  <a:lnTo>
                    <a:pt x="4597" y="2785"/>
                  </a:lnTo>
                  <a:lnTo>
                    <a:pt x="4510" y="2782"/>
                  </a:lnTo>
                  <a:lnTo>
                    <a:pt x="4447" y="2771"/>
                  </a:lnTo>
                  <a:lnTo>
                    <a:pt x="4391" y="2749"/>
                  </a:lnTo>
                  <a:lnTo>
                    <a:pt x="4358" y="2734"/>
                  </a:lnTo>
                  <a:lnTo>
                    <a:pt x="4334" y="2721"/>
                  </a:lnTo>
                  <a:lnTo>
                    <a:pt x="4285" y="2690"/>
                  </a:lnTo>
                  <a:lnTo>
                    <a:pt x="4211" y="2631"/>
                  </a:lnTo>
                  <a:lnTo>
                    <a:pt x="4118" y="2537"/>
                  </a:lnTo>
                  <a:lnTo>
                    <a:pt x="4059" y="2462"/>
                  </a:lnTo>
                  <a:lnTo>
                    <a:pt x="4029" y="2413"/>
                  </a:lnTo>
                  <a:lnTo>
                    <a:pt x="4018" y="2389"/>
                  </a:lnTo>
                  <a:lnTo>
                    <a:pt x="4006" y="2362"/>
                  </a:lnTo>
                  <a:lnTo>
                    <a:pt x="3990" y="2309"/>
                  </a:lnTo>
                  <a:lnTo>
                    <a:pt x="3981" y="2247"/>
                  </a:lnTo>
                  <a:lnTo>
                    <a:pt x="3978" y="2160"/>
                  </a:lnTo>
                  <a:lnTo>
                    <a:pt x="3977" y="2103"/>
                  </a:lnTo>
                  <a:lnTo>
                    <a:pt x="3977" y="2041"/>
                  </a:lnTo>
                  <a:lnTo>
                    <a:pt x="3981" y="1954"/>
                  </a:lnTo>
                  <a:lnTo>
                    <a:pt x="3991" y="1892"/>
                  </a:lnTo>
                  <a:lnTo>
                    <a:pt x="4011" y="1836"/>
                  </a:lnTo>
                  <a:lnTo>
                    <a:pt x="4027" y="1803"/>
                  </a:lnTo>
                  <a:lnTo>
                    <a:pt x="4043" y="1773"/>
                  </a:lnTo>
                  <a:lnTo>
                    <a:pt x="4077" y="1716"/>
                  </a:lnTo>
                  <a:lnTo>
                    <a:pt x="4118" y="1663"/>
                  </a:lnTo>
                  <a:lnTo>
                    <a:pt x="4161" y="1615"/>
                  </a:lnTo>
                  <a:lnTo>
                    <a:pt x="4210" y="1571"/>
                  </a:lnTo>
                  <a:lnTo>
                    <a:pt x="4260" y="1532"/>
                  </a:lnTo>
                  <a:lnTo>
                    <a:pt x="4315" y="1498"/>
                  </a:lnTo>
                  <a:lnTo>
                    <a:pt x="4371" y="1469"/>
                  </a:lnTo>
                  <a:lnTo>
                    <a:pt x="4430" y="1445"/>
                  </a:lnTo>
                  <a:lnTo>
                    <a:pt x="4491" y="1426"/>
                  </a:lnTo>
                  <a:lnTo>
                    <a:pt x="4554" y="1414"/>
                  </a:lnTo>
                  <a:lnTo>
                    <a:pt x="4617" y="1407"/>
                  </a:lnTo>
                  <a:lnTo>
                    <a:pt x="4681" y="1406"/>
                  </a:lnTo>
                  <a:lnTo>
                    <a:pt x="4746" y="1411"/>
                  </a:lnTo>
                  <a:lnTo>
                    <a:pt x="4811" y="1422"/>
                  </a:lnTo>
                  <a:lnTo>
                    <a:pt x="4875" y="1439"/>
                  </a:lnTo>
                  <a:lnTo>
                    <a:pt x="4907" y="1450"/>
                  </a:lnTo>
                  <a:close/>
                  <a:moveTo>
                    <a:pt x="3040" y="3320"/>
                  </a:moveTo>
                  <a:lnTo>
                    <a:pt x="3075" y="3334"/>
                  </a:lnTo>
                  <a:lnTo>
                    <a:pt x="3143" y="3371"/>
                  </a:lnTo>
                  <a:lnTo>
                    <a:pt x="3209" y="3416"/>
                  </a:lnTo>
                  <a:lnTo>
                    <a:pt x="3270" y="3469"/>
                  </a:lnTo>
                  <a:lnTo>
                    <a:pt x="3326" y="3527"/>
                  </a:lnTo>
                  <a:lnTo>
                    <a:pt x="3374" y="3591"/>
                  </a:lnTo>
                  <a:lnTo>
                    <a:pt x="3414" y="3658"/>
                  </a:lnTo>
                  <a:lnTo>
                    <a:pt x="3444" y="3728"/>
                  </a:lnTo>
                  <a:lnTo>
                    <a:pt x="3456" y="3764"/>
                  </a:lnTo>
                  <a:lnTo>
                    <a:pt x="3463" y="3791"/>
                  </a:lnTo>
                  <a:lnTo>
                    <a:pt x="3473" y="3850"/>
                  </a:lnTo>
                  <a:lnTo>
                    <a:pt x="3480" y="3949"/>
                  </a:lnTo>
                  <a:lnTo>
                    <a:pt x="3473" y="4086"/>
                  </a:lnTo>
                  <a:lnTo>
                    <a:pt x="3456" y="4181"/>
                  </a:lnTo>
                  <a:lnTo>
                    <a:pt x="3440" y="4236"/>
                  </a:lnTo>
                  <a:lnTo>
                    <a:pt x="3430" y="4260"/>
                  </a:lnTo>
                  <a:lnTo>
                    <a:pt x="3419" y="4282"/>
                  </a:lnTo>
                  <a:lnTo>
                    <a:pt x="3389" y="4330"/>
                  </a:lnTo>
                  <a:lnTo>
                    <a:pt x="3333" y="4406"/>
                  </a:lnTo>
                  <a:lnTo>
                    <a:pt x="3240" y="4500"/>
                  </a:lnTo>
                  <a:lnTo>
                    <a:pt x="3165" y="4559"/>
                  </a:lnTo>
                  <a:lnTo>
                    <a:pt x="3116" y="4591"/>
                  </a:lnTo>
                  <a:lnTo>
                    <a:pt x="3091" y="4603"/>
                  </a:lnTo>
                  <a:lnTo>
                    <a:pt x="3059" y="4620"/>
                  </a:lnTo>
                  <a:lnTo>
                    <a:pt x="3002" y="4641"/>
                  </a:lnTo>
                  <a:lnTo>
                    <a:pt x="2940" y="4651"/>
                  </a:lnTo>
                  <a:lnTo>
                    <a:pt x="2853" y="4656"/>
                  </a:lnTo>
                  <a:lnTo>
                    <a:pt x="2791" y="4656"/>
                  </a:lnTo>
                  <a:lnTo>
                    <a:pt x="2730" y="4656"/>
                  </a:lnTo>
                  <a:lnTo>
                    <a:pt x="2642" y="4651"/>
                  </a:lnTo>
                  <a:lnTo>
                    <a:pt x="2580" y="4641"/>
                  </a:lnTo>
                  <a:lnTo>
                    <a:pt x="2523" y="4620"/>
                  </a:lnTo>
                  <a:lnTo>
                    <a:pt x="2491" y="4603"/>
                  </a:lnTo>
                  <a:lnTo>
                    <a:pt x="2467" y="4592"/>
                  </a:lnTo>
                  <a:lnTo>
                    <a:pt x="2418" y="4560"/>
                  </a:lnTo>
                  <a:lnTo>
                    <a:pt x="2343" y="4502"/>
                  </a:lnTo>
                  <a:lnTo>
                    <a:pt x="2250" y="4407"/>
                  </a:lnTo>
                  <a:lnTo>
                    <a:pt x="2193" y="4331"/>
                  </a:lnTo>
                  <a:lnTo>
                    <a:pt x="2163" y="4283"/>
                  </a:lnTo>
                  <a:lnTo>
                    <a:pt x="2150" y="4260"/>
                  </a:lnTo>
                  <a:lnTo>
                    <a:pt x="2139" y="4232"/>
                  </a:lnTo>
                  <a:lnTo>
                    <a:pt x="2122" y="4179"/>
                  </a:lnTo>
                  <a:lnTo>
                    <a:pt x="2113" y="4116"/>
                  </a:lnTo>
                  <a:lnTo>
                    <a:pt x="2110" y="4031"/>
                  </a:lnTo>
                  <a:lnTo>
                    <a:pt x="2110" y="3973"/>
                  </a:lnTo>
                  <a:lnTo>
                    <a:pt x="2110" y="3912"/>
                  </a:lnTo>
                  <a:lnTo>
                    <a:pt x="2113" y="3824"/>
                  </a:lnTo>
                  <a:lnTo>
                    <a:pt x="2123" y="3763"/>
                  </a:lnTo>
                  <a:lnTo>
                    <a:pt x="2145" y="3706"/>
                  </a:lnTo>
                  <a:lnTo>
                    <a:pt x="2160" y="3674"/>
                  </a:lnTo>
                  <a:lnTo>
                    <a:pt x="2175" y="3644"/>
                  </a:lnTo>
                  <a:lnTo>
                    <a:pt x="2211" y="3586"/>
                  </a:lnTo>
                  <a:lnTo>
                    <a:pt x="2250" y="3534"/>
                  </a:lnTo>
                  <a:lnTo>
                    <a:pt x="2294" y="3485"/>
                  </a:lnTo>
                  <a:lnTo>
                    <a:pt x="2342" y="3442"/>
                  </a:lnTo>
                  <a:lnTo>
                    <a:pt x="2393" y="3402"/>
                  </a:lnTo>
                  <a:lnTo>
                    <a:pt x="2447" y="3368"/>
                  </a:lnTo>
                  <a:lnTo>
                    <a:pt x="2504" y="3339"/>
                  </a:lnTo>
                  <a:lnTo>
                    <a:pt x="2563" y="3315"/>
                  </a:lnTo>
                  <a:lnTo>
                    <a:pt x="2624" y="3297"/>
                  </a:lnTo>
                  <a:lnTo>
                    <a:pt x="2686" y="3284"/>
                  </a:lnTo>
                  <a:lnTo>
                    <a:pt x="2750" y="3277"/>
                  </a:lnTo>
                  <a:lnTo>
                    <a:pt x="2815" y="3276"/>
                  </a:lnTo>
                  <a:lnTo>
                    <a:pt x="2879" y="3281"/>
                  </a:lnTo>
                  <a:lnTo>
                    <a:pt x="2944" y="3291"/>
                  </a:lnTo>
                  <a:lnTo>
                    <a:pt x="3007" y="3309"/>
                  </a:lnTo>
                  <a:lnTo>
                    <a:pt x="3040" y="3320"/>
                  </a:lnTo>
                  <a:close/>
                  <a:moveTo>
                    <a:pt x="4907" y="3320"/>
                  </a:moveTo>
                  <a:lnTo>
                    <a:pt x="4942" y="3334"/>
                  </a:lnTo>
                  <a:lnTo>
                    <a:pt x="5011" y="3371"/>
                  </a:lnTo>
                  <a:lnTo>
                    <a:pt x="5077" y="3416"/>
                  </a:lnTo>
                  <a:lnTo>
                    <a:pt x="5137" y="3469"/>
                  </a:lnTo>
                  <a:lnTo>
                    <a:pt x="5192" y="3527"/>
                  </a:lnTo>
                  <a:lnTo>
                    <a:pt x="5242" y="3591"/>
                  </a:lnTo>
                  <a:lnTo>
                    <a:pt x="5282" y="3658"/>
                  </a:lnTo>
                  <a:lnTo>
                    <a:pt x="5312" y="3728"/>
                  </a:lnTo>
                  <a:lnTo>
                    <a:pt x="5323" y="3764"/>
                  </a:lnTo>
                  <a:lnTo>
                    <a:pt x="5330" y="3791"/>
                  </a:lnTo>
                  <a:lnTo>
                    <a:pt x="5341" y="3850"/>
                  </a:lnTo>
                  <a:lnTo>
                    <a:pt x="5348" y="3949"/>
                  </a:lnTo>
                  <a:lnTo>
                    <a:pt x="5341" y="4086"/>
                  </a:lnTo>
                  <a:lnTo>
                    <a:pt x="5323" y="4181"/>
                  </a:lnTo>
                  <a:lnTo>
                    <a:pt x="5307" y="4236"/>
                  </a:lnTo>
                  <a:lnTo>
                    <a:pt x="5298" y="4260"/>
                  </a:lnTo>
                  <a:lnTo>
                    <a:pt x="5286" y="4282"/>
                  </a:lnTo>
                  <a:lnTo>
                    <a:pt x="5257" y="4330"/>
                  </a:lnTo>
                  <a:lnTo>
                    <a:pt x="5201" y="4406"/>
                  </a:lnTo>
                  <a:lnTo>
                    <a:pt x="5108" y="4500"/>
                  </a:lnTo>
                  <a:lnTo>
                    <a:pt x="5033" y="4559"/>
                  </a:lnTo>
                  <a:lnTo>
                    <a:pt x="4983" y="4591"/>
                  </a:lnTo>
                  <a:lnTo>
                    <a:pt x="4959" y="4603"/>
                  </a:lnTo>
                  <a:lnTo>
                    <a:pt x="4926" y="4620"/>
                  </a:lnTo>
                  <a:lnTo>
                    <a:pt x="4870" y="4641"/>
                  </a:lnTo>
                  <a:lnTo>
                    <a:pt x="4807" y="4651"/>
                  </a:lnTo>
                  <a:lnTo>
                    <a:pt x="4719" y="4656"/>
                  </a:lnTo>
                  <a:lnTo>
                    <a:pt x="4659" y="4656"/>
                  </a:lnTo>
                  <a:lnTo>
                    <a:pt x="4597" y="4656"/>
                  </a:lnTo>
                  <a:lnTo>
                    <a:pt x="4510" y="4651"/>
                  </a:lnTo>
                  <a:lnTo>
                    <a:pt x="4447" y="4641"/>
                  </a:lnTo>
                  <a:lnTo>
                    <a:pt x="4391" y="4620"/>
                  </a:lnTo>
                  <a:lnTo>
                    <a:pt x="4358" y="4603"/>
                  </a:lnTo>
                  <a:lnTo>
                    <a:pt x="4334" y="4592"/>
                  </a:lnTo>
                  <a:lnTo>
                    <a:pt x="4285" y="4560"/>
                  </a:lnTo>
                  <a:lnTo>
                    <a:pt x="4211" y="4502"/>
                  </a:lnTo>
                  <a:lnTo>
                    <a:pt x="4118" y="4407"/>
                  </a:lnTo>
                  <a:lnTo>
                    <a:pt x="4059" y="4331"/>
                  </a:lnTo>
                  <a:lnTo>
                    <a:pt x="4029" y="4283"/>
                  </a:lnTo>
                  <a:lnTo>
                    <a:pt x="4018" y="4260"/>
                  </a:lnTo>
                  <a:lnTo>
                    <a:pt x="4006" y="4232"/>
                  </a:lnTo>
                  <a:lnTo>
                    <a:pt x="3990" y="4179"/>
                  </a:lnTo>
                  <a:lnTo>
                    <a:pt x="3981" y="4116"/>
                  </a:lnTo>
                  <a:lnTo>
                    <a:pt x="3978" y="4031"/>
                  </a:lnTo>
                  <a:lnTo>
                    <a:pt x="3977" y="3973"/>
                  </a:lnTo>
                  <a:lnTo>
                    <a:pt x="3977" y="3912"/>
                  </a:lnTo>
                  <a:lnTo>
                    <a:pt x="3981" y="3824"/>
                  </a:lnTo>
                  <a:lnTo>
                    <a:pt x="3991" y="3763"/>
                  </a:lnTo>
                  <a:lnTo>
                    <a:pt x="4011" y="3706"/>
                  </a:lnTo>
                  <a:lnTo>
                    <a:pt x="4027" y="3674"/>
                  </a:lnTo>
                  <a:lnTo>
                    <a:pt x="4043" y="3644"/>
                  </a:lnTo>
                  <a:lnTo>
                    <a:pt x="4077" y="3586"/>
                  </a:lnTo>
                  <a:lnTo>
                    <a:pt x="4118" y="3534"/>
                  </a:lnTo>
                  <a:lnTo>
                    <a:pt x="4161" y="3485"/>
                  </a:lnTo>
                  <a:lnTo>
                    <a:pt x="4210" y="3442"/>
                  </a:lnTo>
                  <a:lnTo>
                    <a:pt x="4260" y="3402"/>
                  </a:lnTo>
                  <a:lnTo>
                    <a:pt x="4315" y="3368"/>
                  </a:lnTo>
                  <a:lnTo>
                    <a:pt x="4371" y="3339"/>
                  </a:lnTo>
                  <a:lnTo>
                    <a:pt x="4430" y="3315"/>
                  </a:lnTo>
                  <a:lnTo>
                    <a:pt x="4491" y="3297"/>
                  </a:lnTo>
                  <a:lnTo>
                    <a:pt x="4554" y="3284"/>
                  </a:lnTo>
                  <a:lnTo>
                    <a:pt x="4617" y="3277"/>
                  </a:lnTo>
                  <a:lnTo>
                    <a:pt x="4681" y="3276"/>
                  </a:lnTo>
                  <a:lnTo>
                    <a:pt x="4746" y="3281"/>
                  </a:lnTo>
                  <a:lnTo>
                    <a:pt x="4811" y="3291"/>
                  </a:lnTo>
                  <a:lnTo>
                    <a:pt x="4875" y="3309"/>
                  </a:lnTo>
                  <a:lnTo>
                    <a:pt x="4907" y="3320"/>
                  </a:lnTo>
                  <a:close/>
                  <a:moveTo>
                    <a:pt x="6752" y="3311"/>
                  </a:moveTo>
                  <a:lnTo>
                    <a:pt x="6787" y="3323"/>
                  </a:lnTo>
                  <a:lnTo>
                    <a:pt x="6856" y="3356"/>
                  </a:lnTo>
                  <a:lnTo>
                    <a:pt x="6923" y="3400"/>
                  </a:lnTo>
                  <a:lnTo>
                    <a:pt x="6987" y="3452"/>
                  </a:lnTo>
                  <a:lnTo>
                    <a:pt x="7046" y="3510"/>
                  </a:lnTo>
                  <a:lnTo>
                    <a:pt x="7097" y="3575"/>
                  </a:lnTo>
                  <a:lnTo>
                    <a:pt x="7142" y="3644"/>
                  </a:lnTo>
                  <a:lnTo>
                    <a:pt x="7177" y="3714"/>
                  </a:lnTo>
                  <a:lnTo>
                    <a:pt x="7189" y="3750"/>
                  </a:lnTo>
                  <a:lnTo>
                    <a:pt x="7197" y="3776"/>
                  </a:lnTo>
                  <a:lnTo>
                    <a:pt x="7208" y="3835"/>
                  </a:lnTo>
                  <a:lnTo>
                    <a:pt x="7217" y="3935"/>
                  </a:lnTo>
                  <a:lnTo>
                    <a:pt x="7209" y="4078"/>
                  </a:lnTo>
                  <a:lnTo>
                    <a:pt x="7191" y="4178"/>
                  </a:lnTo>
                  <a:lnTo>
                    <a:pt x="7174" y="4235"/>
                  </a:lnTo>
                  <a:lnTo>
                    <a:pt x="7164" y="4260"/>
                  </a:lnTo>
                  <a:lnTo>
                    <a:pt x="7154" y="4282"/>
                  </a:lnTo>
                  <a:lnTo>
                    <a:pt x="7125" y="4330"/>
                  </a:lnTo>
                  <a:lnTo>
                    <a:pt x="7068" y="4406"/>
                  </a:lnTo>
                  <a:lnTo>
                    <a:pt x="6975" y="4500"/>
                  </a:lnTo>
                  <a:lnTo>
                    <a:pt x="6900" y="4559"/>
                  </a:lnTo>
                  <a:lnTo>
                    <a:pt x="6851" y="4591"/>
                  </a:lnTo>
                  <a:lnTo>
                    <a:pt x="6827" y="4603"/>
                  </a:lnTo>
                  <a:lnTo>
                    <a:pt x="6793" y="4620"/>
                  </a:lnTo>
                  <a:lnTo>
                    <a:pt x="6737" y="4641"/>
                  </a:lnTo>
                  <a:lnTo>
                    <a:pt x="6675" y="4651"/>
                  </a:lnTo>
                  <a:lnTo>
                    <a:pt x="6587" y="4656"/>
                  </a:lnTo>
                  <a:lnTo>
                    <a:pt x="6526" y="4656"/>
                  </a:lnTo>
                  <a:lnTo>
                    <a:pt x="6465" y="4656"/>
                  </a:lnTo>
                  <a:lnTo>
                    <a:pt x="6378" y="4651"/>
                  </a:lnTo>
                  <a:lnTo>
                    <a:pt x="6315" y="4641"/>
                  </a:lnTo>
                  <a:lnTo>
                    <a:pt x="6259" y="4620"/>
                  </a:lnTo>
                  <a:lnTo>
                    <a:pt x="6225" y="4603"/>
                  </a:lnTo>
                  <a:lnTo>
                    <a:pt x="6202" y="4592"/>
                  </a:lnTo>
                  <a:lnTo>
                    <a:pt x="6153" y="4560"/>
                  </a:lnTo>
                  <a:lnTo>
                    <a:pt x="6077" y="4502"/>
                  </a:lnTo>
                  <a:lnTo>
                    <a:pt x="5984" y="4407"/>
                  </a:lnTo>
                  <a:lnTo>
                    <a:pt x="5927" y="4331"/>
                  </a:lnTo>
                  <a:lnTo>
                    <a:pt x="5897" y="4283"/>
                  </a:lnTo>
                  <a:lnTo>
                    <a:pt x="5886" y="4260"/>
                  </a:lnTo>
                  <a:lnTo>
                    <a:pt x="5874" y="4232"/>
                  </a:lnTo>
                  <a:lnTo>
                    <a:pt x="5858" y="4179"/>
                  </a:lnTo>
                  <a:lnTo>
                    <a:pt x="5848" y="4116"/>
                  </a:lnTo>
                  <a:lnTo>
                    <a:pt x="5844" y="4031"/>
                  </a:lnTo>
                  <a:lnTo>
                    <a:pt x="5844" y="3973"/>
                  </a:lnTo>
                  <a:lnTo>
                    <a:pt x="5844" y="3912"/>
                  </a:lnTo>
                  <a:lnTo>
                    <a:pt x="5848" y="3824"/>
                  </a:lnTo>
                  <a:lnTo>
                    <a:pt x="5859" y="3763"/>
                  </a:lnTo>
                  <a:lnTo>
                    <a:pt x="5879" y="3706"/>
                  </a:lnTo>
                  <a:lnTo>
                    <a:pt x="5895" y="3674"/>
                  </a:lnTo>
                  <a:lnTo>
                    <a:pt x="5909" y="3644"/>
                  </a:lnTo>
                  <a:lnTo>
                    <a:pt x="5944" y="3587"/>
                  </a:lnTo>
                  <a:lnTo>
                    <a:pt x="5982" y="3536"/>
                  </a:lnTo>
                  <a:lnTo>
                    <a:pt x="6024" y="3489"/>
                  </a:lnTo>
                  <a:lnTo>
                    <a:pt x="6070" y="3445"/>
                  </a:lnTo>
                  <a:lnTo>
                    <a:pt x="6118" y="3407"/>
                  </a:lnTo>
                  <a:lnTo>
                    <a:pt x="6170" y="3373"/>
                  </a:lnTo>
                  <a:lnTo>
                    <a:pt x="6224" y="3344"/>
                  </a:lnTo>
                  <a:lnTo>
                    <a:pt x="6281" y="3319"/>
                  </a:lnTo>
                  <a:lnTo>
                    <a:pt x="6340" y="3300"/>
                  </a:lnTo>
                  <a:lnTo>
                    <a:pt x="6401" y="3287"/>
                  </a:lnTo>
                  <a:lnTo>
                    <a:pt x="6463" y="3279"/>
                  </a:lnTo>
                  <a:lnTo>
                    <a:pt x="6526" y="3276"/>
                  </a:lnTo>
                  <a:lnTo>
                    <a:pt x="6591" y="3279"/>
                  </a:lnTo>
                  <a:lnTo>
                    <a:pt x="6654" y="3287"/>
                  </a:lnTo>
                  <a:lnTo>
                    <a:pt x="6719" y="3301"/>
                  </a:lnTo>
                  <a:lnTo>
                    <a:pt x="6752" y="3311"/>
                  </a:lnTo>
                  <a:close/>
                  <a:moveTo>
                    <a:pt x="3040" y="5191"/>
                  </a:moveTo>
                  <a:lnTo>
                    <a:pt x="3075" y="5204"/>
                  </a:lnTo>
                  <a:lnTo>
                    <a:pt x="3143" y="5240"/>
                  </a:lnTo>
                  <a:lnTo>
                    <a:pt x="3209" y="5285"/>
                  </a:lnTo>
                  <a:lnTo>
                    <a:pt x="3270" y="5338"/>
                  </a:lnTo>
                  <a:lnTo>
                    <a:pt x="3326" y="5398"/>
                  </a:lnTo>
                  <a:lnTo>
                    <a:pt x="3374" y="5461"/>
                  </a:lnTo>
                  <a:lnTo>
                    <a:pt x="3414" y="5529"/>
                  </a:lnTo>
                  <a:lnTo>
                    <a:pt x="3444" y="5598"/>
                  </a:lnTo>
                  <a:lnTo>
                    <a:pt x="3456" y="5634"/>
                  </a:lnTo>
                  <a:lnTo>
                    <a:pt x="3463" y="5660"/>
                  </a:lnTo>
                  <a:lnTo>
                    <a:pt x="3473" y="5721"/>
                  </a:lnTo>
                  <a:lnTo>
                    <a:pt x="3480" y="5819"/>
                  </a:lnTo>
                  <a:lnTo>
                    <a:pt x="3473" y="5956"/>
                  </a:lnTo>
                  <a:lnTo>
                    <a:pt x="3456" y="6051"/>
                  </a:lnTo>
                  <a:lnTo>
                    <a:pt x="3440" y="6106"/>
                  </a:lnTo>
                  <a:lnTo>
                    <a:pt x="3430" y="6129"/>
                  </a:lnTo>
                  <a:lnTo>
                    <a:pt x="3419" y="6153"/>
                  </a:lnTo>
                  <a:lnTo>
                    <a:pt x="3389" y="6201"/>
                  </a:lnTo>
                  <a:lnTo>
                    <a:pt x="3333" y="6276"/>
                  </a:lnTo>
                  <a:lnTo>
                    <a:pt x="3240" y="6370"/>
                  </a:lnTo>
                  <a:lnTo>
                    <a:pt x="3165" y="6430"/>
                  </a:lnTo>
                  <a:lnTo>
                    <a:pt x="3116" y="6461"/>
                  </a:lnTo>
                  <a:lnTo>
                    <a:pt x="3091" y="6474"/>
                  </a:lnTo>
                  <a:lnTo>
                    <a:pt x="3059" y="6489"/>
                  </a:lnTo>
                  <a:lnTo>
                    <a:pt x="3002" y="6511"/>
                  </a:lnTo>
                  <a:lnTo>
                    <a:pt x="2940" y="6522"/>
                  </a:lnTo>
                  <a:lnTo>
                    <a:pt x="2853" y="6526"/>
                  </a:lnTo>
                  <a:lnTo>
                    <a:pt x="2791" y="6526"/>
                  </a:lnTo>
                  <a:lnTo>
                    <a:pt x="2730" y="6526"/>
                  </a:lnTo>
                  <a:lnTo>
                    <a:pt x="2642" y="6522"/>
                  </a:lnTo>
                  <a:lnTo>
                    <a:pt x="2580" y="6511"/>
                  </a:lnTo>
                  <a:lnTo>
                    <a:pt x="2523" y="6489"/>
                  </a:lnTo>
                  <a:lnTo>
                    <a:pt x="2491" y="6474"/>
                  </a:lnTo>
                  <a:lnTo>
                    <a:pt x="2467" y="6461"/>
                  </a:lnTo>
                  <a:lnTo>
                    <a:pt x="2418" y="6431"/>
                  </a:lnTo>
                  <a:lnTo>
                    <a:pt x="2343" y="6372"/>
                  </a:lnTo>
                  <a:lnTo>
                    <a:pt x="2250" y="6277"/>
                  </a:lnTo>
                  <a:lnTo>
                    <a:pt x="2193" y="6202"/>
                  </a:lnTo>
                  <a:lnTo>
                    <a:pt x="2163" y="6153"/>
                  </a:lnTo>
                  <a:lnTo>
                    <a:pt x="2150" y="6129"/>
                  </a:lnTo>
                  <a:lnTo>
                    <a:pt x="2139" y="6102"/>
                  </a:lnTo>
                  <a:lnTo>
                    <a:pt x="2122" y="6049"/>
                  </a:lnTo>
                  <a:lnTo>
                    <a:pt x="2113" y="5987"/>
                  </a:lnTo>
                  <a:lnTo>
                    <a:pt x="2110" y="5901"/>
                  </a:lnTo>
                  <a:lnTo>
                    <a:pt x="2110" y="5843"/>
                  </a:lnTo>
                  <a:lnTo>
                    <a:pt x="2110" y="5782"/>
                  </a:lnTo>
                  <a:lnTo>
                    <a:pt x="2113" y="5695"/>
                  </a:lnTo>
                  <a:lnTo>
                    <a:pt x="2123" y="5632"/>
                  </a:lnTo>
                  <a:lnTo>
                    <a:pt x="2145" y="5577"/>
                  </a:lnTo>
                  <a:lnTo>
                    <a:pt x="2160" y="5545"/>
                  </a:lnTo>
                  <a:lnTo>
                    <a:pt x="2175" y="5514"/>
                  </a:lnTo>
                  <a:lnTo>
                    <a:pt x="2211" y="5457"/>
                  </a:lnTo>
                  <a:lnTo>
                    <a:pt x="2250" y="5403"/>
                  </a:lnTo>
                  <a:lnTo>
                    <a:pt x="2294" y="5355"/>
                  </a:lnTo>
                  <a:lnTo>
                    <a:pt x="2342" y="5311"/>
                  </a:lnTo>
                  <a:lnTo>
                    <a:pt x="2393" y="5273"/>
                  </a:lnTo>
                  <a:lnTo>
                    <a:pt x="2447" y="5238"/>
                  </a:lnTo>
                  <a:lnTo>
                    <a:pt x="2504" y="5209"/>
                  </a:lnTo>
                  <a:lnTo>
                    <a:pt x="2563" y="5185"/>
                  </a:lnTo>
                  <a:lnTo>
                    <a:pt x="2624" y="5167"/>
                  </a:lnTo>
                  <a:lnTo>
                    <a:pt x="2686" y="5154"/>
                  </a:lnTo>
                  <a:lnTo>
                    <a:pt x="2750" y="5147"/>
                  </a:lnTo>
                  <a:lnTo>
                    <a:pt x="2815" y="5146"/>
                  </a:lnTo>
                  <a:lnTo>
                    <a:pt x="2879" y="5151"/>
                  </a:lnTo>
                  <a:lnTo>
                    <a:pt x="2944" y="5162"/>
                  </a:lnTo>
                  <a:lnTo>
                    <a:pt x="3007" y="5180"/>
                  </a:lnTo>
                  <a:lnTo>
                    <a:pt x="3040" y="5191"/>
                  </a:lnTo>
                  <a:close/>
                  <a:moveTo>
                    <a:pt x="4907" y="5191"/>
                  </a:moveTo>
                  <a:lnTo>
                    <a:pt x="4942" y="5204"/>
                  </a:lnTo>
                  <a:lnTo>
                    <a:pt x="5011" y="5240"/>
                  </a:lnTo>
                  <a:lnTo>
                    <a:pt x="5077" y="5285"/>
                  </a:lnTo>
                  <a:lnTo>
                    <a:pt x="5137" y="5338"/>
                  </a:lnTo>
                  <a:lnTo>
                    <a:pt x="5192" y="5398"/>
                  </a:lnTo>
                  <a:lnTo>
                    <a:pt x="5242" y="5461"/>
                  </a:lnTo>
                  <a:lnTo>
                    <a:pt x="5282" y="5529"/>
                  </a:lnTo>
                  <a:lnTo>
                    <a:pt x="5312" y="5598"/>
                  </a:lnTo>
                  <a:lnTo>
                    <a:pt x="5323" y="5634"/>
                  </a:lnTo>
                  <a:lnTo>
                    <a:pt x="5330" y="5660"/>
                  </a:lnTo>
                  <a:lnTo>
                    <a:pt x="5341" y="5721"/>
                  </a:lnTo>
                  <a:lnTo>
                    <a:pt x="5348" y="5819"/>
                  </a:lnTo>
                  <a:lnTo>
                    <a:pt x="5341" y="5956"/>
                  </a:lnTo>
                  <a:lnTo>
                    <a:pt x="5323" y="6051"/>
                  </a:lnTo>
                  <a:lnTo>
                    <a:pt x="5307" y="6106"/>
                  </a:lnTo>
                  <a:lnTo>
                    <a:pt x="5298" y="6129"/>
                  </a:lnTo>
                  <a:lnTo>
                    <a:pt x="5286" y="6153"/>
                  </a:lnTo>
                  <a:lnTo>
                    <a:pt x="5257" y="6201"/>
                  </a:lnTo>
                  <a:lnTo>
                    <a:pt x="5201" y="6276"/>
                  </a:lnTo>
                  <a:lnTo>
                    <a:pt x="5108" y="6370"/>
                  </a:lnTo>
                  <a:lnTo>
                    <a:pt x="5033" y="6430"/>
                  </a:lnTo>
                  <a:lnTo>
                    <a:pt x="4983" y="6461"/>
                  </a:lnTo>
                  <a:lnTo>
                    <a:pt x="4959" y="6474"/>
                  </a:lnTo>
                  <a:lnTo>
                    <a:pt x="4926" y="6489"/>
                  </a:lnTo>
                  <a:lnTo>
                    <a:pt x="4870" y="6511"/>
                  </a:lnTo>
                  <a:lnTo>
                    <a:pt x="4807" y="6522"/>
                  </a:lnTo>
                  <a:lnTo>
                    <a:pt x="4719" y="6526"/>
                  </a:lnTo>
                  <a:lnTo>
                    <a:pt x="4659" y="6526"/>
                  </a:lnTo>
                  <a:lnTo>
                    <a:pt x="4597" y="6526"/>
                  </a:lnTo>
                  <a:lnTo>
                    <a:pt x="4510" y="6522"/>
                  </a:lnTo>
                  <a:lnTo>
                    <a:pt x="4447" y="6511"/>
                  </a:lnTo>
                  <a:lnTo>
                    <a:pt x="4391" y="6489"/>
                  </a:lnTo>
                  <a:lnTo>
                    <a:pt x="4358" y="6474"/>
                  </a:lnTo>
                  <a:lnTo>
                    <a:pt x="4334" y="6461"/>
                  </a:lnTo>
                  <a:lnTo>
                    <a:pt x="4285" y="6431"/>
                  </a:lnTo>
                  <a:lnTo>
                    <a:pt x="4211" y="6372"/>
                  </a:lnTo>
                  <a:lnTo>
                    <a:pt x="4118" y="6277"/>
                  </a:lnTo>
                  <a:lnTo>
                    <a:pt x="4059" y="6202"/>
                  </a:lnTo>
                  <a:lnTo>
                    <a:pt x="4029" y="6153"/>
                  </a:lnTo>
                  <a:lnTo>
                    <a:pt x="4018" y="6129"/>
                  </a:lnTo>
                  <a:lnTo>
                    <a:pt x="4006" y="6102"/>
                  </a:lnTo>
                  <a:lnTo>
                    <a:pt x="3990" y="6049"/>
                  </a:lnTo>
                  <a:lnTo>
                    <a:pt x="3981" y="5987"/>
                  </a:lnTo>
                  <a:lnTo>
                    <a:pt x="3978" y="5901"/>
                  </a:lnTo>
                  <a:lnTo>
                    <a:pt x="3977" y="5843"/>
                  </a:lnTo>
                  <a:lnTo>
                    <a:pt x="3977" y="5782"/>
                  </a:lnTo>
                  <a:lnTo>
                    <a:pt x="3981" y="5695"/>
                  </a:lnTo>
                  <a:lnTo>
                    <a:pt x="3991" y="5632"/>
                  </a:lnTo>
                  <a:lnTo>
                    <a:pt x="4011" y="5577"/>
                  </a:lnTo>
                  <a:lnTo>
                    <a:pt x="4027" y="5545"/>
                  </a:lnTo>
                  <a:lnTo>
                    <a:pt x="4043" y="5514"/>
                  </a:lnTo>
                  <a:lnTo>
                    <a:pt x="4077" y="5457"/>
                  </a:lnTo>
                  <a:lnTo>
                    <a:pt x="4118" y="5403"/>
                  </a:lnTo>
                  <a:lnTo>
                    <a:pt x="4161" y="5355"/>
                  </a:lnTo>
                  <a:lnTo>
                    <a:pt x="4210" y="5311"/>
                  </a:lnTo>
                  <a:lnTo>
                    <a:pt x="4260" y="5273"/>
                  </a:lnTo>
                  <a:lnTo>
                    <a:pt x="4315" y="5238"/>
                  </a:lnTo>
                  <a:lnTo>
                    <a:pt x="4371" y="5209"/>
                  </a:lnTo>
                  <a:lnTo>
                    <a:pt x="4430" y="5185"/>
                  </a:lnTo>
                  <a:lnTo>
                    <a:pt x="4491" y="5167"/>
                  </a:lnTo>
                  <a:lnTo>
                    <a:pt x="4554" y="5154"/>
                  </a:lnTo>
                  <a:lnTo>
                    <a:pt x="4617" y="5147"/>
                  </a:lnTo>
                  <a:lnTo>
                    <a:pt x="4681" y="5146"/>
                  </a:lnTo>
                  <a:lnTo>
                    <a:pt x="4746" y="5151"/>
                  </a:lnTo>
                  <a:lnTo>
                    <a:pt x="4811" y="5162"/>
                  </a:lnTo>
                  <a:lnTo>
                    <a:pt x="4875" y="5180"/>
                  </a:lnTo>
                  <a:lnTo>
                    <a:pt x="4907" y="5191"/>
                  </a:lnTo>
                  <a:close/>
                  <a:moveTo>
                    <a:pt x="6774" y="5191"/>
                  </a:moveTo>
                  <a:lnTo>
                    <a:pt x="6808" y="5203"/>
                  </a:lnTo>
                  <a:lnTo>
                    <a:pt x="6873" y="5237"/>
                  </a:lnTo>
                  <a:lnTo>
                    <a:pt x="6935" y="5277"/>
                  </a:lnTo>
                  <a:lnTo>
                    <a:pt x="6993" y="5326"/>
                  </a:lnTo>
                  <a:lnTo>
                    <a:pt x="7046" y="5380"/>
                  </a:lnTo>
                  <a:lnTo>
                    <a:pt x="7094" y="5438"/>
                  </a:lnTo>
                  <a:lnTo>
                    <a:pt x="7135" y="5502"/>
                  </a:lnTo>
                  <a:lnTo>
                    <a:pt x="7170" y="5569"/>
                  </a:lnTo>
                  <a:lnTo>
                    <a:pt x="7183" y="5604"/>
                  </a:lnTo>
                  <a:lnTo>
                    <a:pt x="7192" y="5630"/>
                  </a:lnTo>
                  <a:lnTo>
                    <a:pt x="7206" y="5690"/>
                  </a:lnTo>
                  <a:lnTo>
                    <a:pt x="7214" y="5758"/>
                  </a:lnTo>
                  <a:lnTo>
                    <a:pt x="7216" y="5830"/>
                  </a:lnTo>
                  <a:lnTo>
                    <a:pt x="7214" y="5904"/>
                  </a:lnTo>
                  <a:lnTo>
                    <a:pt x="7206" y="5975"/>
                  </a:lnTo>
                  <a:lnTo>
                    <a:pt x="7193" y="6044"/>
                  </a:lnTo>
                  <a:lnTo>
                    <a:pt x="7175" y="6103"/>
                  </a:lnTo>
                  <a:lnTo>
                    <a:pt x="7164" y="6129"/>
                  </a:lnTo>
                  <a:lnTo>
                    <a:pt x="7154" y="6153"/>
                  </a:lnTo>
                  <a:lnTo>
                    <a:pt x="7125" y="6201"/>
                  </a:lnTo>
                  <a:lnTo>
                    <a:pt x="7068" y="6276"/>
                  </a:lnTo>
                  <a:lnTo>
                    <a:pt x="6975" y="6370"/>
                  </a:lnTo>
                  <a:lnTo>
                    <a:pt x="6900" y="6430"/>
                  </a:lnTo>
                  <a:lnTo>
                    <a:pt x="6851" y="6461"/>
                  </a:lnTo>
                  <a:lnTo>
                    <a:pt x="6827" y="6474"/>
                  </a:lnTo>
                  <a:lnTo>
                    <a:pt x="6793" y="6489"/>
                  </a:lnTo>
                  <a:lnTo>
                    <a:pt x="6737" y="6511"/>
                  </a:lnTo>
                  <a:lnTo>
                    <a:pt x="6675" y="6522"/>
                  </a:lnTo>
                  <a:lnTo>
                    <a:pt x="6587" y="6526"/>
                  </a:lnTo>
                  <a:lnTo>
                    <a:pt x="6526" y="6526"/>
                  </a:lnTo>
                  <a:lnTo>
                    <a:pt x="6465" y="6526"/>
                  </a:lnTo>
                  <a:lnTo>
                    <a:pt x="6378" y="6522"/>
                  </a:lnTo>
                  <a:lnTo>
                    <a:pt x="6315" y="6511"/>
                  </a:lnTo>
                  <a:lnTo>
                    <a:pt x="6259" y="6489"/>
                  </a:lnTo>
                  <a:lnTo>
                    <a:pt x="6225" y="6474"/>
                  </a:lnTo>
                  <a:lnTo>
                    <a:pt x="6202" y="6461"/>
                  </a:lnTo>
                  <a:lnTo>
                    <a:pt x="6153" y="6431"/>
                  </a:lnTo>
                  <a:lnTo>
                    <a:pt x="6077" y="6372"/>
                  </a:lnTo>
                  <a:lnTo>
                    <a:pt x="5984" y="6277"/>
                  </a:lnTo>
                  <a:lnTo>
                    <a:pt x="5927" y="6202"/>
                  </a:lnTo>
                  <a:lnTo>
                    <a:pt x="5897" y="6153"/>
                  </a:lnTo>
                  <a:lnTo>
                    <a:pt x="5886" y="6129"/>
                  </a:lnTo>
                  <a:lnTo>
                    <a:pt x="5874" y="6102"/>
                  </a:lnTo>
                  <a:lnTo>
                    <a:pt x="5858" y="6049"/>
                  </a:lnTo>
                  <a:lnTo>
                    <a:pt x="5848" y="5987"/>
                  </a:lnTo>
                  <a:lnTo>
                    <a:pt x="5844" y="5901"/>
                  </a:lnTo>
                  <a:lnTo>
                    <a:pt x="5844" y="5843"/>
                  </a:lnTo>
                  <a:lnTo>
                    <a:pt x="5844" y="5782"/>
                  </a:lnTo>
                  <a:lnTo>
                    <a:pt x="5848" y="5695"/>
                  </a:lnTo>
                  <a:lnTo>
                    <a:pt x="5859" y="5632"/>
                  </a:lnTo>
                  <a:lnTo>
                    <a:pt x="5879" y="5577"/>
                  </a:lnTo>
                  <a:lnTo>
                    <a:pt x="5895" y="5545"/>
                  </a:lnTo>
                  <a:lnTo>
                    <a:pt x="5910" y="5514"/>
                  </a:lnTo>
                  <a:lnTo>
                    <a:pt x="5945" y="5457"/>
                  </a:lnTo>
                  <a:lnTo>
                    <a:pt x="5986" y="5403"/>
                  </a:lnTo>
                  <a:lnTo>
                    <a:pt x="6029" y="5355"/>
                  </a:lnTo>
                  <a:lnTo>
                    <a:pt x="6076" y="5311"/>
                  </a:lnTo>
                  <a:lnTo>
                    <a:pt x="6128" y="5273"/>
                  </a:lnTo>
                  <a:lnTo>
                    <a:pt x="6182" y="5238"/>
                  </a:lnTo>
                  <a:lnTo>
                    <a:pt x="6239" y="5209"/>
                  </a:lnTo>
                  <a:lnTo>
                    <a:pt x="6298" y="5185"/>
                  </a:lnTo>
                  <a:lnTo>
                    <a:pt x="6359" y="5167"/>
                  </a:lnTo>
                  <a:lnTo>
                    <a:pt x="6421" y="5154"/>
                  </a:lnTo>
                  <a:lnTo>
                    <a:pt x="6485" y="5147"/>
                  </a:lnTo>
                  <a:lnTo>
                    <a:pt x="6549" y="5146"/>
                  </a:lnTo>
                  <a:lnTo>
                    <a:pt x="6614" y="5151"/>
                  </a:lnTo>
                  <a:lnTo>
                    <a:pt x="6678" y="5162"/>
                  </a:lnTo>
                  <a:lnTo>
                    <a:pt x="6743" y="5180"/>
                  </a:lnTo>
                  <a:lnTo>
                    <a:pt x="6774" y="5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6" name="Freeform 443">
              <a:extLst>
                <a:ext uri="{FF2B5EF4-FFF2-40B4-BE49-F238E27FC236}">
                  <a16:creationId xmlns:a16="http://schemas.microsoft.com/office/drawing/2014/main" id="{273205AB-51F5-4A5A-87CA-437B54279D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8" y="615"/>
              <a:ext cx="2563" cy="3036"/>
            </a:xfrm>
            <a:custGeom>
              <a:avLst/>
              <a:gdLst>
                <a:gd name="T0" fmla="*/ 4553 w 10250"/>
                <a:gd name="T1" fmla="*/ 117 h 12146"/>
                <a:gd name="T2" fmla="*/ 3600 w 10250"/>
                <a:gd name="T3" fmla="*/ 449 h 12146"/>
                <a:gd name="T4" fmla="*/ 2790 w 10250"/>
                <a:gd name="T5" fmla="*/ 939 h 12146"/>
                <a:gd name="T6" fmla="*/ 1931 w 10250"/>
                <a:gd name="T7" fmla="*/ 1782 h 12146"/>
                <a:gd name="T8" fmla="*/ 1466 w 10250"/>
                <a:gd name="T9" fmla="*/ 2498 h 12146"/>
                <a:gd name="T10" fmla="*/ 1091 w 10250"/>
                <a:gd name="T11" fmla="*/ 3452 h 12146"/>
                <a:gd name="T12" fmla="*/ 932 w 10250"/>
                <a:gd name="T13" fmla="*/ 4426 h 12146"/>
                <a:gd name="T14" fmla="*/ 462 w 10250"/>
                <a:gd name="T15" fmla="*/ 5735 h 12146"/>
                <a:gd name="T16" fmla="*/ 1 w 10250"/>
                <a:gd name="T17" fmla="*/ 6989 h 12146"/>
                <a:gd name="T18" fmla="*/ 66 w 10250"/>
                <a:gd name="T19" fmla="*/ 7266 h 12146"/>
                <a:gd name="T20" fmla="*/ 358 w 10250"/>
                <a:gd name="T21" fmla="*/ 7460 h 12146"/>
                <a:gd name="T22" fmla="*/ 1158 w 10250"/>
                <a:gd name="T23" fmla="*/ 8302 h 12146"/>
                <a:gd name="T24" fmla="*/ 1312 w 10250"/>
                <a:gd name="T25" fmla="*/ 9307 h 12146"/>
                <a:gd name="T26" fmla="*/ 1685 w 10250"/>
                <a:gd name="T27" fmla="*/ 9904 h 12146"/>
                <a:gd name="T28" fmla="*/ 2244 w 10250"/>
                <a:gd name="T29" fmla="*/ 10317 h 12146"/>
                <a:gd name="T30" fmla="*/ 2910 w 10250"/>
                <a:gd name="T31" fmla="*/ 10503 h 12146"/>
                <a:gd name="T32" fmla="*/ 6058 w 10250"/>
                <a:gd name="T33" fmla="*/ 12146 h 12146"/>
                <a:gd name="T34" fmla="*/ 9178 w 10250"/>
                <a:gd name="T35" fmla="*/ 7660 h 12146"/>
                <a:gd name="T36" fmla="*/ 9745 w 10250"/>
                <a:gd name="T37" fmla="*/ 6793 h 12146"/>
                <a:gd name="T38" fmla="*/ 10079 w 10250"/>
                <a:gd name="T39" fmla="*/ 5953 h 12146"/>
                <a:gd name="T40" fmla="*/ 10239 w 10250"/>
                <a:gd name="T41" fmla="*/ 5115 h 12146"/>
                <a:gd name="T42" fmla="*/ 10196 w 10250"/>
                <a:gd name="T43" fmla="*/ 3899 h 12146"/>
                <a:gd name="T44" fmla="*/ 9741 w 10250"/>
                <a:gd name="T45" fmla="*/ 2545 h 12146"/>
                <a:gd name="T46" fmla="*/ 8912 w 10250"/>
                <a:gd name="T47" fmla="*/ 1396 h 12146"/>
                <a:gd name="T48" fmla="*/ 8085 w 10250"/>
                <a:gd name="T49" fmla="*/ 722 h 12146"/>
                <a:gd name="T50" fmla="*/ 6718 w 10250"/>
                <a:gd name="T51" fmla="*/ 138 h 12146"/>
                <a:gd name="T52" fmla="*/ 5747 w 10250"/>
                <a:gd name="T53" fmla="*/ 4 h 12146"/>
                <a:gd name="T54" fmla="*/ 5939 w 10250"/>
                <a:gd name="T55" fmla="*/ 1496 h 12146"/>
                <a:gd name="T56" fmla="*/ 6235 w 10250"/>
                <a:gd name="T57" fmla="*/ 1829 h 12146"/>
                <a:gd name="T58" fmla="*/ 6279 w 10250"/>
                <a:gd name="T59" fmla="*/ 2163 h 12146"/>
                <a:gd name="T60" fmla="*/ 6191 w 10250"/>
                <a:gd name="T61" fmla="*/ 2461 h 12146"/>
                <a:gd name="T62" fmla="*/ 5859 w 10250"/>
                <a:gd name="T63" fmla="*/ 2749 h 12146"/>
                <a:gd name="T64" fmla="*/ 5443 w 10250"/>
                <a:gd name="T65" fmla="*/ 2782 h 12146"/>
                <a:gd name="T66" fmla="*/ 5143 w 10250"/>
                <a:gd name="T67" fmla="*/ 2631 h 12146"/>
                <a:gd name="T68" fmla="*/ 4923 w 10250"/>
                <a:gd name="T69" fmla="*/ 2309 h 12146"/>
                <a:gd name="T70" fmla="*/ 4925 w 10250"/>
                <a:gd name="T71" fmla="*/ 1892 h 12146"/>
                <a:gd name="T72" fmla="*/ 5095 w 10250"/>
                <a:gd name="T73" fmla="*/ 1615 h 12146"/>
                <a:gd name="T74" fmla="*/ 5424 w 10250"/>
                <a:gd name="T75" fmla="*/ 1426 h 12146"/>
                <a:gd name="T76" fmla="*/ 5809 w 10250"/>
                <a:gd name="T77" fmla="*/ 1439 h 12146"/>
                <a:gd name="T78" fmla="*/ 6058 w 10250"/>
                <a:gd name="T79" fmla="*/ 3455 h 12146"/>
                <a:gd name="T80" fmla="*/ 6258 w 10250"/>
                <a:gd name="T81" fmla="*/ 3759 h 12146"/>
                <a:gd name="T82" fmla="*/ 6259 w 10250"/>
                <a:gd name="T83" fmla="*/ 4173 h 12146"/>
                <a:gd name="T84" fmla="*/ 6040 w 10250"/>
                <a:gd name="T85" fmla="*/ 4500 h 12146"/>
                <a:gd name="T86" fmla="*/ 5740 w 10250"/>
                <a:gd name="T87" fmla="*/ 4651 h 12146"/>
                <a:gd name="T88" fmla="*/ 5325 w 10250"/>
                <a:gd name="T89" fmla="*/ 4620 h 12146"/>
                <a:gd name="T90" fmla="*/ 4993 w 10250"/>
                <a:gd name="T91" fmla="*/ 4331 h 12146"/>
                <a:gd name="T92" fmla="*/ 4910 w 10250"/>
                <a:gd name="T93" fmla="*/ 4031 h 12146"/>
                <a:gd name="T94" fmla="*/ 4960 w 10250"/>
                <a:gd name="T95" fmla="*/ 3674 h 12146"/>
                <a:gd name="T96" fmla="*/ 5193 w 10250"/>
                <a:gd name="T97" fmla="*/ 3402 h 12146"/>
                <a:gd name="T98" fmla="*/ 5551 w 10250"/>
                <a:gd name="T99" fmla="*/ 3277 h 12146"/>
                <a:gd name="T100" fmla="*/ 5840 w 10250"/>
                <a:gd name="T101" fmla="*/ 5191 h 12146"/>
                <a:gd name="T102" fmla="*/ 6159 w 10250"/>
                <a:gd name="T103" fmla="*/ 5438 h 12146"/>
                <a:gd name="T104" fmla="*/ 6279 w 10250"/>
                <a:gd name="T105" fmla="*/ 5758 h 12146"/>
                <a:gd name="T106" fmla="*/ 6230 w 10250"/>
                <a:gd name="T107" fmla="*/ 6129 h 12146"/>
                <a:gd name="T108" fmla="*/ 5916 w 10250"/>
                <a:gd name="T109" fmla="*/ 6461 h 12146"/>
                <a:gd name="T110" fmla="*/ 5591 w 10250"/>
                <a:gd name="T111" fmla="*/ 6526 h 12146"/>
                <a:gd name="T112" fmla="*/ 5267 w 10250"/>
                <a:gd name="T113" fmla="*/ 6461 h 12146"/>
                <a:gd name="T114" fmla="*/ 4951 w 10250"/>
                <a:gd name="T115" fmla="*/ 6129 h 12146"/>
                <a:gd name="T116" fmla="*/ 4910 w 10250"/>
                <a:gd name="T117" fmla="*/ 5782 h 12146"/>
                <a:gd name="T118" fmla="*/ 5011 w 10250"/>
                <a:gd name="T119" fmla="*/ 5457 h 12146"/>
                <a:gd name="T120" fmla="*/ 5304 w 10250"/>
                <a:gd name="T121" fmla="*/ 5209 h 12146"/>
                <a:gd name="T122" fmla="*/ 5680 w 10250"/>
                <a:gd name="T123" fmla="*/ 5151 h 12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50" h="12146">
                  <a:moveTo>
                    <a:pt x="5302" y="10"/>
                  </a:moveTo>
                  <a:lnTo>
                    <a:pt x="5218" y="16"/>
                  </a:lnTo>
                  <a:lnTo>
                    <a:pt x="5050" y="31"/>
                  </a:lnTo>
                  <a:lnTo>
                    <a:pt x="4883" y="54"/>
                  </a:lnTo>
                  <a:lnTo>
                    <a:pt x="4717" y="82"/>
                  </a:lnTo>
                  <a:lnTo>
                    <a:pt x="4553" y="117"/>
                  </a:lnTo>
                  <a:lnTo>
                    <a:pt x="4390" y="157"/>
                  </a:lnTo>
                  <a:lnTo>
                    <a:pt x="4229" y="203"/>
                  </a:lnTo>
                  <a:lnTo>
                    <a:pt x="4068" y="256"/>
                  </a:lnTo>
                  <a:lnTo>
                    <a:pt x="3910" y="314"/>
                  </a:lnTo>
                  <a:lnTo>
                    <a:pt x="3755" y="379"/>
                  </a:lnTo>
                  <a:lnTo>
                    <a:pt x="3600" y="449"/>
                  </a:lnTo>
                  <a:lnTo>
                    <a:pt x="3448" y="525"/>
                  </a:lnTo>
                  <a:lnTo>
                    <a:pt x="3298" y="607"/>
                  </a:lnTo>
                  <a:lnTo>
                    <a:pt x="3150" y="695"/>
                  </a:lnTo>
                  <a:lnTo>
                    <a:pt x="3004" y="789"/>
                  </a:lnTo>
                  <a:lnTo>
                    <a:pt x="2861" y="888"/>
                  </a:lnTo>
                  <a:lnTo>
                    <a:pt x="2790" y="939"/>
                  </a:lnTo>
                  <a:lnTo>
                    <a:pt x="2740" y="978"/>
                  </a:lnTo>
                  <a:lnTo>
                    <a:pt x="2628" y="1073"/>
                  </a:lnTo>
                  <a:lnTo>
                    <a:pt x="2443" y="1239"/>
                  </a:lnTo>
                  <a:lnTo>
                    <a:pt x="2192" y="1489"/>
                  </a:lnTo>
                  <a:lnTo>
                    <a:pt x="2024" y="1672"/>
                  </a:lnTo>
                  <a:lnTo>
                    <a:pt x="1931" y="1782"/>
                  </a:lnTo>
                  <a:lnTo>
                    <a:pt x="1893" y="1831"/>
                  </a:lnTo>
                  <a:lnTo>
                    <a:pt x="1838" y="1904"/>
                  </a:lnTo>
                  <a:lnTo>
                    <a:pt x="1736" y="2050"/>
                  </a:lnTo>
                  <a:lnTo>
                    <a:pt x="1639" y="2198"/>
                  </a:lnTo>
                  <a:lnTo>
                    <a:pt x="1549" y="2348"/>
                  </a:lnTo>
                  <a:lnTo>
                    <a:pt x="1466" y="2498"/>
                  </a:lnTo>
                  <a:lnTo>
                    <a:pt x="1388" y="2652"/>
                  </a:lnTo>
                  <a:lnTo>
                    <a:pt x="1317" y="2806"/>
                  </a:lnTo>
                  <a:lnTo>
                    <a:pt x="1252" y="2964"/>
                  </a:lnTo>
                  <a:lnTo>
                    <a:pt x="1192" y="3123"/>
                  </a:lnTo>
                  <a:lnTo>
                    <a:pt x="1138" y="3286"/>
                  </a:lnTo>
                  <a:lnTo>
                    <a:pt x="1091" y="3452"/>
                  </a:lnTo>
                  <a:lnTo>
                    <a:pt x="1050" y="3620"/>
                  </a:lnTo>
                  <a:lnTo>
                    <a:pt x="1014" y="3793"/>
                  </a:lnTo>
                  <a:lnTo>
                    <a:pt x="984" y="3969"/>
                  </a:lnTo>
                  <a:lnTo>
                    <a:pt x="959" y="4149"/>
                  </a:lnTo>
                  <a:lnTo>
                    <a:pt x="939" y="4333"/>
                  </a:lnTo>
                  <a:lnTo>
                    <a:pt x="932" y="4426"/>
                  </a:lnTo>
                  <a:lnTo>
                    <a:pt x="928" y="4482"/>
                  </a:lnTo>
                  <a:lnTo>
                    <a:pt x="908" y="4575"/>
                  </a:lnTo>
                  <a:lnTo>
                    <a:pt x="880" y="4664"/>
                  </a:lnTo>
                  <a:lnTo>
                    <a:pt x="807" y="4864"/>
                  </a:lnTo>
                  <a:lnTo>
                    <a:pt x="615" y="5351"/>
                  </a:lnTo>
                  <a:lnTo>
                    <a:pt x="462" y="5735"/>
                  </a:lnTo>
                  <a:lnTo>
                    <a:pt x="308" y="6117"/>
                  </a:lnTo>
                  <a:lnTo>
                    <a:pt x="117" y="6602"/>
                  </a:lnTo>
                  <a:lnTo>
                    <a:pt x="45" y="6799"/>
                  </a:lnTo>
                  <a:lnTo>
                    <a:pt x="18" y="6883"/>
                  </a:lnTo>
                  <a:lnTo>
                    <a:pt x="6" y="6943"/>
                  </a:lnTo>
                  <a:lnTo>
                    <a:pt x="1" y="6989"/>
                  </a:lnTo>
                  <a:lnTo>
                    <a:pt x="0" y="7012"/>
                  </a:lnTo>
                  <a:lnTo>
                    <a:pt x="1" y="7068"/>
                  </a:lnTo>
                  <a:lnTo>
                    <a:pt x="12" y="7141"/>
                  </a:lnTo>
                  <a:lnTo>
                    <a:pt x="25" y="7185"/>
                  </a:lnTo>
                  <a:lnTo>
                    <a:pt x="43" y="7227"/>
                  </a:lnTo>
                  <a:lnTo>
                    <a:pt x="66" y="7266"/>
                  </a:lnTo>
                  <a:lnTo>
                    <a:pt x="111" y="7322"/>
                  </a:lnTo>
                  <a:lnTo>
                    <a:pt x="150" y="7358"/>
                  </a:lnTo>
                  <a:lnTo>
                    <a:pt x="193" y="7395"/>
                  </a:lnTo>
                  <a:lnTo>
                    <a:pt x="252" y="7432"/>
                  </a:lnTo>
                  <a:lnTo>
                    <a:pt x="299" y="7449"/>
                  </a:lnTo>
                  <a:lnTo>
                    <a:pt x="358" y="7460"/>
                  </a:lnTo>
                  <a:lnTo>
                    <a:pt x="434" y="7466"/>
                  </a:lnTo>
                  <a:lnTo>
                    <a:pt x="589" y="7470"/>
                  </a:lnTo>
                  <a:lnTo>
                    <a:pt x="742" y="7470"/>
                  </a:lnTo>
                  <a:lnTo>
                    <a:pt x="1142" y="7470"/>
                  </a:lnTo>
                  <a:lnTo>
                    <a:pt x="1153" y="8082"/>
                  </a:lnTo>
                  <a:lnTo>
                    <a:pt x="1158" y="8302"/>
                  </a:lnTo>
                  <a:lnTo>
                    <a:pt x="1170" y="8626"/>
                  </a:lnTo>
                  <a:lnTo>
                    <a:pt x="1192" y="8857"/>
                  </a:lnTo>
                  <a:lnTo>
                    <a:pt x="1228" y="9043"/>
                  </a:lnTo>
                  <a:lnTo>
                    <a:pt x="1254" y="9135"/>
                  </a:lnTo>
                  <a:lnTo>
                    <a:pt x="1271" y="9194"/>
                  </a:lnTo>
                  <a:lnTo>
                    <a:pt x="1312" y="9307"/>
                  </a:lnTo>
                  <a:lnTo>
                    <a:pt x="1359" y="9417"/>
                  </a:lnTo>
                  <a:lnTo>
                    <a:pt x="1413" y="9523"/>
                  </a:lnTo>
                  <a:lnTo>
                    <a:pt x="1472" y="9625"/>
                  </a:lnTo>
                  <a:lnTo>
                    <a:pt x="1537" y="9722"/>
                  </a:lnTo>
                  <a:lnTo>
                    <a:pt x="1609" y="9815"/>
                  </a:lnTo>
                  <a:lnTo>
                    <a:pt x="1685" y="9904"/>
                  </a:lnTo>
                  <a:lnTo>
                    <a:pt x="1767" y="9987"/>
                  </a:lnTo>
                  <a:lnTo>
                    <a:pt x="1853" y="10065"/>
                  </a:lnTo>
                  <a:lnTo>
                    <a:pt x="1944" y="10136"/>
                  </a:lnTo>
                  <a:lnTo>
                    <a:pt x="2040" y="10203"/>
                  </a:lnTo>
                  <a:lnTo>
                    <a:pt x="2140" y="10263"/>
                  </a:lnTo>
                  <a:lnTo>
                    <a:pt x="2244" y="10317"/>
                  </a:lnTo>
                  <a:lnTo>
                    <a:pt x="2352" y="10365"/>
                  </a:lnTo>
                  <a:lnTo>
                    <a:pt x="2463" y="10406"/>
                  </a:lnTo>
                  <a:lnTo>
                    <a:pt x="2520" y="10424"/>
                  </a:lnTo>
                  <a:lnTo>
                    <a:pt x="2593" y="10444"/>
                  </a:lnTo>
                  <a:lnTo>
                    <a:pt x="2751" y="10477"/>
                  </a:lnTo>
                  <a:lnTo>
                    <a:pt x="2910" y="10503"/>
                  </a:lnTo>
                  <a:lnTo>
                    <a:pt x="3057" y="10518"/>
                  </a:lnTo>
                  <a:lnTo>
                    <a:pt x="3119" y="10519"/>
                  </a:lnTo>
                  <a:lnTo>
                    <a:pt x="3257" y="10519"/>
                  </a:lnTo>
                  <a:lnTo>
                    <a:pt x="3257" y="11333"/>
                  </a:lnTo>
                  <a:lnTo>
                    <a:pt x="3257" y="12146"/>
                  </a:lnTo>
                  <a:lnTo>
                    <a:pt x="6058" y="12146"/>
                  </a:lnTo>
                  <a:lnTo>
                    <a:pt x="8860" y="12146"/>
                  </a:lnTo>
                  <a:lnTo>
                    <a:pt x="8860" y="10078"/>
                  </a:lnTo>
                  <a:lnTo>
                    <a:pt x="8860" y="8009"/>
                  </a:lnTo>
                  <a:lnTo>
                    <a:pt x="9011" y="7848"/>
                  </a:lnTo>
                  <a:lnTo>
                    <a:pt x="9068" y="7787"/>
                  </a:lnTo>
                  <a:lnTo>
                    <a:pt x="9178" y="7660"/>
                  </a:lnTo>
                  <a:lnTo>
                    <a:pt x="9283" y="7527"/>
                  </a:lnTo>
                  <a:lnTo>
                    <a:pt x="9384" y="7390"/>
                  </a:lnTo>
                  <a:lnTo>
                    <a:pt x="9481" y="7248"/>
                  </a:lnTo>
                  <a:lnTo>
                    <a:pt x="9573" y="7101"/>
                  </a:lnTo>
                  <a:lnTo>
                    <a:pt x="9661" y="6949"/>
                  </a:lnTo>
                  <a:lnTo>
                    <a:pt x="9745" y="6793"/>
                  </a:lnTo>
                  <a:lnTo>
                    <a:pt x="9784" y="6713"/>
                  </a:lnTo>
                  <a:lnTo>
                    <a:pt x="9823" y="6631"/>
                  </a:lnTo>
                  <a:lnTo>
                    <a:pt x="9897" y="6465"/>
                  </a:lnTo>
                  <a:lnTo>
                    <a:pt x="9964" y="6297"/>
                  </a:lnTo>
                  <a:lnTo>
                    <a:pt x="10025" y="6127"/>
                  </a:lnTo>
                  <a:lnTo>
                    <a:pt x="10079" y="5953"/>
                  </a:lnTo>
                  <a:lnTo>
                    <a:pt x="10127" y="5777"/>
                  </a:lnTo>
                  <a:lnTo>
                    <a:pt x="10167" y="5597"/>
                  </a:lnTo>
                  <a:lnTo>
                    <a:pt x="10202" y="5413"/>
                  </a:lnTo>
                  <a:lnTo>
                    <a:pt x="10218" y="5320"/>
                  </a:lnTo>
                  <a:lnTo>
                    <a:pt x="10225" y="5259"/>
                  </a:lnTo>
                  <a:lnTo>
                    <a:pt x="10239" y="5115"/>
                  </a:lnTo>
                  <a:lnTo>
                    <a:pt x="10250" y="4859"/>
                  </a:lnTo>
                  <a:lnTo>
                    <a:pt x="10249" y="4486"/>
                  </a:lnTo>
                  <a:lnTo>
                    <a:pt x="10237" y="4228"/>
                  </a:lnTo>
                  <a:lnTo>
                    <a:pt x="10224" y="4081"/>
                  </a:lnTo>
                  <a:lnTo>
                    <a:pt x="10215" y="4020"/>
                  </a:lnTo>
                  <a:lnTo>
                    <a:pt x="10196" y="3899"/>
                  </a:lnTo>
                  <a:lnTo>
                    <a:pt x="10148" y="3663"/>
                  </a:lnTo>
                  <a:lnTo>
                    <a:pt x="10089" y="3429"/>
                  </a:lnTo>
                  <a:lnTo>
                    <a:pt x="10018" y="3201"/>
                  </a:lnTo>
                  <a:lnTo>
                    <a:pt x="9937" y="2977"/>
                  </a:lnTo>
                  <a:lnTo>
                    <a:pt x="9844" y="2759"/>
                  </a:lnTo>
                  <a:lnTo>
                    <a:pt x="9741" y="2545"/>
                  </a:lnTo>
                  <a:lnTo>
                    <a:pt x="9628" y="2337"/>
                  </a:lnTo>
                  <a:lnTo>
                    <a:pt x="9505" y="2137"/>
                  </a:lnTo>
                  <a:lnTo>
                    <a:pt x="9372" y="1941"/>
                  </a:lnTo>
                  <a:lnTo>
                    <a:pt x="9228" y="1752"/>
                  </a:lnTo>
                  <a:lnTo>
                    <a:pt x="9075" y="1570"/>
                  </a:lnTo>
                  <a:lnTo>
                    <a:pt x="8912" y="1396"/>
                  </a:lnTo>
                  <a:lnTo>
                    <a:pt x="8741" y="1229"/>
                  </a:lnTo>
                  <a:lnTo>
                    <a:pt x="8559" y="1069"/>
                  </a:lnTo>
                  <a:lnTo>
                    <a:pt x="8370" y="918"/>
                  </a:lnTo>
                  <a:lnTo>
                    <a:pt x="8271" y="846"/>
                  </a:lnTo>
                  <a:lnTo>
                    <a:pt x="8211" y="803"/>
                  </a:lnTo>
                  <a:lnTo>
                    <a:pt x="8085" y="722"/>
                  </a:lnTo>
                  <a:lnTo>
                    <a:pt x="7955" y="642"/>
                  </a:lnTo>
                  <a:lnTo>
                    <a:pt x="7820" y="567"/>
                  </a:lnTo>
                  <a:lnTo>
                    <a:pt x="7610" y="460"/>
                  </a:lnTo>
                  <a:lnTo>
                    <a:pt x="7320" y="334"/>
                  </a:lnTo>
                  <a:lnTo>
                    <a:pt x="7021" y="226"/>
                  </a:lnTo>
                  <a:lnTo>
                    <a:pt x="6718" y="138"/>
                  </a:lnTo>
                  <a:lnTo>
                    <a:pt x="6493" y="86"/>
                  </a:lnTo>
                  <a:lnTo>
                    <a:pt x="6344" y="59"/>
                  </a:lnTo>
                  <a:lnTo>
                    <a:pt x="6197" y="38"/>
                  </a:lnTo>
                  <a:lnTo>
                    <a:pt x="6053" y="22"/>
                  </a:lnTo>
                  <a:lnTo>
                    <a:pt x="5982" y="18"/>
                  </a:lnTo>
                  <a:lnTo>
                    <a:pt x="5747" y="4"/>
                  </a:lnTo>
                  <a:lnTo>
                    <a:pt x="5526" y="0"/>
                  </a:lnTo>
                  <a:lnTo>
                    <a:pt x="5386" y="4"/>
                  </a:lnTo>
                  <a:lnTo>
                    <a:pt x="5302" y="10"/>
                  </a:lnTo>
                  <a:close/>
                  <a:moveTo>
                    <a:pt x="5840" y="1450"/>
                  </a:moveTo>
                  <a:lnTo>
                    <a:pt x="5874" y="1463"/>
                  </a:lnTo>
                  <a:lnTo>
                    <a:pt x="5939" y="1496"/>
                  </a:lnTo>
                  <a:lnTo>
                    <a:pt x="6000" y="1537"/>
                  </a:lnTo>
                  <a:lnTo>
                    <a:pt x="6058" y="1584"/>
                  </a:lnTo>
                  <a:lnTo>
                    <a:pt x="6111" y="1638"/>
                  </a:lnTo>
                  <a:lnTo>
                    <a:pt x="6159" y="1698"/>
                  </a:lnTo>
                  <a:lnTo>
                    <a:pt x="6201" y="1762"/>
                  </a:lnTo>
                  <a:lnTo>
                    <a:pt x="6235" y="1829"/>
                  </a:lnTo>
                  <a:lnTo>
                    <a:pt x="6249" y="1864"/>
                  </a:lnTo>
                  <a:lnTo>
                    <a:pt x="6258" y="1890"/>
                  </a:lnTo>
                  <a:lnTo>
                    <a:pt x="6271" y="1949"/>
                  </a:lnTo>
                  <a:lnTo>
                    <a:pt x="6279" y="2018"/>
                  </a:lnTo>
                  <a:lnTo>
                    <a:pt x="6281" y="2089"/>
                  </a:lnTo>
                  <a:lnTo>
                    <a:pt x="6279" y="2163"/>
                  </a:lnTo>
                  <a:lnTo>
                    <a:pt x="6271" y="2235"/>
                  </a:lnTo>
                  <a:lnTo>
                    <a:pt x="6259" y="2303"/>
                  </a:lnTo>
                  <a:lnTo>
                    <a:pt x="6241" y="2363"/>
                  </a:lnTo>
                  <a:lnTo>
                    <a:pt x="6230" y="2389"/>
                  </a:lnTo>
                  <a:lnTo>
                    <a:pt x="6220" y="2413"/>
                  </a:lnTo>
                  <a:lnTo>
                    <a:pt x="6191" y="2461"/>
                  </a:lnTo>
                  <a:lnTo>
                    <a:pt x="6133" y="2535"/>
                  </a:lnTo>
                  <a:lnTo>
                    <a:pt x="6040" y="2630"/>
                  </a:lnTo>
                  <a:lnTo>
                    <a:pt x="5965" y="2689"/>
                  </a:lnTo>
                  <a:lnTo>
                    <a:pt x="5916" y="2721"/>
                  </a:lnTo>
                  <a:lnTo>
                    <a:pt x="5893" y="2734"/>
                  </a:lnTo>
                  <a:lnTo>
                    <a:pt x="5859" y="2749"/>
                  </a:lnTo>
                  <a:lnTo>
                    <a:pt x="5803" y="2771"/>
                  </a:lnTo>
                  <a:lnTo>
                    <a:pt x="5740" y="2782"/>
                  </a:lnTo>
                  <a:lnTo>
                    <a:pt x="5653" y="2785"/>
                  </a:lnTo>
                  <a:lnTo>
                    <a:pt x="5591" y="2785"/>
                  </a:lnTo>
                  <a:lnTo>
                    <a:pt x="5531" y="2785"/>
                  </a:lnTo>
                  <a:lnTo>
                    <a:pt x="5443" y="2782"/>
                  </a:lnTo>
                  <a:lnTo>
                    <a:pt x="5381" y="2771"/>
                  </a:lnTo>
                  <a:lnTo>
                    <a:pt x="5325" y="2749"/>
                  </a:lnTo>
                  <a:lnTo>
                    <a:pt x="5291" y="2734"/>
                  </a:lnTo>
                  <a:lnTo>
                    <a:pt x="5267" y="2721"/>
                  </a:lnTo>
                  <a:lnTo>
                    <a:pt x="5218" y="2690"/>
                  </a:lnTo>
                  <a:lnTo>
                    <a:pt x="5143" y="2631"/>
                  </a:lnTo>
                  <a:lnTo>
                    <a:pt x="5050" y="2537"/>
                  </a:lnTo>
                  <a:lnTo>
                    <a:pt x="4993" y="2462"/>
                  </a:lnTo>
                  <a:lnTo>
                    <a:pt x="4963" y="2413"/>
                  </a:lnTo>
                  <a:lnTo>
                    <a:pt x="4951" y="2389"/>
                  </a:lnTo>
                  <a:lnTo>
                    <a:pt x="4939" y="2362"/>
                  </a:lnTo>
                  <a:lnTo>
                    <a:pt x="4923" y="2309"/>
                  </a:lnTo>
                  <a:lnTo>
                    <a:pt x="4913" y="2247"/>
                  </a:lnTo>
                  <a:lnTo>
                    <a:pt x="4910" y="2160"/>
                  </a:lnTo>
                  <a:lnTo>
                    <a:pt x="4910" y="2103"/>
                  </a:lnTo>
                  <a:lnTo>
                    <a:pt x="4910" y="2041"/>
                  </a:lnTo>
                  <a:lnTo>
                    <a:pt x="4913" y="1954"/>
                  </a:lnTo>
                  <a:lnTo>
                    <a:pt x="4925" y="1892"/>
                  </a:lnTo>
                  <a:lnTo>
                    <a:pt x="4945" y="1836"/>
                  </a:lnTo>
                  <a:lnTo>
                    <a:pt x="4960" y="1803"/>
                  </a:lnTo>
                  <a:lnTo>
                    <a:pt x="4976" y="1773"/>
                  </a:lnTo>
                  <a:lnTo>
                    <a:pt x="5011" y="1716"/>
                  </a:lnTo>
                  <a:lnTo>
                    <a:pt x="5051" y="1663"/>
                  </a:lnTo>
                  <a:lnTo>
                    <a:pt x="5095" y="1615"/>
                  </a:lnTo>
                  <a:lnTo>
                    <a:pt x="5142" y="1571"/>
                  </a:lnTo>
                  <a:lnTo>
                    <a:pt x="5193" y="1532"/>
                  </a:lnTo>
                  <a:lnTo>
                    <a:pt x="5247" y="1498"/>
                  </a:lnTo>
                  <a:lnTo>
                    <a:pt x="5304" y="1469"/>
                  </a:lnTo>
                  <a:lnTo>
                    <a:pt x="5364" y="1445"/>
                  </a:lnTo>
                  <a:lnTo>
                    <a:pt x="5424" y="1426"/>
                  </a:lnTo>
                  <a:lnTo>
                    <a:pt x="5487" y="1414"/>
                  </a:lnTo>
                  <a:lnTo>
                    <a:pt x="5551" y="1407"/>
                  </a:lnTo>
                  <a:lnTo>
                    <a:pt x="5615" y="1406"/>
                  </a:lnTo>
                  <a:lnTo>
                    <a:pt x="5680" y="1411"/>
                  </a:lnTo>
                  <a:lnTo>
                    <a:pt x="5744" y="1422"/>
                  </a:lnTo>
                  <a:lnTo>
                    <a:pt x="5809" y="1439"/>
                  </a:lnTo>
                  <a:lnTo>
                    <a:pt x="5840" y="1450"/>
                  </a:lnTo>
                  <a:close/>
                  <a:moveTo>
                    <a:pt x="5840" y="3320"/>
                  </a:moveTo>
                  <a:lnTo>
                    <a:pt x="5874" y="3334"/>
                  </a:lnTo>
                  <a:lnTo>
                    <a:pt x="5939" y="3366"/>
                  </a:lnTo>
                  <a:lnTo>
                    <a:pt x="6000" y="3407"/>
                  </a:lnTo>
                  <a:lnTo>
                    <a:pt x="6058" y="3455"/>
                  </a:lnTo>
                  <a:lnTo>
                    <a:pt x="6111" y="3509"/>
                  </a:lnTo>
                  <a:lnTo>
                    <a:pt x="6159" y="3568"/>
                  </a:lnTo>
                  <a:lnTo>
                    <a:pt x="6201" y="3631"/>
                  </a:lnTo>
                  <a:lnTo>
                    <a:pt x="6235" y="3699"/>
                  </a:lnTo>
                  <a:lnTo>
                    <a:pt x="6249" y="3733"/>
                  </a:lnTo>
                  <a:lnTo>
                    <a:pt x="6258" y="3759"/>
                  </a:lnTo>
                  <a:lnTo>
                    <a:pt x="6271" y="3820"/>
                  </a:lnTo>
                  <a:lnTo>
                    <a:pt x="6279" y="3887"/>
                  </a:lnTo>
                  <a:lnTo>
                    <a:pt x="6281" y="3960"/>
                  </a:lnTo>
                  <a:lnTo>
                    <a:pt x="6279" y="4033"/>
                  </a:lnTo>
                  <a:lnTo>
                    <a:pt x="6271" y="4106"/>
                  </a:lnTo>
                  <a:lnTo>
                    <a:pt x="6259" y="4173"/>
                  </a:lnTo>
                  <a:lnTo>
                    <a:pt x="6241" y="4234"/>
                  </a:lnTo>
                  <a:lnTo>
                    <a:pt x="6230" y="4260"/>
                  </a:lnTo>
                  <a:lnTo>
                    <a:pt x="6220" y="4282"/>
                  </a:lnTo>
                  <a:lnTo>
                    <a:pt x="6191" y="4330"/>
                  </a:lnTo>
                  <a:lnTo>
                    <a:pt x="6133" y="4406"/>
                  </a:lnTo>
                  <a:lnTo>
                    <a:pt x="6040" y="4500"/>
                  </a:lnTo>
                  <a:lnTo>
                    <a:pt x="5965" y="4559"/>
                  </a:lnTo>
                  <a:lnTo>
                    <a:pt x="5916" y="4591"/>
                  </a:lnTo>
                  <a:lnTo>
                    <a:pt x="5893" y="4603"/>
                  </a:lnTo>
                  <a:lnTo>
                    <a:pt x="5859" y="4620"/>
                  </a:lnTo>
                  <a:lnTo>
                    <a:pt x="5803" y="4641"/>
                  </a:lnTo>
                  <a:lnTo>
                    <a:pt x="5740" y="4651"/>
                  </a:lnTo>
                  <a:lnTo>
                    <a:pt x="5653" y="4656"/>
                  </a:lnTo>
                  <a:lnTo>
                    <a:pt x="5591" y="4656"/>
                  </a:lnTo>
                  <a:lnTo>
                    <a:pt x="5531" y="4656"/>
                  </a:lnTo>
                  <a:lnTo>
                    <a:pt x="5443" y="4651"/>
                  </a:lnTo>
                  <a:lnTo>
                    <a:pt x="5381" y="4641"/>
                  </a:lnTo>
                  <a:lnTo>
                    <a:pt x="5325" y="4620"/>
                  </a:lnTo>
                  <a:lnTo>
                    <a:pt x="5291" y="4603"/>
                  </a:lnTo>
                  <a:lnTo>
                    <a:pt x="5267" y="4592"/>
                  </a:lnTo>
                  <a:lnTo>
                    <a:pt x="5218" y="4560"/>
                  </a:lnTo>
                  <a:lnTo>
                    <a:pt x="5143" y="4502"/>
                  </a:lnTo>
                  <a:lnTo>
                    <a:pt x="5050" y="4407"/>
                  </a:lnTo>
                  <a:lnTo>
                    <a:pt x="4993" y="4331"/>
                  </a:lnTo>
                  <a:lnTo>
                    <a:pt x="4963" y="4283"/>
                  </a:lnTo>
                  <a:lnTo>
                    <a:pt x="4951" y="4260"/>
                  </a:lnTo>
                  <a:lnTo>
                    <a:pt x="4939" y="4232"/>
                  </a:lnTo>
                  <a:lnTo>
                    <a:pt x="4923" y="4179"/>
                  </a:lnTo>
                  <a:lnTo>
                    <a:pt x="4913" y="4116"/>
                  </a:lnTo>
                  <a:lnTo>
                    <a:pt x="4910" y="4031"/>
                  </a:lnTo>
                  <a:lnTo>
                    <a:pt x="4910" y="3973"/>
                  </a:lnTo>
                  <a:lnTo>
                    <a:pt x="4910" y="3912"/>
                  </a:lnTo>
                  <a:lnTo>
                    <a:pt x="4913" y="3824"/>
                  </a:lnTo>
                  <a:lnTo>
                    <a:pt x="4925" y="3763"/>
                  </a:lnTo>
                  <a:lnTo>
                    <a:pt x="4945" y="3706"/>
                  </a:lnTo>
                  <a:lnTo>
                    <a:pt x="4960" y="3674"/>
                  </a:lnTo>
                  <a:lnTo>
                    <a:pt x="4976" y="3644"/>
                  </a:lnTo>
                  <a:lnTo>
                    <a:pt x="5011" y="3586"/>
                  </a:lnTo>
                  <a:lnTo>
                    <a:pt x="5051" y="3534"/>
                  </a:lnTo>
                  <a:lnTo>
                    <a:pt x="5095" y="3485"/>
                  </a:lnTo>
                  <a:lnTo>
                    <a:pt x="5142" y="3442"/>
                  </a:lnTo>
                  <a:lnTo>
                    <a:pt x="5193" y="3402"/>
                  </a:lnTo>
                  <a:lnTo>
                    <a:pt x="5247" y="3368"/>
                  </a:lnTo>
                  <a:lnTo>
                    <a:pt x="5304" y="3339"/>
                  </a:lnTo>
                  <a:lnTo>
                    <a:pt x="5364" y="3315"/>
                  </a:lnTo>
                  <a:lnTo>
                    <a:pt x="5424" y="3297"/>
                  </a:lnTo>
                  <a:lnTo>
                    <a:pt x="5487" y="3284"/>
                  </a:lnTo>
                  <a:lnTo>
                    <a:pt x="5551" y="3277"/>
                  </a:lnTo>
                  <a:lnTo>
                    <a:pt x="5615" y="3276"/>
                  </a:lnTo>
                  <a:lnTo>
                    <a:pt x="5680" y="3281"/>
                  </a:lnTo>
                  <a:lnTo>
                    <a:pt x="5744" y="3291"/>
                  </a:lnTo>
                  <a:lnTo>
                    <a:pt x="5809" y="3309"/>
                  </a:lnTo>
                  <a:lnTo>
                    <a:pt x="5840" y="3320"/>
                  </a:lnTo>
                  <a:close/>
                  <a:moveTo>
                    <a:pt x="5840" y="5191"/>
                  </a:moveTo>
                  <a:lnTo>
                    <a:pt x="5874" y="5203"/>
                  </a:lnTo>
                  <a:lnTo>
                    <a:pt x="5939" y="5237"/>
                  </a:lnTo>
                  <a:lnTo>
                    <a:pt x="6000" y="5277"/>
                  </a:lnTo>
                  <a:lnTo>
                    <a:pt x="6058" y="5326"/>
                  </a:lnTo>
                  <a:lnTo>
                    <a:pt x="6111" y="5380"/>
                  </a:lnTo>
                  <a:lnTo>
                    <a:pt x="6159" y="5438"/>
                  </a:lnTo>
                  <a:lnTo>
                    <a:pt x="6201" y="5502"/>
                  </a:lnTo>
                  <a:lnTo>
                    <a:pt x="6235" y="5569"/>
                  </a:lnTo>
                  <a:lnTo>
                    <a:pt x="6249" y="5604"/>
                  </a:lnTo>
                  <a:lnTo>
                    <a:pt x="6258" y="5630"/>
                  </a:lnTo>
                  <a:lnTo>
                    <a:pt x="6271" y="5690"/>
                  </a:lnTo>
                  <a:lnTo>
                    <a:pt x="6279" y="5758"/>
                  </a:lnTo>
                  <a:lnTo>
                    <a:pt x="6281" y="5830"/>
                  </a:lnTo>
                  <a:lnTo>
                    <a:pt x="6279" y="5904"/>
                  </a:lnTo>
                  <a:lnTo>
                    <a:pt x="6271" y="5975"/>
                  </a:lnTo>
                  <a:lnTo>
                    <a:pt x="6259" y="6044"/>
                  </a:lnTo>
                  <a:lnTo>
                    <a:pt x="6241" y="6103"/>
                  </a:lnTo>
                  <a:lnTo>
                    <a:pt x="6230" y="6129"/>
                  </a:lnTo>
                  <a:lnTo>
                    <a:pt x="6220" y="6153"/>
                  </a:lnTo>
                  <a:lnTo>
                    <a:pt x="6191" y="6201"/>
                  </a:lnTo>
                  <a:lnTo>
                    <a:pt x="6133" y="6276"/>
                  </a:lnTo>
                  <a:lnTo>
                    <a:pt x="6040" y="6370"/>
                  </a:lnTo>
                  <a:lnTo>
                    <a:pt x="5965" y="6430"/>
                  </a:lnTo>
                  <a:lnTo>
                    <a:pt x="5916" y="6461"/>
                  </a:lnTo>
                  <a:lnTo>
                    <a:pt x="5893" y="6474"/>
                  </a:lnTo>
                  <a:lnTo>
                    <a:pt x="5859" y="6489"/>
                  </a:lnTo>
                  <a:lnTo>
                    <a:pt x="5803" y="6511"/>
                  </a:lnTo>
                  <a:lnTo>
                    <a:pt x="5740" y="6522"/>
                  </a:lnTo>
                  <a:lnTo>
                    <a:pt x="5653" y="6526"/>
                  </a:lnTo>
                  <a:lnTo>
                    <a:pt x="5591" y="6526"/>
                  </a:lnTo>
                  <a:lnTo>
                    <a:pt x="5531" y="6526"/>
                  </a:lnTo>
                  <a:lnTo>
                    <a:pt x="5443" y="6522"/>
                  </a:lnTo>
                  <a:lnTo>
                    <a:pt x="5381" y="6511"/>
                  </a:lnTo>
                  <a:lnTo>
                    <a:pt x="5325" y="6489"/>
                  </a:lnTo>
                  <a:lnTo>
                    <a:pt x="5291" y="6474"/>
                  </a:lnTo>
                  <a:lnTo>
                    <a:pt x="5267" y="6461"/>
                  </a:lnTo>
                  <a:lnTo>
                    <a:pt x="5218" y="6431"/>
                  </a:lnTo>
                  <a:lnTo>
                    <a:pt x="5143" y="6372"/>
                  </a:lnTo>
                  <a:lnTo>
                    <a:pt x="5050" y="6277"/>
                  </a:lnTo>
                  <a:lnTo>
                    <a:pt x="4993" y="6202"/>
                  </a:lnTo>
                  <a:lnTo>
                    <a:pt x="4963" y="6153"/>
                  </a:lnTo>
                  <a:lnTo>
                    <a:pt x="4951" y="6129"/>
                  </a:lnTo>
                  <a:lnTo>
                    <a:pt x="4939" y="6102"/>
                  </a:lnTo>
                  <a:lnTo>
                    <a:pt x="4923" y="6049"/>
                  </a:lnTo>
                  <a:lnTo>
                    <a:pt x="4913" y="5987"/>
                  </a:lnTo>
                  <a:lnTo>
                    <a:pt x="4910" y="5901"/>
                  </a:lnTo>
                  <a:lnTo>
                    <a:pt x="4910" y="5843"/>
                  </a:lnTo>
                  <a:lnTo>
                    <a:pt x="4910" y="5782"/>
                  </a:lnTo>
                  <a:lnTo>
                    <a:pt x="4913" y="5695"/>
                  </a:lnTo>
                  <a:lnTo>
                    <a:pt x="4925" y="5632"/>
                  </a:lnTo>
                  <a:lnTo>
                    <a:pt x="4945" y="5577"/>
                  </a:lnTo>
                  <a:lnTo>
                    <a:pt x="4960" y="5545"/>
                  </a:lnTo>
                  <a:lnTo>
                    <a:pt x="4976" y="5514"/>
                  </a:lnTo>
                  <a:lnTo>
                    <a:pt x="5011" y="5457"/>
                  </a:lnTo>
                  <a:lnTo>
                    <a:pt x="5051" y="5403"/>
                  </a:lnTo>
                  <a:lnTo>
                    <a:pt x="5095" y="5355"/>
                  </a:lnTo>
                  <a:lnTo>
                    <a:pt x="5142" y="5311"/>
                  </a:lnTo>
                  <a:lnTo>
                    <a:pt x="5193" y="5273"/>
                  </a:lnTo>
                  <a:lnTo>
                    <a:pt x="5247" y="5238"/>
                  </a:lnTo>
                  <a:lnTo>
                    <a:pt x="5304" y="5209"/>
                  </a:lnTo>
                  <a:lnTo>
                    <a:pt x="5364" y="5185"/>
                  </a:lnTo>
                  <a:lnTo>
                    <a:pt x="5424" y="5167"/>
                  </a:lnTo>
                  <a:lnTo>
                    <a:pt x="5487" y="5154"/>
                  </a:lnTo>
                  <a:lnTo>
                    <a:pt x="5551" y="5147"/>
                  </a:lnTo>
                  <a:lnTo>
                    <a:pt x="5615" y="5146"/>
                  </a:lnTo>
                  <a:lnTo>
                    <a:pt x="5680" y="5151"/>
                  </a:lnTo>
                  <a:lnTo>
                    <a:pt x="5744" y="5162"/>
                  </a:lnTo>
                  <a:lnTo>
                    <a:pt x="5809" y="5180"/>
                  </a:lnTo>
                  <a:lnTo>
                    <a:pt x="5840" y="5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67" name="Group 448">
            <a:extLst>
              <a:ext uri="{FF2B5EF4-FFF2-40B4-BE49-F238E27FC236}">
                <a16:creationId xmlns:a16="http://schemas.microsoft.com/office/drawing/2014/main" id="{FC396232-1582-4905-AFC3-F5102CF2AAC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7687" y="3800490"/>
            <a:ext cx="235428" cy="281544"/>
            <a:chOff x="4510" y="826"/>
            <a:chExt cx="1991" cy="2381"/>
          </a:xfrm>
          <a:solidFill>
            <a:schemeClr val="tx1"/>
          </a:solidFill>
        </p:grpSpPr>
        <p:sp>
          <p:nvSpPr>
            <p:cNvPr id="68" name="Freeform 449">
              <a:extLst>
                <a:ext uri="{FF2B5EF4-FFF2-40B4-BE49-F238E27FC236}">
                  <a16:creationId xmlns:a16="http://schemas.microsoft.com/office/drawing/2014/main" id="{5B8F0EBB-95A7-471F-AC07-8F2E9FE5A9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3" y="826"/>
              <a:ext cx="521" cy="527"/>
            </a:xfrm>
            <a:custGeom>
              <a:avLst/>
              <a:gdLst>
                <a:gd name="T0" fmla="*/ 576 w 1561"/>
                <a:gd name="T1" fmla="*/ 26 h 1581"/>
                <a:gd name="T2" fmla="*/ 396 w 1561"/>
                <a:gd name="T3" fmla="*/ 105 h 1581"/>
                <a:gd name="T4" fmla="*/ 236 w 1561"/>
                <a:gd name="T5" fmla="*/ 227 h 1581"/>
                <a:gd name="T6" fmla="*/ 110 w 1561"/>
                <a:gd name="T7" fmla="*/ 381 h 1581"/>
                <a:gd name="T8" fmla="*/ 44 w 1561"/>
                <a:gd name="T9" fmla="*/ 515 h 1581"/>
                <a:gd name="T10" fmla="*/ 14 w 1561"/>
                <a:gd name="T11" fmla="*/ 625 h 1581"/>
                <a:gd name="T12" fmla="*/ 0 w 1561"/>
                <a:gd name="T13" fmla="*/ 792 h 1581"/>
                <a:gd name="T14" fmla="*/ 12 w 1561"/>
                <a:gd name="T15" fmla="*/ 961 h 1581"/>
                <a:gd name="T16" fmla="*/ 53 w 1561"/>
                <a:gd name="T17" fmla="*/ 1112 h 1581"/>
                <a:gd name="T18" fmla="*/ 98 w 1561"/>
                <a:gd name="T19" fmla="*/ 1201 h 1581"/>
                <a:gd name="T20" fmla="*/ 279 w 1561"/>
                <a:gd name="T21" fmla="*/ 1409 h 1581"/>
                <a:gd name="T22" fmla="*/ 452 w 1561"/>
                <a:gd name="T23" fmla="*/ 1519 h 1581"/>
                <a:gd name="T24" fmla="*/ 561 w 1561"/>
                <a:gd name="T25" fmla="*/ 1562 h 1581"/>
                <a:gd name="T26" fmla="*/ 725 w 1561"/>
                <a:gd name="T27" fmla="*/ 1581 h 1581"/>
                <a:gd name="T28" fmla="*/ 847 w 1561"/>
                <a:gd name="T29" fmla="*/ 1581 h 1581"/>
                <a:gd name="T30" fmla="*/ 1011 w 1561"/>
                <a:gd name="T31" fmla="*/ 1561 h 1581"/>
                <a:gd name="T32" fmla="*/ 1122 w 1561"/>
                <a:gd name="T33" fmla="*/ 1513 h 1581"/>
                <a:gd name="T34" fmla="*/ 1295 w 1561"/>
                <a:gd name="T35" fmla="*/ 1397 h 1581"/>
                <a:gd name="T36" fmla="*/ 1479 w 1561"/>
                <a:gd name="T37" fmla="*/ 1179 h 1581"/>
                <a:gd name="T38" fmla="*/ 1522 w 1561"/>
                <a:gd name="T39" fmla="*/ 1087 h 1581"/>
                <a:gd name="T40" fmla="*/ 1555 w 1561"/>
                <a:gd name="T41" fmla="*/ 950 h 1581"/>
                <a:gd name="T42" fmla="*/ 1561 w 1561"/>
                <a:gd name="T43" fmla="*/ 803 h 1581"/>
                <a:gd name="T44" fmla="*/ 1555 w 1561"/>
                <a:gd name="T45" fmla="*/ 644 h 1581"/>
                <a:gd name="T46" fmla="*/ 1507 w 1561"/>
                <a:gd name="T47" fmla="*/ 489 h 1581"/>
                <a:gd name="T48" fmla="*/ 1452 w 1561"/>
                <a:gd name="T49" fmla="*/ 380 h 1581"/>
                <a:gd name="T50" fmla="*/ 1283 w 1561"/>
                <a:gd name="T51" fmla="*/ 186 h 1581"/>
                <a:gd name="T52" fmla="*/ 1064 w 1561"/>
                <a:gd name="T53" fmla="*/ 56 h 1581"/>
                <a:gd name="T54" fmla="*/ 817 w 1561"/>
                <a:gd name="T55" fmla="*/ 0 h 1581"/>
                <a:gd name="T56" fmla="*/ 624 w 1561"/>
                <a:gd name="T57" fmla="*/ 14 h 1581"/>
                <a:gd name="T58" fmla="*/ 1051 w 1561"/>
                <a:gd name="T59" fmla="*/ 305 h 1581"/>
                <a:gd name="T60" fmla="*/ 1182 w 1561"/>
                <a:gd name="T61" fmla="*/ 403 h 1581"/>
                <a:gd name="T62" fmla="*/ 1276 w 1561"/>
                <a:gd name="T63" fmla="*/ 528 h 1581"/>
                <a:gd name="T64" fmla="*/ 1329 w 1561"/>
                <a:gd name="T65" fmla="*/ 678 h 1581"/>
                <a:gd name="T66" fmla="*/ 1342 w 1561"/>
                <a:gd name="T67" fmla="*/ 803 h 1581"/>
                <a:gd name="T68" fmla="*/ 1316 w 1561"/>
                <a:gd name="T69" fmla="*/ 973 h 1581"/>
                <a:gd name="T70" fmla="*/ 1196 w 1561"/>
                <a:gd name="T71" fmla="*/ 1169 h 1581"/>
                <a:gd name="T72" fmla="*/ 1103 w 1561"/>
                <a:gd name="T73" fmla="*/ 1254 h 1581"/>
                <a:gd name="T74" fmla="*/ 910 w 1561"/>
                <a:gd name="T75" fmla="*/ 1341 h 1581"/>
                <a:gd name="T76" fmla="*/ 727 w 1561"/>
                <a:gd name="T77" fmla="*/ 1348 h 1581"/>
                <a:gd name="T78" fmla="*/ 632 w 1561"/>
                <a:gd name="T79" fmla="*/ 1336 h 1581"/>
                <a:gd name="T80" fmla="*/ 519 w 1561"/>
                <a:gd name="T81" fmla="*/ 1295 h 1581"/>
                <a:gd name="T82" fmla="*/ 357 w 1561"/>
                <a:gd name="T83" fmla="*/ 1172 h 1581"/>
                <a:gd name="T84" fmla="*/ 243 w 1561"/>
                <a:gd name="T85" fmla="*/ 967 h 1581"/>
                <a:gd name="T86" fmla="*/ 221 w 1561"/>
                <a:gd name="T87" fmla="*/ 753 h 1581"/>
                <a:gd name="T88" fmla="*/ 237 w 1561"/>
                <a:gd name="T89" fmla="*/ 656 h 1581"/>
                <a:gd name="T90" fmla="*/ 270 w 1561"/>
                <a:gd name="T91" fmla="*/ 559 h 1581"/>
                <a:gd name="T92" fmla="*/ 356 w 1561"/>
                <a:gd name="T93" fmla="*/ 443 h 1581"/>
                <a:gd name="T94" fmla="*/ 425 w 1561"/>
                <a:gd name="T95" fmla="*/ 376 h 1581"/>
                <a:gd name="T96" fmla="*/ 572 w 1561"/>
                <a:gd name="T97" fmla="*/ 277 h 1581"/>
                <a:gd name="T98" fmla="*/ 727 w 1561"/>
                <a:gd name="T99" fmla="*/ 232 h 1581"/>
                <a:gd name="T100" fmla="*/ 887 w 1561"/>
                <a:gd name="T101" fmla="*/ 242 h 1581"/>
                <a:gd name="T102" fmla="*/ 1013 w 1561"/>
                <a:gd name="T103" fmla="*/ 287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61" h="1581">
                  <a:moveTo>
                    <a:pt x="624" y="14"/>
                  </a:moveTo>
                  <a:lnTo>
                    <a:pt x="576" y="26"/>
                  </a:lnTo>
                  <a:lnTo>
                    <a:pt x="483" y="59"/>
                  </a:lnTo>
                  <a:lnTo>
                    <a:pt x="396" y="105"/>
                  </a:lnTo>
                  <a:lnTo>
                    <a:pt x="313" y="161"/>
                  </a:lnTo>
                  <a:lnTo>
                    <a:pt x="236" y="227"/>
                  </a:lnTo>
                  <a:lnTo>
                    <a:pt x="168" y="301"/>
                  </a:lnTo>
                  <a:lnTo>
                    <a:pt x="110" y="381"/>
                  </a:lnTo>
                  <a:lnTo>
                    <a:pt x="63" y="469"/>
                  </a:lnTo>
                  <a:lnTo>
                    <a:pt x="44" y="515"/>
                  </a:lnTo>
                  <a:lnTo>
                    <a:pt x="33" y="549"/>
                  </a:lnTo>
                  <a:lnTo>
                    <a:pt x="14" y="625"/>
                  </a:lnTo>
                  <a:lnTo>
                    <a:pt x="4" y="706"/>
                  </a:lnTo>
                  <a:lnTo>
                    <a:pt x="0" y="792"/>
                  </a:lnTo>
                  <a:lnTo>
                    <a:pt x="2" y="876"/>
                  </a:lnTo>
                  <a:lnTo>
                    <a:pt x="12" y="961"/>
                  </a:lnTo>
                  <a:lnTo>
                    <a:pt x="30" y="1040"/>
                  </a:lnTo>
                  <a:lnTo>
                    <a:pt x="53" y="1112"/>
                  </a:lnTo>
                  <a:lnTo>
                    <a:pt x="68" y="1143"/>
                  </a:lnTo>
                  <a:lnTo>
                    <a:pt x="98" y="1201"/>
                  </a:lnTo>
                  <a:lnTo>
                    <a:pt x="178" y="1310"/>
                  </a:lnTo>
                  <a:lnTo>
                    <a:pt x="279" y="1409"/>
                  </a:lnTo>
                  <a:lnTo>
                    <a:pt x="392" y="1489"/>
                  </a:lnTo>
                  <a:lnTo>
                    <a:pt x="452" y="1519"/>
                  </a:lnTo>
                  <a:lnTo>
                    <a:pt x="492" y="1536"/>
                  </a:lnTo>
                  <a:lnTo>
                    <a:pt x="561" y="1562"/>
                  </a:lnTo>
                  <a:lnTo>
                    <a:pt x="634" y="1575"/>
                  </a:lnTo>
                  <a:lnTo>
                    <a:pt x="725" y="1581"/>
                  </a:lnTo>
                  <a:lnTo>
                    <a:pt x="785" y="1581"/>
                  </a:lnTo>
                  <a:lnTo>
                    <a:pt x="847" y="1581"/>
                  </a:lnTo>
                  <a:lnTo>
                    <a:pt x="940" y="1575"/>
                  </a:lnTo>
                  <a:lnTo>
                    <a:pt x="1011" y="1561"/>
                  </a:lnTo>
                  <a:lnTo>
                    <a:pt x="1082" y="1534"/>
                  </a:lnTo>
                  <a:lnTo>
                    <a:pt x="1122" y="1513"/>
                  </a:lnTo>
                  <a:lnTo>
                    <a:pt x="1182" y="1483"/>
                  </a:lnTo>
                  <a:lnTo>
                    <a:pt x="1295" y="1397"/>
                  </a:lnTo>
                  <a:lnTo>
                    <a:pt x="1398" y="1294"/>
                  </a:lnTo>
                  <a:lnTo>
                    <a:pt x="1479" y="1179"/>
                  </a:lnTo>
                  <a:lnTo>
                    <a:pt x="1508" y="1119"/>
                  </a:lnTo>
                  <a:lnTo>
                    <a:pt x="1522" y="1087"/>
                  </a:lnTo>
                  <a:lnTo>
                    <a:pt x="1544" y="1023"/>
                  </a:lnTo>
                  <a:lnTo>
                    <a:pt x="1555" y="950"/>
                  </a:lnTo>
                  <a:lnTo>
                    <a:pt x="1561" y="859"/>
                  </a:lnTo>
                  <a:lnTo>
                    <a:pt x="1561" y="803"/>
                  </a:lnTo>
                  <a:lnTo>
                    <a:pt x="1561" y="739"/>
                  </a:lnTo>
                  <a:lnTo>
                    <a:pt x="1555" y="644"/>
                  </a:lnTo>
                  <a:lnTo>
                    <a:pt x="1539" y="569"/>
                  </a:lnTo>
                  <a:lnTo>
                    <a:pt x="1507" y="489"/>
                  </a:lnTo>
                  <a:lnTo>
                    <a:pt x="1482" y="437"/>
                  </a:lnTo>
                  <a:lnTo>
                    <a:pt x="1452" y="380"/>
                  </a:lnTo>
                  <a:lnTo>
                    <a:pt x="1375" y="275"/>
                  </a:lnTo>
                  <a:lnTo>
                    <a:pt x="1283" y="186"/>
                  </a:lnTo>
                  <a:lnTo>
                    <a:pt x="1179" y="113"/>
                  </a:lnTo>
                  <a:lnTo>
                    <a:pt x="1064" y="56"/>
                  </a:lnTo>
                  <a:lnTo>
                    <a:pt x="943" y="19"/>
                  </a:lnTo>
                  <a:lnTo>
                    <a:pt x="817" y="0"/>
                  </a:lnTo>
                  <a:lnTo>
                    <a:pt x="688" y="4"/>
                  </a:lnTo>
                  <a:lnTo>
                    <a:pt x="624" y="14"/>
                  </a:lnTo>
                  <a:close/>
                  <a:moveTo>
                    <a:pt x="1013" y="287"/>
                  </a:moveTo>
                  <a:lnTo>
                    <a:pt x="1051" y="305"/>
                  </a:lnTo>
                  <a:lnTo>
                    <a:pt x="1122" y="350"/>
                  </a:lnTo>
                  <a:lnTo>
                    <a:pt x="1182" y="403"/>
                  </a:lnTo>
                  <a:lnTo>
                    <a:pt x="1233" y="462"/>
                  </a:lnTo>
                  <a:lnTo>
                    <a:pt x="1276" y="528"/>
                  </a:lnTo>
                  <a:lnTo>
                    <a:pt x="1308" y="600"/>
                  </a:lnTo>
                  <a:lnTo>
                    <a:pt x="1329" y="678"/>
                  </a:lnTo>
                  <a:lnTo>
                    <a:pt x="1341" y="760"/>
                  </a:lnTo>
                  <a:lnTo>
                    <a:pt x="1342" y="803"/>
                  </a:lnTo>
                  <a:lnTo>
                    <a:pt x="1339" y="864"/>
                  </a:lnTo>
                  <a:lnTo>
                    <a:pt x="1316" y="973"/>
                  </a:lnTo>
                  <a:lnTo>
                    <a:pt x="1268" y="1074"/>
                  </a:lnTo>
                  <a:lnTo>
                    <a:pt x="1196" y="1169"/>
                  </a:lnTo>
                  <a:lnTo>
                    <a:pt x="1149" y="1215"/>
                  </a:lnTo>
                  <a:lnTo>
                    <a:pt x="1103" y="1254"/>
                  </a:lnTo>
                  <a:lnTo>
                    <a:pt x="1010" y="1310"/>
                  </a:lnTo>
                  <a:lnTo>
                    <a:pt x="910" y="1341"/>
                  </a:lnTo>
                  <a:lnTo>
                    <a:pt x="794" y="1351"/>
                  </a:lnTo>
                  <a:lnTo>
                    <a:pt x="727" y="1348"/>
                  </a:lnTo>
                  <a:lnTo>
                    <a:pt x="694" y="1347"/>
                  </a:lnTo>
                  <a:lnTo>
                    <a:pt x="632" y="1336"/>
                  </a:lnTo>
                  <a:lnTo>
                    <a:pt x="573" y="1318"/>
                  </a:lnTo>
                  <a:lnTo>
                    <a:pt x="519" y="1295"/>
                  </a:lnTo>
                  <a:lnTo>
                    <a:pt x="443" y="1249"/>
                  </a:lnTo>
                  <a:lnTo>
                    <a:pt x="357" y="1172"/>
                  </a:lnTo>
                  <a:lnTo>
                    <a:pt x="290" y="1076"/>
                  </a:lnTo>
                  <a:lnTo>
                    <a:pt x="243" y="967"/>
                  </a:lnTo>
                  <a:lnTo>
                    <a:pt x="221" y="848"/>
                  </a:lnTo>
                  <a:lnTo>
                    <a:pt x="221" y="753"/>
                  </a:lnTo>
                  <a:lnTo>
                    <a:pt x="230" y="689"/>
                  </a:lnTo>
                  <a:lnTo>
                    <a:pt x="237" y="656"/>
                  </a:lnTo>
                  <a:lnTo>
                    <a:pt x="246" y="620"/>
                  </a:lnTo>
                  <a:lnTo>
                    <a:pt x="270" y="559"/>
                  </a:lnTo>
                  <a:lnTo>
                    <a:pt x="306" y="503"/>
                  </a:lnTo>
                  <a:lnTo>
                    <a:pt x="356" y="443"/>
                  </a:lnTo>
                  <a:lnTo>
                    <a:pt x="390" y="409"/>
                  </a:lnTo>
                  <a:lnTo>
                    <a:pt x="425" y="376"/>
                  </a:lnTo>
                  <a:lnTo>
                    <a:pt x="498" y="320"/>
                  </a:lnTo>
                  <a:lnTo>
                    <a:pt x="572" y="277"/>
                  </a:lnTo>
                  <a:lnTo>
                    <a:pt x="648" y="248"/>
                  </a:lnTo>
                  <a:lnTo>
                    <a:pt x="727" y="232"/>
                  </a:lnTo>
                  <a:lnTo>
                    <a:pt x="805" y="231"/>
                  </a:lnTo>
                  <a:lnTo>
                    <a:pt x="887" y="242"/>
                  </a:lnTo>
                  <a:lnTo>
                    <a:pt x="970" y="268"/>
                  </a:lnTo>
                  <a:lnTo>
                    <a:pt x="1013" y="2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9" name="Freeform 450">
              <a:extLst>
                <a:ext uri="{FF2B5EF4-FFF2-40B4-BE49-F238E27FC236}">
                  <a16:creationId xmlns:a16="http://schemas.microsoft.com/office/drawing/2014/main" id="{64073297-2A8A-416E-AA1F-A6569443E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" y="1265"/>
              <a:ext cx="254" cy="255"/>
            </a:xfrm>
            <a:custGeom>
              <a:avLst/>
              <a:gdLst>
                <a:gd name="T0" fmla="*/ 220 w 761"/>
                <a:gd name="T1" fmla="*/ 36 h 765"/>
                <a:gd name="T2" fmla="*/ 187 w 761"/>
                <a:gd name="T3" fmla="*/ 54 h 765"/>
                <a:gd name="T4" fmla="*/ 129 w 761"/>
                <a:gd name="T5" fmla="*/ 94 h 765"/>
                <a:gd name="T6" fmla="*/ 83 w 761"/>
                <a:gd name="T7" fmla="*/ 141 h 765"/>
                <a:gd name="T8" fmla="*/ 47 w 761"/>
                <a:gd name="T9" fmla="*/ 194 h 765"/>
                <a:gd name="T10" fmla="*/ 21 w 761"/>
                <a:gd name="T11" fmla="*/ 252 h 765"/>
                <a:gd name="T12" fmla="*/ 6 w 761"/>
                <a:gd name="T13" fmla="*/ 312 h 765"/>
                <a:gd name="T14" fmla="*/ 0 w 761"/>
                <a:gd name="T15" fmla="*/ 373 h 765"/>
                <a:gd name="T16" fmla="*/ 3 w 761"/>
                <a:gd name="T17" fmla="*/ 435 h 765"/>
                <a:gd name="T18" fmla="*/ 17 w 761"/>
                <a:gd name="T19" fmla="*/ 495 h 765"/>
                <a:gd name="T20" fmla="*/ 38 w 761"/>
                <a:gd name="T21" fmla="*/ 553 h 765"/>
                <a:gd name="T22" fmla="*/ 68 w 761"/>
                <a:gd name="T23" fmla="*/ 607 h 765"/>
                <a:gd name="T24" fmla="*/ 107 w 761"/>
                <a:gd name="T25" fmla="*/ 655 h 765"/>
                <a:gd name="T26" fmla="*/ 154 w 761"/>
                <a:gd name="T27" fmla="*/ 696 h 765"/>
                <a:gd name="T28" fmla="*/ 209 w 761"/>
                <a:gd name="T29" fmla="*/ 729 h 765"/>
                <a:gd name="T30" fmla="*/ 270 w 761"/>
                <a:gd name="T31" fmla="*/ 752 h 765"/>
                <a:gd name="T32" fmla="*/ 340 w 761"/>
                <a:gd name="T33" fmla="*/ 765 h 765"/>
                <a:gd name="T34" fmla="*/ 378 w 761"/>
                <a:gd name="T35" fmla="*/ 765 h 765"/>
                <a:gd name="T36" fmla="*/ 413 w 761"/>
                <a:gd name="T37" fmla="*/ 765 h 765"/>
                <a:gd name="T38" fmla="*/ 479 w 761"/>
                <a:gd name="T39" fmla="*/ 754 h 765"/>
                <a:gd name="T40" fmla="*/ 538 w 761"/>
                <a:gd name="T41" fmla="*/ 734 h 765"/>
                <a:gd name="T42" fmla="*/ 592 w 761"/>
                <a:gd name="T43" fmla="*/ 705 h 765"/>
                <a:gd name="T44" fmla="*/ 638 w 761"/>
                <a:gd name="T45" fmla="*/ 669 h 765"/>
                <a:gd name="T46" fmla="*/ 678 w 761"/>
                <a:gd name="T47" fmla="*/ 626 h 765"/>
                <a:gd name="T48" fmla="*/ 711 w 761"/>
                <a:gd name="T49" fmla="*/ 577 h 765"/>
                <a:gd name="T50" fmla="*/ 735 w 761"/>
                <a:gd name="T51" fmla="*/ 526 h 765"/>
                <a:gd name="T52" fmla="*/ 753 w 761"/>
                <a:gd name="T53" fmla="*/ 470 h 765"/>
                <a:gd name="T54" fmla="*/ 761 w 761"/>
                <a:gd name="T55" fmla="*/ 412 h 765"/>
                <a:gd name="T56" fmla="*/ 761 w 761"/>
                <a:gd name="T57" fmla="*/ 353 h 765"/>
                <a:gd name="T58" fmla="*/ 751 w 761"/>
                <a:gd name="T59" fmla="*/ 295 h 765"/>
                <a:gd name="T60" fmla="*/ 734 w 761"/>
                <a:gd name="T61" fmla="*/ 237 h 765"/>
                <a:gd name="T62" fmla="*/ 705 w 761"/>
                <a:gd name="T63" fmla="*/ 181 h 765"/>
                <a:gd name="T64" fmla="*/ 668 w 761"/>
                <a:gd name="T65" fmla="*/ 128 h 765"/>
                <a:gd name="T66" fmla="*/ 621 w 761"/>
                <a:gd name="T67" fmla="*/ 79 h 765"/>
                <a:gd name="T68" fmla="*/ 592 w 761"/>
                <a:gd name="T69" fmla="*/ 58 h 765"/>
                <a:gd name="T70" fmla="*/ 574 w 761"/>
                <a:gd name="T71" fmla="*/ 46 h 765"/>
                <a:gd name="T72" fmla="*/ 534 w 761"/>
                <a:gd name="T73" fmla="*/ 26 h 765"/>
                <a:gd name="T74" fmla="*/ 465 w 761"/>
                <a:gd name="T75" fmla="*/ 6 h 765"/>
                <a:gd name="T76" fmla="*/ 365 w 761"/>
                <a:gd name="T77" fmla="*/ 0 h 765"/>
                <a:gd name="T78" fmla="*/ 266 w 761"/>
                <a:gd name="T79" fmla="*/ 18 h 765"/>
                <a:gd name="T80" fmla="*/ 220 w 761"/>
                <a:gd name="T81" fmla="*/ 3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61" h="765">
                  <a:moveTo>
                    <a:pt x="220" y="36"/>
                  </a:moveTo>
                  <a:lnTo>
                    <a:pt x="187" y="54"/>
                  </a:lnTo>
                  <a:lnTo>
                    <a:pt x="129" y="94"/>
                  </a:lnTo>
                  <a:lnTo>
                    <a:pt x="83" y="141"/>
                  </a:lnTo>
                  <a:lnTo>
                    <a:pt x="47" y="194"/>
                  </a:lnTo>
                  <a:lnTo>
                    <a:pt x="21" y="252"/>
                  </a:lnTo>
                  <a:lnTo>
                    <a:pt x="6" y="312"/>
                  </a:lnTo>
                  <a:lnTo>
                    <a:pt x="0" y="373"/>
                  </a:lnTo>
                  <a:lnTo>
                    <a:pt x="3" y="435"/>
                  </a:lnTo>
                  <a:lnTo>
                    <a:pt x="17" y="495"/>
                  </a:lnTo>
                  <a:lnTo>
                    <a:pt x="38" y="553"/>
                  </a:lnTo>
                  <a:lnTo>
                    <a:pt x="68" y="607"/>
                  </a:lnTo>
                  <a:lnTo>
                    <a:pt x="107" y="655"/>
                  </a:lnTo>
                  <a:lnTo>
                    <a:pt x="154" y="696"/>
                  </a:lnTo>
                  <a:lnTo>
                    <a:pt x="209" y="729"/>
                  </a:lnTo>
                  <a:lnTo>
                    <a:pt x="270" y="752"/>
                  </a:lnTo>
                  <a:lnTo>
                    <a:pt x="340" y="765"/>
                  </a:lnTo>
                  <a:lnTo>
                    <a:pt x="378" y="765"/>
                  </a:lnTo>
                  <a:lnTo>
                    <a:pt x="413" y="765"/>
                  </a:lnTo>
                  <a:lnTo>
                    <a:pt x="479" y="754"/>
                  </a:lnTo>
                  <a:lnTo>
                    <a:pt x="538" y="734"/>
                  </a:lnTo>
                  <a:lnTo>
                    <a:pt x="592" y="705"/>
                  </a:lnTo>
                  <a:lnTo>
                    <a:pt x="638" y="669"/>
                  </a:lnTo>
                  <a:lnTo>
                    <a:pt x="678" y="626"/>
                  </a:lnTo>
                  <a:lnTo>
                    <a:pt x="711" y="577"/>
                  </a:lnTo>
                  <a:lnTo>
                    <a:pt x="735" y="526"/>
                  </a:lnTo>
                  <a:lnTo>
                    <a:pt x="753" y="470"/>
                  </a:lnTo>
                  <a:lnTo>
                    <a:pt x="761" y="412"/>
                  </a:lnTo>
                  <a:lnTo>
                    <a:pt x="761" y="353"/>
                  </a:lnTo>
                  <a:lnTo>
                    <a:pt x="751" y="295"/>
                  </a:lnTo>
                  <a:lnTo>
                    <a:pt x="734" y="237"/>
                  </a:lnTo>
                  <a:lnTo>
                    <a:pt x="705" y="181"/>
                  </a:lnTo>
                  <a:lnTo>
                    <a:pt x="668" y="128"/>
                  </a:lnTo>
                  <a:lnTo>
                    <a:pt x="621" y="79"/>
                  </a:lnTo>
                  <a:lnTo>
                    <a:pt x="592" y="58"/>
                  </a:lnTo>
                  <a:lnTo>
                    <a:pt x="574" y="46"/>
                  </a:lnTo>
                  <a:lnTo>
                    <a:pt x="534" y="26"/>
                  </a:lnTo>
                  <a:lnTo>
                    <a:pt x="465" y="6"/>
                  </a:lnTo>
                  <a:lnTo>
                    <a:pt x="365" y="0"/>
                  </a:lnTo>
                  <a:lnTo>
                    <a:pt x="266" y="18"/>
                  </a:lnTo>
                  <a:lnTo>
                    <a:pt x="22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0" name="Freeform 451">
              <a:extLst>
                <a:ext uri="{FF2B5EF4-FFF2-40B4-BE49-F238E27FC236}">
                  <a16:creationId xmlns:a16="http://schemas.microsoft.com/office/drawing/2014/main" id="{D74D4BB9-05DD-4005-B7A7-0B57A1FE2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" y="1357"/>
              <a:ext cx="211" cy="374"/>
            </a:xfrm>
            <a:custGeom>
              <a:avLst/>
              <a:gdLst>
                <a:gd name="T0" fmla="*/ 254 w 633"/>
                <a:gd name="T1" fmla="*/ 524 h 1122"/>
                <a:gd name="T2" fmla="*/ 0 w 633"/>
                <a:gd name="T3" fmla="*/ 1046 h 1122"/>
                <a:gd name="T4" fmla="*/ 65 w 633"/>
                <a:gd name="T5" fmla="*/ 1084 h 1122"/>
                <a:gd name="T6" fmla="*/ 129 w 633"/>
                <a:gd name="T7" fmla="*/ 1122 h 1122"/>
                <a:gd name="T8" fmla="*/ 384 w 633"/>
                <a:gd name="T9" fmla="*/ 596 h 1122"/>
                <a:gd name="T10" fmla="*/ 487 w 633"/>
                <a:gd name="T11" fmla="*/ 385 h 1122"/>
                <a:gd name="T12" fmla="*/ 622 w 633"/>
                <a:gd name="T13" fmla="*/ 95 h 1122"/>
                <a:gd name="T14" fmla="*/ 633 w 633"/>
                <a:gd name="T15" fmla="*/ 63 h 1122"/>
                <a:gd name="T16" fmla="*/ 613 w 633"/>
                <a:gd name="T17" fmla="*/ 49 h 1122"/>
                <a:gd name="T18" fmla="*/ 531 w 633"/>
                <a:gd name="T19" fmla="*/ 8 h 1122"/>
                <a:gd name="T20" fmla="*/ 513 w 633"/>
                <a:gd name="T21" fmla="*/ 0 h 1122"/>
                <a:gd name="T22" fmla="*/ 496 w 633"/>
                <a:gd name="T23" fmla="*/ 30 h 1122"/>
                <a:gd name="T24" fmla="*/ 354 w 633"/>
                <a:gd name="T25" fmla="*/ 315 h 1122"/>
                <a:gd name="T26" fmla="*/ 254 w 633"/>
                <a:gd name="T27" fmla="*/ 524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1122">
                  <a:moveTo>
                    <a:pt x="254" y="524"/>
                  </a:moveTo>
                  <a:lnTo>
                    <a:pt x="0" y="1046"/>
                  </a:lnTo>
                  <a:lnTo>
                    <a:pt x="65" y="1084"/>
                  </a:lnTo>
                  <a:lnTo>
                    <a:pt x="129" y="1122"/>
                  </a:lnTo>
                  <a:lnTo>
                    <a:pt x="384" y="596"/>
                  </a:lnTo>
                  <a:lnTo>
                    <a:pt x="487" y="385"/>
                  </a:lnTo>
                  <a:lnTo>
                    <a:pt x="622" y="95"/>
                  </a:lnTo>
                  <a:lnTo>
                    <a:pt x="633" y="63"/>
                  </a:lnTo>
                  <a:lnTo>
                    <a:pt x="613" y="49"/>
                  </a:lnTo>
                  <a:lnTo>
                    <a:pt x="531" y="8"/>
                  </a:lnTo>
                  <a:lnTo>
                    <a:pt x="513" y="0"/>
                  </a:lnTo>
                  <a:lnTo>
                    <a:pt x="496" y="30"/>
                  </a:lnTo>
                  <a:lnTo>
                    <a:pt x="354" y="315"/>
                  </a:lnTo>
                  <a:lnTo>
                    <a:pt x="254" y="5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1" name="Freeform 452">
              <a:extLst>
                <a:ext uri="{FF2B5EF4-FFF2-40B4-BE49-F238E27FC236}">
                  <a16:creationId xmlns:a16="http://schemas.microsoft.com/office/drawing/2014/main" id="{FD40350B-8E7A-4E0C-A677-216185558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8" y="1510"/>
              <a:ext cx="254" cy="284"/>
            </a:xfrm>
            <a:custGeom>
              <a:avLst/>
              <a:gdLst>
                <a:gd name="T0" fmla="*/ 57 w 763"/>
                <a:gd name="T1" fmla="*/ 44 h 854"/>
                <a:gd name="T2" fmla="*/ 0 w 763"/>
                <a:gd name="T3" fmla="*/ 93 h 854"/>
                <a:gd name="T4" fmla="*/ 305 w 763"/>
                <a:gd name="T5" fmla="*/ 445 h 854"/>
                <a:gd name="T6" fmla="*/ 547 w 763"/>
                <a:gd name="T7" fmla="*/ 727 h 854"/>
                <a:gd name="T8" fmla="*/ 641 w 763"/>
                <a:gd name="T9" fmla="*/ 834 h 854"/>
                <a:gd name="T10" fmla="*/ 651 w 763"/>
                <a:gd name="T11" fmla="*/ 844 h 854"/>
                <a:gd name="T12" fmla="*/ 667 w 763"/>
                <a:gd name="T13" fmla="*/ 854 h 854"/>
                <a:gd name="T14" fmla="*/ 686 w 763"/>
                <a:gd name="T15" fmla="*/ 851 h 854"/>
                <a:gd name="T16" fmla="*/ 707 w 763"/>
                <a:gd name="T17" fmla="*/ 834 h 854"/>
                <a:gd name="T18" fmla="*/ 723 w 763"/>
                <a:gd name="T19" fmla="*/ 818 h 854"/>
                <a:gd name="T20" fmla="*/ 741 w 763"/>
                <a:gd name="T21" fmla="*/ 801 h 854"/>
                <a:gd name="T22" fmla="*/ 762 w 763"/>
                <a:gd name="T23" fmla="*/ 775 h 854"/>
                <a:gd name="T24" fmla="*/ 763 w 763"/>
                <a:gd name="T25" fmla="*/ 755 h 854"/>
                <a:gd name="T26" fmla="*/ 746 w 763"/>
                <a:gd name="T27" fmla="*/ 727 h 854"/>
                <a:gd name="T28" fmla="*/ 730 w 763"/>
                <a:gd name="T29" fmla="*/ 707 h 854"/>
                <a:gd name="T30" fmla="*/ 614 w 763"/>
                <a:gd name="T31" fmla="*/ 562 h 854"/>
                <a:gd name="T32" fmla="*/ 195 w 763"/>
                <a:gd name="T33" fmla="*/ 75 h 854"/>
                <a:gd name="T34" fmla="*/ 125 w 763"/>
                <a:gd name="T35" fmla="*/ 0 h 854"/>
                <a:gd name="T36" fmla="*/ 103 w 763"/>
                <a:gd name="T37" fmla="*/ 9 h 854"/>
                <a:gd name="T38" fmla="*/ 57 w 763"/>
                <a:gd name="T39" fmla="*/ 4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3" h="854">
                  <a:moveTo>
                    <a:pt x="57" y="44"/>
                  </a:moveTo>
                  <a:lnTo>
                    <a:pt x="0" y="93"/>
                  </a:lnTo>
                  <a:lnTo>
                    <a:pt x="305" y="445"/>
                  </a:lnTo>
                  <a:lnTo>
                    <a:pt x="547" y="727"/>
                  </a:lnTo>
                  <a:lnTo>
                    <a:pt x="641" y="834"/>
                  </a:lnTo>
                  <a:lnTo>
                    <a:pt x="651" y="844"/>
                  </a:lnTo>
                  <a:lnTo>
                    <a:pt x="667" y="854"/>
                  </a:lnTo>
                  <a:lnTo>
                    <a:pt x="686" y="851"/>
                  </a:lnTo>
                  <a:lnTo>
                    <a:pt x="707" y="834"/>
                  </a:lnTo>
                  <a:lnTo>
                    <a:pt x="723" y="818"/>
                  </a:lnTo>
                  <a:lnTo>
                    <a:pt x="741" y="801"/>
                  </a:lnTo>
                  <a:lnTo>
                    <a:pt x="762" y="775"/>
                  </a:lnTo>
                  <a:lnTo>
                    <a:pt x="763" y="755"/>
                  </a:lnTo>
                  <a:lnTo>
                    <a:pt x="746" y="727"/>
                  </a:lnTo>
                  <a:lnTo>
                    <a:pt x="730" y="707"/>
                  </a:lnTo>
                  <a:lnTo>
                    <a:pt x="614" y="562"/>
                  </a:lnTo>
                  <a:lnTo>
                    <a:pt x="195" y="75"/>
                  </a:lnTo>
                  <a:lnTo>
                    <a:pt x="125" y="0"/>
                  </a:lnTo>
                  <a:lnTo>
                    <a:pt x="103" y="9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2" name="Freeform 453">
              <a:extLst>
                <a:ext uri="{FF2B5EF4-FFF2-40B4-BE49-F238E27FC236}">
                  <a16:creationId xmlns:a16="http://schemas.microsoft.com/office/drawing/2014/main" id="{21552B37-2767-456C-ADAF-8C3FCAD4C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" y="1702"/>
              <a:ext cx="649" cy="656"/>
            </a:xfrm>
            <a:custGeom>
              <a:avLst/>
              <a:gdLst>
                <a:gd name="T0" fmla="*/ 719 w 1949"/>
                <a:gd name="T1" fmla="*/ 37 h 1967"/>
                <a:gd name="T2" fmla="*/ 444 w 1949"/>
                <a:gd name="T3" fmla="*/ 169 h 1967"/>
                <a:gd name="T4" fmla="*/ 216 w 1949"/>
                <a:gd name="T5" fmla="*/ 379 h 1967"/>
                <a:gd name="T6" fmla="*/ 62 w 1949"/>
                <a:gd name="T7" fmla="*/ 640 h 1967"/>
                <a:gd name="T8" fmla="*/ 13 w 1949"/>
                <a:gd name="T9" fmla="*/ 816 h 1967"/>
                <a:gd name="T10" fmla="*/ 0 w 1949"/>
                <a:gd name="T11" fmla="*/ 937 h 1967"/>
                <a:gd name="T12" fmla="*/ 33 w 1949"/>
                <a:gd name="T13" fmla="*/ 1252 h 1967"/>
                <a:gd name="T14" fmla="*/ 152 w 1949"/>
                <a:gd name="T15" fmla="*/ 1531 h 1967"/>
                <a:gd name="T16" fmla="*/ 351 w 1949"/>
                <a:gd name="T17" fmla="*/ 1757 h 1967"/>
                <a:gd name="T18" fmla="*/ 550 w 1949"/>
                <a:gd name="T19" fmla="*/ 1885 h 1967"/>
                <a:gd name="T20" fmla="*/ 684 w 1949"/>
                <a:gd name="T21" fmla="*/ 1947 h 1967"/>
                <a:gd name="T22" fmla="*/ 892 w 1949"/>
                <a:gd name="T23" fmla="*/ 1967 h 1967"/>
                <a:gd name="T24" fmla="*/ 1072 w 1949"/>
                <a:gd name="T25" fmla="*/ 1967 h 1967"/>
                <a:gd name="T26" fmla="*/ 1278 w 1949"/>
                <a:gd name="T27" fmla="*/ 1948 h 1967"/>
                <a:gd name="T28" fmla="*/ 1401 w 1949"/>
                <a:gd name="T29" fmla="*/ 1898 h 1967"/>
                <a:gd name="T30" fmla="*/ 1506 w 1949"/>
                <a:gd name="T31" fmla="*/ 1835 h 1967"/>
                <a:gd name="T32" fmla="*/ 1738 w 1949"/>
                <a:gd name="T33" fmla="*/ 1627 h 1967"/>
                <a:gd name="T34" fmla="*/ 1862 w 1949"/>
                <a:gd name="T35" fmla="*/ 1452 h 1967"/>
                <a:gd name="T36" fmla="*/ 1902 w 1949"/>
                <a:gd name="T37" fmla="*/ 1370 h 1967"/>
                <a:gd name="T38" fmla="*/ 1945 w 1949"/>
                <a:gd name="T39" fmla="*/ 1209 h 1967"/>
                <a:gd name="T40" fmla="*/ 1949 w 1949"/>
                <a:gd name="T41" fmla="*/ 998 h 1967"/>
                <a:gd name="T42" fmla="*/ 1945 w 1949"/>
                <a:gd name="T43" fmla="*/ 789 h 1967"/>
                <a:gd name="T44" fmla="*/ 1905 w 1949"/>
                <a:gd name="T45" fmla="*/ 628 h 1967"/>
                <a:gd name="T46" fmla="*/ 1859 w 1949"/>
                <a:gd name="T47" fmla="*/ 532 h 1967"/>
                <a:gd name="T48" fmla="*/ 1719 w 1949"/>
                <a:gd name="T49" fmla="*/ 340 h 1967"/>
                <a:gd name="T50" fmla="*/ 1536 w 1949"/>
                <a:gd name="T51" fmla="*/ 181 h 1967"/>
                <a:gd name="T52" fmla="*/ 1323 w 1949"/>
                <a:gd name="T53" fmla="*/ 67 h 1967"/>
                <a:gd name="T54" fmla="*/ 1152 w 1949"/>
                <a:gd name="T55" fmla="*/ 18 h 1967"/>
                <a:gd name="T56" fmla="*/ 1013 w 1949"/>
                <a:gd name="T57" fmla="*/ 0 h 1967"/>
                <a:gd name="T58" fmla="*/ 846 w 1949"/>
                <a:gd name="T59" fmla="*/ 10 h 1967"/>
                <a:gd name="T60" fmla="*/ 1260 w 1949"/>
                <a:gd name="T61" fmla="*/ 396 h 1967"/>
                <a:gd name="T62" fmla="*/ 1403 w 1949"/>
                <a:gd name="T63" fmla="*/ 486 h 1967"/>
                <a:gd name="T64" fmla="*/ 1539 w 1949"/>
                <a:gd name="T65" fmla="*/ 641 h 1967"/>
                <a:gd name="T66" fmla="*/ 1593 w 1949"/>
                <a:gd name="T67" fmla="*/ 743 h 1967"/>
                <a:gd name="T68" fmla="*/ 1642 w 1949"/>
                <a:gd name="T69" fmla="*/ 964 h 1967"/>
                <a:gd name="T70" fmla="*/ 1613 w 1949"/>
                <a:gd name="T71" fmla="*/ 1189 h 1967"/>
                <a:gd name="T72" fmla="*/ 1513 w 1949"/>
                <a:gd name="T73" fmla="*/ 1391 h 1967"/>
                <a:gd name="T74" fmla="*/ 1394 w 1949"/>
                <a:gd name="T75" fmla="*/ 1512 h 1967"/>
                <a:gd name="T76" fmla="*/ 1268 w 1949"/>
                <a:gd name="T77" fmla="*/ 1592 h 1967"/>
                <a:gd name="T78" fmla="*/ 1094 w 1949"/>
                <a:gd name="T79" fmla="*/ 1650 h 1967"/>
                <a:gd name="T80" fmla="*/ 912 w 1949"/>
                <a:gd name="T81" fmla="*/ 1654 h 1967"/>
                <a:gd name="T82" fmla="*/ 727 w 1949"/>
                <a:gd name="T83" fmla="*/ 1604 h 1967"/>
                <a:gd name="T84" fmla="*/ 631 w 1949"/>
                <a:gd name="T85" fmla="*/ 1556 h 1967"/>
                <a:gd name="T86" fmla="*/ 475 w 1949"/>
                <a:gd name="T87" fmla="*/ 1424 h 1967"/>
                <a:gd name="T88" fmla="*/ 382 w 1949"/>
                <a:gd name="T89" fmla="*/ 1275 h 1967"/>
                <a:gd name="T90" fmla="*/ 348 w 1949"/>
                <a:gd name="T91" fmla="*/ 1183 h 1967"/>
                <a:gd name="T92" fmla="*/ 327 w 1949"/>
                <a:gd name="T93" fmla="*/ 1034 h 1967"/>
                <a:gd name="T94" fmla="*/ 335 w 1949"/>
                <a:gd name="T95" fmla="*/ 878 h 1967"/>
                <a:gd name="T96" fmla="*/ 371 w 1949"/>
                <a:gd name="T97" fmla="*/ 740 h 1967"/>
                <a:gd name="T98" fmla="*/ 402 w 1949"/>
                <a:gd name="T99" fmla="*/ 677 h 1967"/>
                <a:gd name="T100" fmla="*/ 485 w 1949"/>
                <a:gd name="T101" fmla="*/ 559 h 1967"/>
                <a:gd name="T102" fmla="*/ 586 w 1949"/>
                <a:gd name="T103" fmla="*/ 465 h 1967"/>
                <a:gd name="T104" fmla="*/ 742 w 1949"/>
                <a:gd name="T105" fmla="*/ 377 h 1967"/>
                <a:gd name="T106" fmla="*/ 857 w 1949"/>
                <a:gd name="T107" fmla="*/ 340 h 1967"/>
                <a:gd name="T108" fmla="*/ 1099 w 1949"/>
                <a:gd name="T109" fmla="*/ 348 h 1967"/>
                <a:gd name="T110" fmla="*/ 1260 w 1949"/>
                <a:gd name="T111" fmla="*/ 396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49" h="1967">
                  <a:moveTo>
                    <a:pt x="793" y="20"/>
                  </a:moveTo>
                  <a:lnTo>
                    <a:pt x="719" y="37"/>
                  </a:lnTo>
                  <a:lnTo>
                    <a:pt x="577" y="92"/>
                  </a:lnTo>
                  <a:lnTo>
                    <a:pt x="444" y="169"/>
                  </a:lnTo>
                  <a:lnTo>
                    <a:pt x="324" y="265"/>
                  </a:lnTo>
                  <a:lnTo>
                    <a:pt x="216" y="379"/>
                  </a:lnTo>
                  <a:lnTo>
                    <a:pt x="129" y="503"/>
                  </a:lnTo>
                  <a:lnTo>
                    <a:pt x="62" y="640"/>
                  </a:lnTo>
                  <a:lnTo>
                    <a:pt x="27" y="744"/>
                  </a:lnTo>
                  <a:lnTo>
                    <a:pt x="13" y="816"/>
                  </a:lnTo>
                  <a:lnTo>
                    <a:pt x="7" y="852"/>
                  </a:lnTo>
                  <a:lnTo>
                    <a:pt x="0" y="937"/>
                  </a:lnTo>
                  <a:lnTo>
                    <a:pt x="5" y="1099"/>
                  </a:lnTo>
                  <a:lnTo>
                    <a:pt x="33" y="1252"/>
                  </a:lnTo>
                  <a:lnTo>
                    <a:pt x="82" y="1397"/>
                  </a:lnTo>
                  <a:lnTo>
                    <a:pt x="152" y="1531"/>
                  </a:lnTo>
                  <a:lnTo>
                    <a:pt x="242" y="1651"/>
                  </a:lnTo>
                  <a:lnTo>
                    <a:pt x="351" y="1757"/>
                  </a:lnTo>
                  <a:lnTo>
                    <a:pt x="478" y="1848"/>
                  </a:lnTo>
                  <a:lnTo>
                    <a:pt x="550" y="1885"/>
                  </a:lnTo>
                  <a:lnTo>
                    <a:pt x="603" y="1912"/>
                  </a:lnTo>
                  <a:lnTo>
                    <a:pt x="684" y="1947"/>
                  </a:lnTo>
                  <a:lnTo>
                    <a:pt x="769" y="1962"/>
                  </a:lnTo>
                  <a:lnTo>
                    <a:pt x="892" y="1967"/>
                  </a:lnTo>
                  <a:lnTo>
                    <a:pt x="983" y="1967"/>
                  </a:lnTo>
                  <a:lnTo>
                    <a:pt x="1072" y="1967"/>
                  </a:lnTo>
                  <a:lnTo>
                    <a:pt x="1194" y="1962"/>
                  </a:lnTo>
                  <a:lnTo>
                    <a:pt x="1278" y="1948"/>
                  </a:lnTo>
                  <a:lnTo>
                    <a:pt x="1354" y="1919"/>
                  </a:lnTo>
                  <a:lnTo>
                    <a:pt x="1401" y="1898"/>
                  </a:lnTo>
                  <a:lnTo>
                    <a:pt x="1436" y="1879"/>
                  </a:lnTo>
                  <a:lnTo>
                    <a:pt x="1506" y="1835"/>
                  </a:lnTo>
                  <a:lnTo>
                    <a:pt x="1610" y="1754"/>
                  </a:lnTo>
                  <a:lnTo>
                    <a:pt x="1738" y="1627"/>
                  </a:lnTo>
                  <a:lnTo>
                    <a:pt x="1818" y="1522"/>
                  </a:lnTo>
                  <a:lnTo>
                    <a:pt x="1862" y="1452"/>
                  </a:lnTo>
                  <a:lnTo>
                    <a:pt x="1881" y="1417"/>
                  </a:lnTo>
                  <a:lnTo>
                    <a:pt x="1902" y="1370"/>
                  </a:lnTo>
                  <a:lnTo>
                    <a:pt x="1931" y="1294"/>
                  </a:lnTo>
                  <a:lnTo>
                    <a:pt x="1945" y="1209"/>
                  </a:lnTo>
                  <a:lnTo>
                    <a:pt x="1949" y="1087"/>
                  </a:lnTo>
                  <a:lnTo>
                    <a:pt x="1949" y="998"/>
                  </a:lnTo>
                  <a:lnTo>
                    <a:pt x="1949" y="912"/>
                  </a:lnTo>
                  <a:lnTo>
                    <a:pt x="1945" y="789"/>
                  </a:lnTo>
                  <a:lnTo>
                    <a:pt x="1931" y="704"/>
                  </a:lnTo>
                  <a:lnTo>
                    <a:pt x="1905" y="628"/>
                  </a:lnTo>
                  <a:lnTo>
                    <a:pt x="1885" y="585"/>
                  </a:lnTo>
                  <a:lnTo>
                    <a:pt x="1859" y="532"/>
                  </a:lnTo>
                  <a:lnTo>
                    <a:pt x="1795" y="432"/>
                  </a:lnTo>
                  <a:lnTo>
                    <a:pt x="1719" y="340"/>
                  </a:lnTo>
                  <a:lnTo>
                    <a:pt x="1632" y="255"/>
                  </a:lnTo>
                  <a:lnTo>
                    <a:pt x="1536" y="181"/>
                  </a:lnTo>
                  <a:lnTo>
                    <a:pt x="1431" y="117"/>
                  </a:lnTo>
                  <a:lnTo>
                    <a:pt x="1323" y="67"/>
                  </a:lnTo>
                  <a:lnTo>
                    <a:pt x="1210" y="30"/>
                  </a:lnTo>
                  <a:lnTo>
                    <a:pt x="1152" y="18"/>
                  </a:lnTo>
                  <a:lnTo>
                    <a:pt x="1099" y="8"/>
                  </a:lnTo>
                  <a:lnTo>
                    <a:pt x="1013" y="0"/>
                  </a:lnTo>
                  <a:lnTo>
                    <a:pt x="933" y="0"/>
                  </a:lnTo>
                  <a:lnTo>
                    <a:pt x="846" y="10"/>
                  </a:lnTo>
                  <a:lnTo>
                    <a:pt x="793" y="20"/>
                  </a:lnTo>
                  <a:close/>
                  <a:moveTo>
                    <a:pt x="1260" y="396"/>
                  </a:moveTo>
                  <a:lnTo>
                    <a:pt x="1314" y="424"/>
                  </a:lnTo>
                  <a:lnTo>
                    <a:pt x="1403" y="486"/>
                  </a:lnTo>
                  <a:lnTo>
                    <a:pt x="1476" y="556"/>
                  </a:lnTo>
                  <a:lnTo>
                    <a:pt x="1539" y="641"/>
                  </a:lnTo>
                  <a:lnTo>
                    <a:pt x="1567" y="693"/>
                  </a:lnTo>
                  <a:lnTo>
                    <a:pt x="1593" y="743"/>
                  </a:lnTo>
                  <a:lnTo>
                    <a:pt x="1627" y="852"/>
                  </a:lnTo>
                  <a:lnTo>
                    <a:pt x="1642" y="964"/>
                  </a:lnTo>
                  <a:lnTo>
                    <a:pt x="1637" y="1077"/>
                  </a:lnTo>
                  <a:lnTo>
                    <a:pt x="1613" y="1189"/>
                  </a:lnTo>
                  <a:lnTo>
                    <a:pt x="1572" y="1295"/>
                  </a:lnTo>
                  <a:lnTo>
                    <a:pt x="1513" y="1391"/>
                  </a:lnTo>
                  <a:lnTo>
                    <a:pt x="1439" y="1476"/>
                  </a:lnTo>
                  <a:lnTo>
                    <a:pt x="1394" y="1512"/>
                  </a:lnTo>
                  <a:lnTo>
                    <a:pt x="1353" y="1542"/>
                  </a:lnTo>
                  <a:lnTo>
                    <a:pt x="1268" y="1592"/>
                  </a:lnTo>
                  <a:lnTo>
                    <a:pt x="1182" y="1628"/>
                  </a:lnTo>
                  <a:lnTo>
                    <a:pt x="1094" y="1650"/>
                  </a:lnTo>
                  <a:lnTo>
                    <a:pt x="1003" y="1658"/>
                  </a:lnTo>
                  <a:lnTo>
                    <a:pt x="912" y="1654"/>
                  </a:lnTo>
                  <a:lnTo>
                    <a:pt x="820" y="1635"/>
                  </a:lnTo>
                  <a:lnTo>
                    <a:pt x="727" y="1604"/>
                  </a:lnTo>
                  <a:lnTo>
                    <a:pt x="680" y="1582"/>
                  </a:lnTo>
                  <a:lnTo>
                    <a:pt x="631" y="1556"/>
                  </a:lnTo>
                  <a:lnTo>
                    <a:pt x="548" y="1498"/>
                  </a:lnTo>
                  <a:lnTo>
                    <a:pt x="475" y="1424"/>
                  </a:lnTo>
                  <a:lnTo>
                    <a:pt x="412" y="1331"/>
                  </a:lnTo>
                  <a:lnTo>
                    <a:pt x="382" y="1275"/>
                  </a:lnTo>
                  <a:lnTo>
                    <a:pt x="368" y="1248"/>
                  </a:lnTo>
                  <a:lnTo>
                    <a:pt x="348" y="1183"/>
                  </a:lnTo>
                  <a:lnTo>
                    <a:pt x="334" y="1110"/>
                  </a:lnTo>
                  <a:lnTo>
                    <a:pt x="327" y="1034"/>
                  </a:lnTo>
                  <a:lnTo>
                    <a:pt x="327" y="955"/>
                  </a:lnTo>
                  <a:lnTo>
                    <a:pt x="335" y="878"/>
                  </a:lnTo>
                  <a:lnTo>
                    <a:pt x="349" y="805"/>
                  </a:lnTo>
                  <a:lnTo>
                    <a:pt x="371" y="740"/>
                  </a:lnTo>
                  <a:lnTo>
                    <a:pt x="385" y="711"/>
                  </a:lnTo>
                  <a:lnTo>
                    <a:pt x="402" y="677"/>
                  </a:lnTo>
                  <a:lnTo>
                    <a:pt x="442" y="615"/>
                  </a:lnTo>
                  <a:lnTo>
                    <a:pt x="485" y="559"/>
                  </a:lnTo>
                  <a:lnTo>
                    <a:pt x="534" y="509"/>
                  </a:lnTo>
                  <a:lnTo>
                    <a:pt x="586" y="465"/>
                  </a:lnTo>
                  <a:lnTo>
                    <a:pt x="644" y="426"/>
                  </a:lnTo>
                  <a:lnTo>
                    <a:pt x="742" y="377"/>
                  </a:lnTo>
                  <a:lnTo>
                    <a:pt x="816" y="350"/>
                  </a:lnTo>
                  <a:lnTo>
                    <a:pt x="857" y="340"/>
                  </a:lnTo>
                  <a:lnTo>
                    <a:pt x="972" y="335"/>
                  </a:lnTo>
                  <a:lnTo>
                    <a:pt x="1099" y="348"/>
                  </a:lnTo>
                  <a:lnTo>
                    <a:pt x="1217" y="377"/>
                  </a:lnTo>
                  <a:lnTo>
                    <a:pt x="1260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3" name="Freeform 454">
              <a:extLst>
                <a:ext uri="{FF2B5EF4-FFF2-40B4-BE49-F238E27FC236}">
                  <a16:creationId xmlns:a16="http://schemas.microsoft.com/office/drawing/2014/main" id="{28727BD3-E4D2-4A8B-8FAA-B0FF3CCA8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" y="2060"/>
              <a:ext cx="246" cy="249"/>
            </a:xfrm>
            <a:custGeom>
              <a:avLst/>
              <a:gdLst>
                <a:gd name="T0" fmla="*/ 258 w 740"/>
                <a:gd name="T1" fmla="*/ 22 h 748"/>
                <a:gd name="T2" fmla="*/ 225 w 740"/>
                <a:gd name="T3" fmla="*/ 33 h 748"/>
                <a:gd name="T4" fmla="*/ 164 w 740"/>
                <a:gd name="T5" fmla="*/ 68 h 748"/>
                <a:gd name="T6" fmla="*/ 111 w 740"/>
                <a:gd name="T7" fmla="*/ 112 h 748"/>
                <a:gd name="T8" fmla="*/ 66 w 740"/>
                <a:gd name="T9" fmla="*/ 168 h 748"/>
                <a:gd name="T10" fmla="*/ 33 w 740"/>
                <a:gd name="T11" fmla="*/ 230 h 748"/>
                <a:gd name="T12" fmla="*/ 10 w 740"/>
                <a:gd name="T13" fmla="*/ 297 h 748"/>
                <a:gd name="T14" fmla="*/ 0 w 740"/>
                <a:gd name="T15" fmla="*/ 368 h 748"/>
                <a:gd name="T16" fmla="*/ 3 w 740"/>
                <a:gd name="T17" fmla="*/ 438 h 748"/>
                <a:gd name="T18" fmla="*/ 12 w 740"/>
                <a:gd name="T19" fmla="*/ 472 h 748"/>
                <a:gd name="T20" fmla="*/ 22 w 740"/>
                <a:gd name="T21" fmla="*/ 504 h 748"/>
                <a:gd name="T22" fmla="*/ 48 w 740"/>
                <a:gd name="T23" fmla="*/ 561 h 748"/>
                <a:gd name="T24" fmla="*/ 81 w 740"/>
                <a:gd name="T25" fmla="*/ 611 h 748"/>
                <a:gd name="T26" fmla="*/ 121 w 740"/>
                <a:gd name="T27" fmla="*/ 655 h 748"/>
                <a:gd name="T28" fmla="*/ 166 w 740"/>
                <a:gd name="T29" fmla="*/ 689 h 748"/>
                <a:gd name="T30" fmla="*/ 216 w 740"/>
                <a:gd name="T31" fmla="*/ 716 h 748"/>
                <a:gd name="T32" fmla="*/ 268 w 740"/>
                <a:gd name="T33" fmla="*/ 735 h 748"/>
                <a:gd name="T34" fmla="*/ 324 w 740"/>
                <a:gd name="T35" fmla="*/ 745 h 748"/>
                <a:gd name="T36" fmla="*/ 380 w 740"/>
                <a:gd name="T37" fmla="*/ 748 h 748"/>
                <a:gd name="T38" fmla="*/ 434 w 740"/>
                <a:gd name="T39" fmla="*/ 743 h 748"/>
                <a:gd name="T40" fmla="*/ 488 w 740"/>
                <a:gd name="T41" fmla="*/ 731 h 748"/>
                <a:gd name="T42" fmla="*/ 541 w 740"/>
                <a:gd name="T43" fmla="*/ 709 h 748"/>
                <a:gd name="T44" fmla="*/ 589 w 740"/>
                <a:gd name="T45" fmla="*/ 679 h 748"/>
                <a:gd name="T46" fmla="*/ 633 w 740"/>
                <a:gd name="T47" fmla="*/ 642 h 748"/>
                <a:gd name="T48" fmla="*/ 672 w 740"/>
                <a:gd name="T49" fmla="*/ 596 h 748"/>
                <a:gd name="T50" fmla="*/ 703 w 740"/>
                <a:gd name="T51" fmla="*/ 541 h 748"/>
                <a:gd name="T52" fmla="*/ 716 w 740"/>
                <a:gd name="T53" fmla="*/ 510 h 748"/>
                <a:gd name="T54" fmla="*/ 727 w 740"/>
                <a:gd name="T55" fmla="*/ 475 h 748"/>
                <a:gd name="T56" fmla="*/ 740 w 740"/>
                <a:gd name="T57" fmla="*/ 405 h 748"/>
                <a:gd name="T58" fmla="*/ 740 w 740"/>
                <a:gd name="T59" fmla="*/ 335 h 748"/>
                <a:gd name="T60" fmla="*/ 727 w 740"/>
                <a:gd name="T61" fmla="*/ 269 h 748"/>
                <a:gd name="T62" fmla="*/ 703 w 740"/>
                <a:gd name="T63" fmla="*/ 205 h 748"/>
                <a:gd name="T64" fmla="*/ 667 w 740"/>
                <a:gd name="T65" fmla="*/ 150 h 748"/>
                <a:gd name="T66" fmla="*/ 620 w 740"/>
                <a:gd name="T67" fmla="*/ 99 h 748"/>
                <a:gd name="T68" fmla="*/ 563 w 740"/>
                <a:gd name="T69" fmla="*/ 59 h 748"/>
                <a:gd name="T70" fmla="*/ 530 w 740"/>
                <a:gd name="T71" fmla="*/ 43 h 748"/>
                <a:gd name="T72" fmla="*/ 490 w 740"/>
                <a:gd name="T73" fmla="*/ 26 h 748"/>
                <a:gd name="T74" fmla="*/ 425 w 740"/>
                <a:gd name="T75" fmla="*/ 6 h 748"/>
                <a:gd name="T76" fmla="*/ 365 w 740"/>
                <a:gd name="T77" fmla="*/ 0 h 748"/>
                <a:gd name="T78" fmla="*/ 298 w 740"/>
                <a:gd name="T79" fmla="*/ 10 h 748"/>
                <a:gd name="T80" fmla="*/ 258 w 740"/>
                <a:gd name="T81" fmla="*/ 22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0" h="748">
                  <a:moveTo>
                    <a:pt x="258" y="22"/>
                  </a:moveTo>
                  <a:lnTo>
                    <a:pt x="225" y="33"/>
                  </a:lnTo>
                  <a:lnTo>
                    <a:pt x="164" y="68"/>
                  </a:lnTo>
                  <a:lnTo>
                    <a:pt x="111" y="112"/>
                  </a:lnTo>
                  <a:lnTo>
                    <a:pt x="66" y="168"/>
                  </a:lnTo>
                  <a:lnTo>
                    <a:pt x="33" y="230"/>
                  </a:lnTo>
                  <a:lnTo>
                    <a:pt x="10" y="297"/>
                  </a:lnTo>
                  <a:lnTo>
                    <a:pt x="0" y="368"/>
                  </a:lnTo>
                  <a:lnTo>
                    <a:pt x="3" y="438"/>
                  </a:lnTo>
                  <a:lnTo>
                    <a:pt x="12" y="472"/>
                  </a:lnTo>
                  <a:lnTo>
                    <a:pt x="22" y="504"/>
                  </a:lnTo>
                  <a:lnTo>
                    <a:pt x="48" y="561"/>
                  </a:lnTo>
                  <a:lnTo>
                    <a:pt x="81" y="611"/>
                  </a:lnTo>
                  <a:lnTo>
                    <a:pt x="121" y="655"/>
                  </a:lnTo>
                  <a:lnTo>
                    <a:pt x="166" y="689"/>
                  </a:lnTo>
                  <a:lnTo>
                    <a:pt x="216" y="716"/>
                  </a:lnTo>
                  <a:lnTo>
                    <a:pt x="268" y="735"/>
                  </a:lnTo>
                  <a:lnTo>
                    <a:pt x="324" y="745"/>
                  </a:lnTo>
                  <a:lnTo>
                    <a:pt x="380" y="748"/>
                  </a:lnTo>
                  <a:lnTo>
                    <a:pt x="434" y="743"/>
                  </a:lnTo>
                  <a:lnTo>
                    <a:pt x="488" y="731"/>
                  </a:lnTo>
                  <a:lnTo>
                    <a:pt x="541" y="709"/>
                  </a:lnTo>
                  <a:lnTo>
                    <a:pt x="589" y="679"/>
                  </a:lnTo>
                  <a:lnTo>
                    <a:pt x="633" y="642"/>
                  </a:lnTo>
                  <a:lnTo>
                    <a:pt x="672" y="596"/>
                  </a:lnTo>
                  <a:lnTo>
                    <a:pt x="703" y="541"/>
                  </a:lnTo>
                  <a:lnTo>
                    <a:pt x="716" y="510"/>
                  </a:lnTo>
                  <a:lnTo>
                    <a:pt x="727" y="475"/>
                  </a:lnTo>
                  <a:lnTo>
                    <a:pt x="740" y="405"/>
                  </a:lnTo>
                  <a:lnTo>
                    <a:pt x="740" y="335"/>
                  </a:lnTo>
                  <a:lnTo>
                    <a:pt x="727" y="269"/>
                  </a:lnTo>
                  <a:lnTo>
                    <a:pt x="703" y="205"/>
                  </a:lnTo>
                  <a:lnTo>
                    <a:pt x="667" y="150"/>
                  </a:lnTo>
                  <a:lnTo>
                    <a:pt x="620" y="99"/>
                  </a:lnTo>
                  <a:lnTo>
                    <a:pt x="563" y="59"/>
                  </a:lnTo>
                  <a:lnTo>
                    <a:pt x="530" y="43"/>
                  </a:lnTo>
                  <a:lnTo>
                    <a:pt x="490" y="26"/>
                  </a:lnTo>
                  <a:lnTo>
                    <a:pt x="425" y="6"/>
                  </a:lnTo>
                  <a:lnTo>
                    <a:pt x="365" y="0"/>
                  </a:lnTo>
                  <a:lnTo>
                    <a:pt x="298" y="10"/>
                  </a:lnTo>
                  <a:lnTo>
                    <a:pt x="25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4" name="Freeform 455">
              <a:extLst>
                <a:ext uri="{FF2B5EF4-FFF2-40B4-BE49-F238E27FC236}">
                  <a16:creationId xmlns:a16="http://schemas.microsoft.com/office/drawing/2014/main" id="{6D690C30-9E39-43D6-B670-7ABB87E5C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" y="2094"/>
              <a:ext cx="228" cy="90"/>
            </a:xfrm>
            <a:custGeom>
              <a:avLst/>
              <a:gdLst>
                <a:gd name="T0" fmla="*/ 16 w 684"/>
                <a:gd name="T1" fmla="*/ 20 h 270"/>
                <a:gd name="T2" fmla="*/ 3 w 684"/>
                <a:gd name="T3" fmla="*/ 60 h 270"/>
                <a:gd name="T4" fmla="*/ 0 w 684"/>
                <a:gd name="T5" fmla="*/ 102 h 270"/>
                <a:gd name="T6" fmla="*/ 13 w 684"/>
                <a:gd name="T7" fmla="*/ 122 h 270"/>
                <a:gd name="T8" fmla="*/ 42 w 684"/>
                <a:gd name="T9" fmla="*/ 139 h 270"/>
                <a:gd name="T10" fmla="*/ 91 w 684"/>
                <a:gd name="T11" fmla="*/ 155 h 270"/>
                <a:gd name="T12" fmla="*/ 207 w 684"/>
                <a:gd name="T13" fmla="*/ 182 h 270"/>
                <a:gd name="T14" fmla="*/ 327 w 684"/>
                <a:gd name="T15" fmla="*/ 207 h 270"/>
                <a:gd name="T16" fmla="*/ 587 w 684"/>
                <a:gd name="T17" fmla="*/ 257 h 270"/>
                <a:gd name="T18" fmla="*/ 663 w 684"/>
                <a:gd name="T19" fmla="*/ 270 h 270"/>
                <a:gd name="T20" fmla="*/ 669 w 684"/>
                <a:gd name="T21" fmla="*/ 250 h 270"/>
                <a:gd name="T22" fmla="*/ 677 w 684"/>
                <a:gd name="T23" fmla="*/ 192 h 270"/>
                <a:gd name="T24" fmla="*/ 684 w 684"/>
                <a:gd name="T25" fmla="*/ 124 h 270"/>
                <a:gd name="T26" fmla="*/ 434 w 684"/>
                <a:gd name="T27" fmla="*/ 73 h 270"/>
                <a:gd name="T28" fmla="*/ 222 w 684"/>
                <a:gd name="T29" fmla="*/ 30 h 270"/>
                <a:gd name="T30" fmla="*/ 105 w 684"/>
                <a:gd name="T31" fmla="*/ 6 h 270"/>
                <a:gd name="T32" fmla="*/ 69 w 684"/>
                <a:gd name="T33" fmla="*/ 0 h 270"/>
                <a:gd name="T34" fmla="*/ 33 w 684"/>
                <a:gd name="T35" fmla="*/ 4 h 270"/>
                <a:gd name="T36" fmla="*/ 20 w 684"/>
                <a:gd name="T37" fmla="*/ 13 h 270"/>
                <a:gd name="T38" fmla="*/ 16 w 684"/>
                <a:gd name="T39" fmla="*/ 2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4" h="270">
                  <a:moveTo>
                    <a:pt x="16" y="20"/>
                  </a:moveTo>
                  <a:lnTo>
                    <a:pt x="3" y="60"/>
                  </a:lnTo>
                  <a:lnTo>
                    <a:pt x="0" y="102"/>
                  </a:lnTo>
                  <a:lnTo>
                    <a:pt x="13" y="122"/>
                  </a:lnTo>
                  <a:lnTo>
                    <a:pt x="42" y="139"/>
                  </a:lnTo>
                  <a:lnTo>
                    <a:pt x="91" y="155"/>
                  </a:lnTo>
                  <a:lnTo>
                    <a:pt x="207" y="182"/>
                  </a:lnTo>
                  <a:lnTo>
                    <a:pt x="327" y="207"/>
                  </a:lnTo>
                  <a:lnTo>
                    <a:pt x="587" y="257"/>
                  </a:lnTo>
                  <a:lnTo>
                    <a:pt x="663" y="270"/>
                  </a:lnTo>
                  <a:lnTo>
                    <a:pt x="669" y="250"/>
                  </a:lnTo>
                  <a:lnTo>
                    <a:pt x="677" y="192"/>
                  </a:lnTo>
                  <a:lnTo>
                    <a:pt x="684" y="124"/>
                  </a:lnTo>
                  <a:lnTo>
                    <a:pt x="434" y="73"/>
                  </a:lnTo>
                  <a:lnTo>
                    <a:pt x="222" y="30"/>
                  </a:lnTo>
                  <a:lnTo>
                    <a:pt x="105" y="6"/>
                  </a:lnTo>
                  <a:lnTo>
                    <a:pt x="69" y="0"/>
                  </a:lnTo>
                  <a:lnTo>
                    <a:pt x="33" y="4"/>
                  </a:lnTo>
                  <a:lnTo>
                    <a:pt x="20" y="13"/>
                  </a:lnTo>
                  <a:lnTo>
                    <a:pt x="1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" name="Freeform 456">
              <a:extLst>
                <a:ext uri="{FF2B5EF4-FFF2-40B4-BE49-F238E27FC236}">
                  <a16:creationId xmlns:a16="http://schemas.microsoft.com/office/drawing/2014/main" id="{B0739A05-1921-458E-97A8-86FE6759A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4" y="2187"/>
              <a:ext cx="351" cy="221"/>
            </a:xfrm>
            <a:custGeom>
              <a:avLst/>
              <a:gdLst>
                <a:gd name="T0" fmla="*/ 502 w 1052"/>
                <a:gd name="T1" fmla="*/ 261 h 662"/>
                <a:gd name="T2" fmla="*/ 129 w 1052"/>
                <a:gd name="T3" fmla="*/ 464 h 662"/>
                <a:gd name="T4" fmla="*/ 4 w 1052"/>
                <a:gd name="T5" fmla="*/ 529 h 662"/>
                <a:gd name="T6" fmla="*/ 0 w 1052"/>
                <a:gd name="T7" fmla="*/ 533 h 662"/>
                <a:gd name="T8" fmla="*/ 3 w 1052"/>
                <a:gd name="T9" fmla="*/ 563 h 662"/>
                <a:gd name="T10" fmla="*/ 17 w 1052"/>
                <a:gd name="T11" fmla="*/ 605 h 662"/>
                <a:gd name="T12" fmla="*/ 40 w 1052"/>
                <a:gd name="T13" fmla="*/ 647 h 662"/>
                <a:gd name="T14" fmla="*/ 51 w 1052"/>
                <a:gd name="T15" fmla="*/ 662 h 662"/>
                <a:gd name="T16" fmla="*/ 77 w 1052"/>
                <a:gd name="T17" fmla="*/ 654 h 662"/>
                <a:gd name="T18" fmla="*/ 313 w 1052"/>
                <a:gd name="T19" fmla="*/ 535 h 662"/>
                <a:gd name="T20" fmla="*/ 484 w 1052"/>
                <a:gd name="T21" fmla="*/ 444 h 662"/>
                <a:gd name="T22" fmla="*/ 830 w 1052"/>
                <a:gd name="T23" fmla="*/ 261 h 662"/>
                <a:gd name="T24" fmla="*/ 987 w 1052"/>
                <a:gd name="T25" fmla="*/ 179 h 662"/>
                <a:gd name="T26" fmla="*/ 1013 w 1052"/>
                <a:gd name="T27" fmla="*/ 166 h 662"/>
                <a:gd name="T28" fmla="*/ 1043 w 1052"/>
                <a:gd name="T29" fmla="*/ 146 h 662"/>
                <a:gd name="T30" fmla="*/ 1052 w 1052"/>
                <a:gd name="T31" fmla="*/ 124 h 662"/>
                <a:gd name="T32" fmla="*/ 1040 w 1052"/>
                <a:gd name="T33" fmla="*/ 93 h 662"/>
                <a:gd name="T34" fmla="*/ 1027 w 1052"/>
                <a:gd name="T35" fmla="*/ 70 h 662"/>
                <a:gd name="T36" fmla="*/ 996 w 1052"/>
                <a:gd name="T37" fmla="*/ 12 h 662"/>
                <a:gd name="T38" fmla="*/ 985 w 1052"/>
                <a:gd name="T39" fmla="*/ 0 h 662"/>
                <a:gd name="T40" fmla="*/ 873 w 1052"/>
                <a:gd name="T41" fmla="*/ 61 h 662"/>
                <a:gd name="T42" fmla="*/ 502 w 1052"/>
                <a:gd name="T43" fmla="*/ 26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2" h="662">
                  <a:moveTo>
                    <a:pt x="502" y="261"/>
                  </a:moveTo>
                  <a:lnTo>
                    <a:pt x="129" y="464"/>
                  </a:lnTo>
                  <a:lnTo>
                    <a:pt x="4" y="529"/>
                  </a:lnTo>
                  <a:lnTo>
                    <a:pt x="0" y="533"/>
                  </a:lnTo>
                  <a:lnTo>
                    <a:pt x="3" y="563"/>
                  </a:lnTo>
                  <a:lnTo>
                    <a:pt x="17" y="605"/>
                  </a:lnTo>
                  <a:lnTo>
                    <a:pt x="40" y="647"/>
                  </a:lnTo>
                  <a:lnTo>
                    <a:pt x="51" y="662"/>
                  </a:lnTo>
                  <a:lnTo>
                    <a:pt x="77" y="654"/>
                  </a:lnTo>
                  <a:lnTo>
                    <a:pt x="313" y="535"/>
                  </a:lnTo>
                  <a:lnTo>
                    <a:pt x="484" y="444"/>
                  </a:lnTo>
                  <a:lnTo>
                    <a:pt x="830" y="261"/>
                  </a:lnTo>
                  <a:lnTo>
                    <a:pt x="987" y="179"/>
                  </a:lnTo>
                  <a:lnTo>
                    <a:pt x="1013" y="166"/>
                  </a:lnTo>
                  <a:lnTo>
                    <a:pt x="1043" y="146"/>
                  </a:lnTo>
                  <a:lnTo>
                    <a:pt x="1052" y="124"/>
                  </a:lnTo>
                  <a:lnTo>
                    <a:pt x="1040" y="93"/>
                  </a:lnTo>
                  <a:lnTo>
                    <a:pt x="1027" y="70"/>
                  </a:lnTo>
                  <a:lnTo>
                    <a:pt x="996" y="12"/>
                  </a:lnTo>
                  <a:lnTo>
                    <a:pt x="985" y="0"/>
                  </a:lnTo>
                  <a:lnTo>
                    <a:pt x="873" y="61"/>
                  </a:lnTo>
                  <a:lnTo>
                    <a:pt x="502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6" name="Freeform 457">
              <a:extLst>
                <a:ext uri="{FF2B5EF4-FFF2-40B4-BE49-F238E27FC236}">
                  <a16:creationId xmlns:a16="http://schemas.microsoft.com/office/drawing/2014/main" id="{04B0ABF9-6819-49AC-97DD-3C98842F7F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0" y="2282"/>
              <a:ext cx="463" cy="463"/>
            </a:xfrm>
            <a:custGeom>
              <a:avLst/>
              <a:gdLst>
                <a:gd name="T0" fmla="*/ 405 w 1387"/>
                <a:gd name="T1" fmla="*/ 49 h 1389"/>
                <a:gd name="T2" fmla="*/ 273 w 1387"/>
                <a:gd name="T3" fmla="*/ 134 h 1389"/>
                <a:gd name="T4" fmla="*/ 86 w 1387"/>
                <a:gd name="T5" fmla="*/ 340 h 1389"/>
                <a:gd name="T6" fmla="*/ 37 w 1387"/>
                <a:gd name="T7" fmla="*/ 442 h 1389"/>
                <a:gd name="T8" fmla="*/ 0 w 1387"/>
                <a:gd name="T9" fmla="*/ 708 h 1389"/>
                <a:gd name="T10" fmla="*/ 21 w 1387"/>
                <a:gd name="T11" fmla="*/ 897 h 1389"/>
                <a:gd name="T12" fmla="*/ 73 w 1387"/>
                <a:gd name="T13" fmla="*/ 1029 h 1389"/>
                <a:gd name="T14" fmla="*/ 177 w 1387"/>
                <a:gd name="T15" fmla="*/ 1174 h 1389"/>
                <a:gd name="T16" fmla="*/ 313 w 1387"/>
                <a:gd name="T17" fmla="*/ 1284 h 1389"/>
                <a:gd name="T18" fmla="*/ 471 w 1387"/>
                <a:gd name="T19" fmla="*/ 1356 h 1389"/>
                <a:gd name="T20" fmla="*/ 644 w 1387"/>
                <a:gd name="T21" fmla="*/ 1389 h 1389"/>
                <a:gd name="T22" fmla="*/ 820 w 1387"/>
                <a:gd name="T23" fmla="*/ 1379 h 1389"/>
                <a:gd name="T24" fmla="*/ 990 w 1387"/>
                <a:gd name="T25" fmla="*/ 1325 h 1389"/>
                <a:gd name="T26" fmla="*/ 1148 w 1387"/>
                <a:gd name="T27" fmla="*/ 1223 h 1389"/>
                <a:gd name="T28" fmla="*/ 1208 w 1387"/>
                <a:gd name="T29" fmla="*/ 1164 h 1389"/>
                <a:gd name="T30" fmla="*/ 1292 w 1387"/>
                <a:gd name="T31" fmla="*/ 1049 h 1389"/>
                <a:gd name="T32" fmla="*/ 1349 w 1387"/>
                <a:gd name="T33" fmla="*/ 923 h 1389"/>
                <a:gd name="T34" fmla="*/ 1387 w 1387"/>
                <a:gd name="T35" fmla="*/ 754 h 1389"/>
                <a:gd name="T36" fmla="*/ 1365 w 1387"/>
                <a:gd name="T37" fmla="*/ 514 h 1389"/>
                <a:gd name="T38" fmla="*/ 1318 w 1387"/>
                <a:gd name="T39" fmla="*/ 385 h 1389"/>
                <a:gd name="T40" fmla="*/ 1245 w 1387"/>
                <a:gd name="T41" fmla="*/ 266 h 1389"/>
                <a:gd name="T42" fmla="*/ 1173 w 1387"/>
                <a:gd name="T43" fmla="*/ 187 h 1389"/>
                <a:gd name="T44" fmla="*/ 1036 w 1387"/>
                <a:gd name="T45" fmla="*/ 81 h 1389"/>
                <a:gd name="T46" fmla="*/ 927 w 1387"/>
                <a:gd name="T47" fmla="*/ 31 h 1389"/>
                <a:gd name="T48" fmla="*/ 774 w 1387"/>
                <a:gd name="T49" fmla="*/ 2 h 1389"/>
                <a:gd name="T50" fmla="*/ 630 w 1387"/>
                <a:gd name="T51" fmla="*/ 3 h 1389"/>
                <a:gd name="T52" fmla="*/ 429 w 1387"/>
                <a:gd name="T53" fmla="*/ 39 h 1389"/>
                <a:gd name="T54" fmla="*/ 926 w 1387"/>
                <a:gd name="T55" fmla="*/ 289 h 1389"/>
                <a:gd name="T56" fmla="*/ 1027 w 1387"/>
                <a:gd name="T57" fmla="*/ 366 h 1389"/>
                <a:gd name="T58" fmla="*/ 1085 w 1387"/>
                <a:gd name="T59" fmla="*/ 434 h 1389"/>
                <a:gd name="T60" fmla="*/ 1133 w 1387"/>
                <a:gd name="T61" fmla="*/ 517 h 1389"/>
                <a:gd name="T62" fmla="*/ 1153 w 1387"/>
                <a:gd name="T63" fmla="*/ 646 h 1389"/>
                <a:gd name="T64" fmla="*/ 1153 w 1387"/>
                <a:gd name="T65" fmla="*/ 744 h 1389"/>
                <a:gd name="T66" fmla="*/ 1133 w 1387"/>
                <a:gd name="T67" fmla="*/ 873 h 1389"/>
                <a:gd name="T68" fmla="*/ 1083 w 1387"/>
                <a:gd name="T69" fmla="*/ 957 h 1389"/>
                <a:gd name="T70" fmla="*/ 1023 w 1387"/>
                <a:gd name="T71" fmla="*/ 1028 h 1389"/>
                <a:gd name="T72" fmla="*/ 930 w 1387"/>
                <a:gd name="T73" fmla="*/ 1098 h 1389"/>
                <a:gd name="T74" fmla="*/ 743 w 1387"/>
                <a:gd name="T75" fmla="*/ 1161 h 1389"/>
                <a:gd name="T76" fmla="*/ 551 w 1387"/>
                <a:gd name="T77" fmla="*/ 1142 h 1389"/>
                <a:gd name="T78" fmla="*/ 448 w 1387"/>
                <a:gd name="T79" fmla="*/ 1097 h 1389"/>
                <a:gd name="T80" fmla="*/ 359 w 1387"/>
                <a:gd name="T81" fmla="*/ 1025 h 1389"/>
                <a:gd name="T82" fmla="*/ 303 w 1387"/>
                <a:gd name="T83" fmla="*/ 954 h 1389"/>
                <a:gd name="T84" fmla="*/ 248 w 1387"/>
                <a:gd name="T85" fmla="*/ 843 h 1389"/>
                <a:gd name="T86" fmla="*/ 220 w 1387"/>
                <a:gd name="T87" fmla="*/ 692 h 1389"/>
                <a:gd name="T88" fmla="*/ 245 w 1387"/>
                <a:gd name="T89" fmla="*/ 546 h 1389"/>
                <a:gd name="T90" fmla="*/ 322 w 1387"/>
                <a:gd name="T91" fmla="*/ 408 h 1389"/>
                <a:gd name="T92" fmla="*/ 381 w 1387"/>
                <a:gd name="T93" fmla="*/ 346 h 1389"/>
                <a:gd name="T94" fmla="*/ 507 w 1387"/>
                <a:gd name="T95" fmla="*/ 259 h 1389"/>
                <a:gd name="T96" fmla="*/ 642 w 1387"/>
                <a:gd name="T97" fmla="*/ 221 h 1389"/>
                <a:gd name="T98" fmla="*/ 786 w 1387"/>
                <a:gd name="T99" fmla="*/ 231 h 1389"/>
                <a:gd name="T100" fmla="*/ 897 w 1387"/>
                <a:gd name="T101" fmla="*/ 273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7" h="1389">
                  <a:moveTo>
                    <a:pt x="429" y="39"/>
                  </a:moveTo>
                  <a:lnTo>
                    <a:pt x="405" y="49"/>
                  </a:lnTo>
                  <a:lnTo>
                    <a:pt x="353" y="76"/>
                  </a:lnTo>
                  <a:lnTo>
                    <a:pt x="273" y="134"/>
                  </a:lnTo>
                  <a:lnTo>
                    <a:pt x="170" y="233"/>
                  </a:lnTo>
                  <a:lnTo>
                    <a:pt x="86" y="340"/>
                  </a:lnTo>
                  <a:lnTo>
                    <a:pt x="57" y="394"/>
                  </a:lnTo>
                  <a:lnTo>
                    <a:pt x="37" y="442"/>
                  </a:lnTo>
                  <a:lnTo>
                    <a:pt x="10" y="569"/>
                  </a:lnTo>
                  <a:lnTo>
                    <a:pt x="0" y="708"/>
                  </a:lnTo>
                  <a:lnTo>
                    <a:pt x="9" y="841"/>
                  </a:lnTo>
                  <a:lnTo>
                    <a:pt x="21" y="897"/>
                  </a:lnTo>
                  <a:lnTo>
                    <a:pt x="36" y="943"/>
                  </a:lnTo>
                  <a:lnTo>
                    <a:pt x="73" y="1029"/>
                  </a:lnTo>
                  <a:lnTo>
                    <a:pt x="120" y="1105"/>
                  </a:lnTo>
                  <a:lnTo>
                    <a:pt x="177" y="1174"/>
                  </a:lnTo>
                  <a:lnTo>
                    <a:pt x="242" y="1234"/>
                  </a:lnTo>
                  <a:lnTo>
                    <a:pt x="313" y="1284"/>
                  </a:lnTo>
                  <a:lnTo>
                    <a:pt x="391" y="1325"/>
                  </a:lnTo>
                  <a:lnTo>
                    <a:pt x="471" y="1356"/>
                  </a:lnTo>
                  <a:lnTo>
                    <a:pt x="557" y="1378"/>
                  </a:lnTo>
                  <a:lnTo>
                    <a:pt x="644" y="1389"/>
                  </a:lnTo>
                  <a:lnTo>
                    <a:pt x="731" y="1389"/>
                  </a:lnTo>
                  <a:lnTo>
                    <a:pt x="820" y="1379"/>
                  </a:lnTo>
                  <a:lnTo>
                    <a:pt x="906" y="1358"/>
                  </a:lnTo>
                  <a:lnTo>
                    <a:pt x="990" y="1325"/>
                  </a:lnTo>
                  <a:lnTo>
                    <a:pt x="1072" y="1280"/>
                  </a:lnTo>
                  <a:lnTo>
                    <a:pt x="1148" y="1223"/>
                  </a:lnTo>
                  <a:lnTo>
                    <a:pt x="1183" y="1190"/>
                  </a:lnTo>
                  <a:lnTo>
                    <a:pt x="1208" y="1164"/>
                  </a:lnTo>
                  <a:lnTo>
                    <a:pt x="1254" y="1108"/>
                  </a:lnTo>
                  <a:lnTo>
                    <a:pt x="1292" y="1049"/>
                  </a:lnTo>
                  <a:lnTo>
                    <a:pt x="1325" y="987"/>
                  </a:lnTo>
                  <a:lnTo>
                    <a:pt x="1349" y="923"/>
                  </a:lnTo>
                  <a:lnTo>
                    <a:pt x="1369" y="857"/>
                  </a:lnTo>
                  <a:lnTo>
                    <a:pt x="1387" y="754"/>
                  </a:lnTo>
                  <a:lnTo>
                    <a:pt x="1385" y="616"/>
                  </a:lnTo>
                  <a:lnTo>
                    <a:pt x="1365" y="514"/>
                  </a:lnTo>
                  <a:lnTo>
                    <a:pt x="1345" y="448"/>
                  </a:lnTo>
                  <a:lnTo>
                    <a:pt x="1318" y="385"/>
                  </a:lnTo>
                  <a:lnTo>
                    <a:pt x="1285" y="323"/>
                  </a:lnTo>
                  <a:lnTo>
                    <a:pt x="1245" y="266"/>
                  </a:lnTo>
                  <a:lnTo>
                    <a:pt x="1199" y="213"/>
                  </a:lnTo>
                  <a:lnTo>
                    <a:pt x="1173" y="187"/>
                  </a:lnTo>
                  <a:lnTo>
                    <a:pt x="1118" y="137"/>
                  </a:lnTo>
                  <a:lnTo>
                    <a:pt x="1036" y="81"/>
                  </a:lnTo>
                  <a:lnTo>
                    <a:pt x="983" y="52"/>
                  </a:lnTo>
                  <a:lnTo>
                    <a:pt x="927" y="31"/>
                  </a:lnTo>
                  <a:lnTo>
                    <a:pt x="869" y="15"/>
                  </a:lnTo>
                  <a:lnTo>
                    <a:pt x="774" y="2"/>
                  </a:lnTo>
                  <a:lnTo>
                    <a:pt x="701" y="0"/>
                  </a:lnTo>
                  <a:lnTo>
                    <a:pt x="630" y="3"/>
                  </a:lnTo>
                  <a:lnTo>
                    <a:pt x="481" y="25"/>
                  </a:lnTo>
                  <a:lnTo>
                    <a:pt x="429" y="39"/>
                  </a:lnTo>
                  <a:close/>
                  <a:moveTo>
                    <a:pt x="897" y="273"/>
                  </a:moveTo>
                  <a:lnTo>
                    <a:pt x="926" y="289"/>
                  </a:lnTo>
                  <a:lnTo>
                    <a:pt x="979" y="325"/>
                  </a:lnTo>
                  <a:lnTo>
                    <a:pt x="1027" y="366"/>
                  </a:lnTo>
                  <a:lnTo>
                    <a:pt x="1069" y="411"/>
                  </a:lnTo>
                  <a:lnTo>
                    <a:pt x="1085" y="434"/>
                  </a:lnTo>
                  <a:lnTo>
                    <a:pt x="1106" y="464"/>
                  </a:lnTo>
                  <a:lnTo>
                    <a:pt x="1133" y="517"/>
                  </a:lnTo>
                  <a:lnTo>
                    <a:pt x="1149" y="573"/>
                  </a:lnTo>
                  <a:lnTo>
                    <a:pt x="1153" y="646"/>
                  </a:lnTo>
                  <a:lnTo>
                    <a:pt x="1155" y="695"/>
                  </a:lnTo>
                  <a:lnTo>
                    <a:pt x="1153" y="744"/>
                  </a:lnTo>
                  <a:lnTo>
                    <a:pt x="1149" y="817"/>
                  </a:lnTo>
                  <a:lnTo>
                    <a:pt x="1133" y="873"/>
                  </a:lnTo>
                  <a:lnTo>
                    <a:pt x="1105" y="926"/>
                  </a:lnTo>
                  <a:lnTo>
                    <a:pt x="1083" y="957"/>
                  </a:lnTo>
                  <a:lnTo>
                    <a:pt x="1065" y="983"/>
                  </a:lnTo>
                  <a:lnTo>
                    <a:pt x="1023" y="1028"/>
                  </a:lnTo>
                  <a:lnTo>
                    <a:pt x="979" y="1066"/>
                  </a:lnTo>
                  <a:lnTo>
                    <a:pt x="930" y="1098"/>
                  </a:lnTo>
                  <a:lnTo>
                    <a:pt x="853" y="1135"/>
                  </a:lnTo>
                  <a:lnTo>
                    <a:pt x="743" y="1161"/>
                  </a:lnTo>
                  <a:lnTo>
                    <a:pt x="632" y="1160"/>
                  </a:lnTo>
                  <a:lnTo>
                    <a:pt x="551" y="1142"/>
                  </a:lnTo>
                  <a:lnTo>
                    <a:pt x="498" y="1122"/>
                  </a:lnTo>
                  <a:lnTo>
                    <a:pt x="448" y="1097"/>
                  </a:lnTo>
                  <a:lnTo>
                    <a:pt x="402" y="1064"/>
                  </a:lnTo>
                  <a:lnTo>
                    <a:pt x="359" y="1025"/>
                  </a:lnTo>
                  <a:lnTo>
                    <a:pt x="321" y="980"/>
                  </a:lnTo>
                  <a:lnTo>
                    <a:pt x="303" y="954"/>
                  </a:lnTo>
                  <a:lnTo>
                    <a:pt x="280" y="919"/>
                  </a:lnTo>
                  <a:lnTo>
                    <a:pt x="248" y="843"/>
                  </a:lnTo>
                  <a:lnTo>
                    <a:pt x="227" y="768"/>
                  </a:lnTo>
                  <a:lnTo>
                    <a:pt x="220" y="692"/>
                  </a:lnTo>
                  <a:lnTo>
                    <a:pt x="226" y="617"/>
                  </a:lnTo>
                  <a:lnTo>
                    <a:pt x="245" y="546"/>
                  </a:lnTo>
                  <a:lnTo>
                    <a:pt x="278" y="475"/>
                  </a:lnTo>
                  <a:lnTo>
                    <a:pt x="322" y="408"/>
                  </a:lnTo>
                  <a:lnTo>
                    <a:pt x="351" y="376"/>
                  </a:lnTo>
                  <a:lnTo>
                    <a:pt x="381" y="346"/>
                  </a:lnTo>
                  <a:lnTo>
                    <a:pt x="442" y="296"/>
                  </a:lnTo>
                  <a:lnTo>
                    <a:pt x="507" y="259"/>
                  </a:lnTo>
                  <a:lnTo>
                    <a:pt x="572" y="234"/>
                  </a:lnTo>
                  <a:lnTo>
                    <a:pt x="642" y="221"/>
                  </a:lnTo>
                  <a:lnTo>
                    <a:pt x="714" y="220"/>
                  </a:lnTo>
                  <a:lnTo>
                    <a:pt x="786" y="231"/>
                  </a:lnTo>
                  <a:lnTo>
                    <a:pt x="860" y="256"/>
                  </a:lnTo>
                  <a:lnTo>
                    <a:pt x="897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7" name="Freeform 458">
              <a:extLst>
                <a:ext uri="{FF2B5EF4-FFF2-40B4-BE49-F238E27FC236}">
                  <a16:creationId xmlns:a16="http://schemas.microsoft.com/office/drawing/2014/main" id="{00F89DE2-44A5-4A08-BAC6-E55E387CE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" y="2378"/>
              <a:ext cx="172" cy="417"/>
            </a:xfrm>
            <a:custGeom>
              <a:avLst/>
              <a:gdLst>
                <a:gd name="T0" fmla="*/ 43 w 515"/>
                <a:gd name="T1" fmla="*/ 15 h 1250"/>
                <a:gd name="T2" fmla="*/ 26 w 515"/>
                <a:gd name="T3" fmla="*/ 20 h 1250"/>
                <a:gd name="T4" fmla="*/ 1 w 515"/>
                <a:gd name="T5" fmla="*/ 41 h 1250"/>
                <a:gd name="T6" fmla="*/ 0 w 515"/>
                <a:gd name="T7" fmla="*/ 51 h 1250"/>
                <a:gd name="T8" fmla="*/ 11 w 515"/>
                <a:gd name="T9" fmla="*/ 101 h 1250"/>
                <a:gd name="T10" fmla="*/ 113 w 515"/>
                <a:gd name="T11" fmla="*/ 438 h 1250"/>
                <a:gd name="T12" fmla="*/ 252 w 515"/>
                <a:gd name="T13" fmla="*/ 874 h 1250"/>
                <a:gd name="T14" fmla="*/ 361 w 515"/>
                <a:gd name="T15" fmla="*/ 1203 h 1250"/>
                <a:gd name="T16" fmla="*/ 379 w 515"/>
                <a:gd name="T17" fmla="*/ 1244 h 1250"/>
                <a:gd name="T18" fmla="*/ 388 w 515"/>
                <a:gd name="T19" fmla="*/ 1250 h 1250"/>
                <a:gd name="T20" fmla="*/ 428 w 515"/>
                <a:gd name="T21" fmla="*/ 1243 h 1250"/>
                <a:gd name="T22" fmla="*/ 455 w 515"/>
                <a:gd name="T23" fmla="*/ 1233 h 1250"/>
                <a:gd name="T24" fmla="*/ 515 w 515"/>
                <a:gd name="T25" fmla="*/ 1205 h 1250"/>
                <a:gd name="T26" fmla="*/ 323 w 515"/>
                <a:gd name="T27" fmla="*/ 601 h 1250"/>
                <a:gd name="T28" fmla="*/ 246 w 515"/>
                <a:gd name="T29" fmla="*/ 360 h 1250"/>
                <a:gd name="T30" fmla="*/ 153 w 515"/>
                <a:gd name="T31" fmla="*/ 101 h 1250"/>
                <a:gd name="T32" fmla="*/ 114 w 515"/>
                <a:gd name="T33" fmla="*/ 9 h 1250"/>
                <a:gd name="T34" fmla="*/ 107 w 515"/>
                <a:gd name="T35" fmla="*/ 0 h 1250"/>
                <a:gd name="T36" fmla="*/ 79 w 515"/>
                <a:gd name="T37" fmla="*/ 6 h 1250"/>
                <a:gd name="T38" fmla="*/ 43 w 515"/>
                <a:gd name="T39" fmla="*/ 15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5" h="1250">
                  <a:moveTo>
                    <a:pt x="43" y="15"/>
                  </a:moveTo>
                  <a:lnTo>
                    <a:pt x="26" y="20"/>
                  </a:lnTo>
                  <a:lnTo>
                    <a:pt x="1" y="41"/>
                  </a:lnTo>
                  <a:lnTo>
                    <a:pt x="0" y="51"/>
                  </a:lnTo>
                  <a:lnTo>
                    <a:pt x="11" y="101"/>
                  </a:lnTo>
                  <a:lnTo>
                    <a:pt x="113" y="438"/>
                  </a:lnTo>
                  <a:lnTo>
                    <a:pt x="252" y="874"/>
                  </a:lnTo>
                  <a:lnTo>
                    <a:pt x="361" y="1203"/>
                  </a:lnTo>
                  <a:lnTo>
                    <a:pt x="379" y="1244"/>
                  </a:lnTo>
                  <a:lnTo>
                    <a:pt x="388" y="1250"/>
                  </a:lnTo>
                  <a:lnTo>
                    <a:pt x="428" y="1243"/>
                  </a:lnTo>
                  <a:lnTo>
                    <a:pt x="455" y="1233"/>
                  </a:lnTo>
                  <a:lnTo>
                    <a:pt x="515" y="1205"/>
                  </a:lnTo>
                  <a:lnTo>
                    <a:pt x="323" y="601"/>
                  </a:lnTo>
                  <a:lnTo>
                    <a:pt x="246" y="360"/>
                  </a:lnTo>
                  <a:lnTo>
                    <a:pt x="153" y="101"/>
                  </a:lnTo>
                  <a:lnTo>
                    <a:pt x="114" y="9"/>
                  </a:lnTo>
                  <a:lnTo>
                    <a:pt x="107" y="0"/>
                  </a:lnTo>
                  <a:lnTo>
                    <a:pt x="79" y="6"/>
                  </a:lnTo>
                  <a:lnTo>
                    <a:pt x="43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8" name="Freeform 459">
              <a:extLst>
                <a:ext uri="{FF2B5EF4-FFF2-40B4-BE49-F238E27FC236}">
                  <a16:creationId xmlns:a16="http://schemas.microsoft.com/office/drawing/2014/main" id="{4A47FC27-9179-41CA-A321-761B327B8A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2" y="2809"/>
              <a:ext cx="394" cy="398"/>
            </a:xfrm>
            <a:custGeom>
              <a:avLst/>
              <a:gdLst>
                <a:gd name="T0" fmla="*/ 358 w 1182"/>
                <a:gd name="T1" fmla="*/ 56 h 1193"/>
                <a:gd name="T2" fmla="*/ 220 w 1182"/>
                <a:gd name="T3" fmla="*/ 138 h 1193"/>
                <a:gd name="T4" fmla="*/ 115 w 1182"/>
                <a:gd name="T5" fmla="*/ 252 h 1193"/>
                <a:gd name="T6" fmla="*/ 42 w 1182"/>
                <a:gd name="T7" fmla="*/ 385 h 1193"/>
                <a:gd name="T8" fmla="*/ 4 w 1182"/>
                <a:gd name="T9" fmla="*/ 531 h 1193"/>
                <a:gd name="T10" fmla="*/ 4 w 1182"/>
                <a:gd name="T11" fmla="*/ 682 h 1193"/>
                <a:gd name="T12" fmla="*/ 42 w 1182"/>
                <a:gd name="T13" fmla="*/ 831 h 1193"/>
                <a:gd name="T14" fmla="*/ 119 w 1182"/>
                <a:gd name="T15" fmla="*/ 967 h 1193"/>
                <a:gd name="T16" fmla="*/ 205 w 1182"/>
                <a:gd name="T17" fmla="*/ 1058 h 1193"/>
                <a:gd name="T18" fmla="*/ 283 w 1182"/>
                <a:gd name="T19" fmla="*/ 1114 h 1193"/>
                <a:gd name="T20" fmla="*/ 399 w 1182"/>
                <a:gd name="T21" fmla="*/ 1165 h 1193"/>
                <a:gd name="T22" fmla="*/ 618 w 1182"/>
                <a:gd name="T23" fmla="*/ 1193 h 1193"/>
                <a:gd name="T24" fmla="*/ 862 w 1182"/>
                <a:gd name="T25" fmla="*/ 1130 h 1193"/>
                <a:gd name="T26" fmla="*/ 992 w 1182"/>
                <a:gd name="T27" fmla="*/ 1042 h 1193"/>
                <a:gd name="T28" fmla="*/ 1078 w 1182"/>
                <a:gd name="T29" fmla="*/ 946 h 1193"/>
                <a:gd name="T30" fmla="*/ 1113 w 1182"/>
                <a:gd name="T31" fmla="*/ 889 h 1193"/>
                <a:gd name="T32" fmla="*/ 1164 w 1182"/>
                <a:gd name="T33" fmla="*/ 746 h 1193"/>
                <a:gd name="T34" fmla="*/ 1182 w 1182"/>
                <a:gd name="T35" fmla="*/ 593 h 1193"/>
                <a:gd name="T36" fmla="*/ 1166 w 1182"/>
                <a:gd name="T37" fmla="*/ 442 h 1193"/>
                <a:gd name="T38" fmla="*/ 1132 w 1182"/>
                <a:gd name="T39" fmla="*/ 342 h 1193"/>
                <a:gd name="T40" fmla="*/ 1086 w 1182"/>
                <a:gd name="T41" fmla="*/ 266 h 1193"/>
                <a:gd name="T42" fmla="*/ 930 w 1182"/>
                <a:gd name="T43" fmla="*/ 111 h 1193"/>
                <a:gd name="T44" fmla="*/ 793 w 1182"/>
                <a:gd name="T45" fmla="*/ 41 h 1193"/>
                <a:gd name="T46" fmla="*/ 710 w 1182"/>
                <a:gd name="T47" fmla="*/ 16 h 1193"/>
                <a:gd name="T48" fmla="*/ 542 w 1182"/>
                <a:gd name="T49" fmla="*/ 2 h 1193"/>
                <a:gd name="T50" fmla="*/ 398 w 1182"/>
                <a:gd name="T51" fmla="*/ 41 h 1193"/>
                <a:gd name="T52" fmla="*/ 822 w 1182"/>
                <a:gd name="T53" fmla="*/ 322 h 1193"/>
                <a:gd name="T54" fmla="*/ 932 w 1182"/>
                <a:gd name="T55" fmla="*/ 465 h 1193"/>
                <a:gd name="T56" fmla="*/ 953 w 1182"/>
                <a:gd name="T57" fmla="*/ 606 h 1193"/>
                <a:gd name="T58" fmla="*/ 939 w 1182"/>
                <a:gd name="T59" fmla="*/ 719 h 1193"/>
                <a:gd name="T60" fmla="*/ 877 w 1182"/>
                <a:gd name="T61" fmla="*/ 841 h 1193"/>
                <a:gd name="T62" fmla="*/ 774 w 1182"/>
                <a:gd name="T63" fmla="*/ 924 h 1193"/>
                <a:gd name="T64" fmla="*/ 635 w 1182"/>
                <a:gd name="T65" fmla="*/ 963 h 1193"/>
                <a:gd name="T66" fmla="*/ 544 w 1182"/>
                <a:gd name="T67" fmla="*/ 963 h 1193"/>
                <a:gd name="T68" fmla="*/ 381 w 1182"/>
                <a:gd name="T69" fmla="*/ 901 h 1193"/>
                <a:gd name="T70" fmla="*/ 278 w 1182"/>
                <a:gd name="T71" fmla="*/ 782 h 1193"/>
                <a:gd name="T72" fmla="*/ 246 w 1182"/>
                <a:gd name="T73" fmla="*/ 718 h 1193"/>
                <a:gd name="T74" fmla="*/ 229 w 1182"/>
                <a:gd name="T75" fmla="*/ 614 h 1193"/>
                <a:gd name="T76" fmla="*/ 239 w 1182"/>
                <a:gd name="T77" fmla="*/ 505 h 1193"/>
                <a:gd name="T78" fmla="*/ 278 w 1182"/>
                <a:gd name="T79" fmla="*/ 406 h 1193"/>
                <a:gd name="T80" fmla="*/ 313 w 1182"/>
                <a:gd name="T81" fmla="*/ 358 h 1193"/>
                <a:gd name="T82" fmla="*/ 422 w 1182"/>
                <a:gd name="T83" fmla="*/ 276 h 1193"/>
                <a:gd name="T84" fmla="*/ 552 w 1182"/>
                <a:gd name="T85" fmla="*/ 237 h 1193"/>
                <a:gd name="T86" fmla="*/ 686 w 1182"/>
                <a:gd name="T87" fmla="*/ 247 h 1193"/>
                <a:gd name="T88" fmla="*/ 774 w 1182"/>
                <a:gd name="T89" fmla="*/ 287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82" h="1193">
                  <a:moveTo>
                    <a:pt x="398" y="41"/>
                  </a:moveTo>
                  <a:lnTo>
                    <a:pt x="358" y="56"/>
                  </a:lnTo>
                  <a:lnTo>
                    <a:pt x="285" y="94"/>
                  </a:lnTo>
                  <a:lnTo>
                    <a:pt x="220" y="138"/>
                  </a:lnTo>
                  <a:lnTo>
                    <a:pt x="163" y="191"/>
                  </a:lnTo>
                  <a:lnTo>
                    <a:pt x="115" y="252"/>
                  </a:lnTo>
                  <a:lnTo>
                    <a:pt x="73" y="316"/>
                  </a:lnTo>
                  <a:lnTo>
                    <a:pt x="42" y="385"/>
                  </a:lnTo>
                  <a:lnTo>
                    <a:pt x="19" y="457"/>
                  </a:lnTo>
                  <a:lnTo>
                    <a:pt x="4" y="531"/>
                  </a:lnTo>
                  <a:lnTo>
                    <a:pt x="0" y="607"/>
                  </a:lnTo>
                  <a:lnTo>
                    <a:pt x="4" y="682"/>
                  </a:lnTo>
                  <a:lnTo>
                    <a:pt x="19" y="758"/>
                  </a:lnTo>
                  <a:lnTo>
                    <a:pt x="42" y="831"/>
                  </a:lnTo>
                  <a:lnTo>
                    <a:pt x="76" y="901"/>
                  </a:lnTo>
                  <a:lnTo>
                    <a:pt x="119" y="967"/>
                  </a:lnTo>
                  <a:lnTo>
                    <a:pt x="173" y="1029"/>
                  </a:lnTo>
                  <a:lnTo>
                    <a:pt x="205" y="1058"/>
                  </a:lnTo>
                  <a:lnTo>
                    <a:pt x="229" y="1078"/>
                  </a:lnTo>
                  <a:lnTo>
                    <a:pt x="283" y="1114"/>
                  </a:lnTo>
                  <a:lnTo>
                    <a:pt x="341" y="1142"/>
                  </a:lnTo>
                  <a:lnTo>
                    <a:pt x="399" y="1165"/>
                  </a:lnTo>
                  <a:lnTo>
                    <a:pt x="492" y="1187"/>
                  </a:lnTo>
                  <a:lnTo>
                    <a:pt x="618" y="1193"/>
                  </a:lnTo>
                  <a:lnTo>
                    <a:pt x="743" y="1174"/>
                  </a:lnTo>
                  <a:lnTo>
                    <a:pt x="862" y="1130"/>
                  </a:lnTo>
                  <a:lnTo>
                    <a:pt x="943" y="1081"/>
                  </a:lnTo>
                  <a:lnTo>
                    <a:pt x="992" y="1042"/>
                  </a:lnTo>
                  <a:lnTo>
                    <a:pt x="1038" y="996"/>
                  </a:lnTo>
                  <a:lnTo>
                    <a:pt x="1078" y="946"/>
                  </a:lnTo>
                  <a:lnTo>
                    <a:pt x="1096" y="919"/>
                  </a:lnTo>
                  <a:lnTo>
                    <a:pt x="1113" y="889"/>
                  </a:lnTo>
                  <a:lnTo>
                    <a:pt x="1143" y="820"/>
                  </a:lnTo>
                  <a:lnTo>
                    <a:pt x="1164" y="746"/>
                  </a:lnTo>
                  <a:lnTo>
                    <a:pt x="1178" y="670"/>
                  </a:lnTo>
                  <a:lnTo>
                    <a:pt x="1182" y="593"/>
                  </a:lnTo>
                  <a:lnTo>
                    <a:pt x="1179" y="515"/>
                  </a:lnTo>
                  <a:lnTo>
                    <a:pt x="1166" y="442"/>
                  </a:lnTo>
                  <a:lnTo>
                    <a:pt x="1146" y="373"/>
                  </a:lnTo>
                  <a:lnTo>
                    <a:pt x="1132" y="342"/>
                  </a:lnTo>
                  <a:lnTo>
                    <a:pt x="1119" y="316"/>
                  </a:lnTo>
                  <a:lnTo>
                    <a:pt x="1086" y="266"/>
                  </a:lnTo>
                  <a:lnTo>
                    <a:pt x="1028" y="194"/>
                  </a:lnTo>
                  <a:lnTo>
                    <a:pt x="930" y="111"/>
                  </a:lnTo>
                  <a:lnTo>
                    <a:pt x="849" y="64"/>
                  </a:lnTo>
                  <a:lnTo>
                    <a:pt x="793" y="41"/>
                  </a:lnTo>
                  <a:lnTo>
                    <a:pt x="764" y="32"/>
                  </a:lnTo>
                  <a:lnTo>
                    <a:pt x="710" y="16"/>
                  </a:lnTo>
                  <a:lnTo>
                    <a:pt x="623" y="0"/>
                  </a:lnTo>
                  <a:lnTo>
                    <a:pt x="542" y="2"/>
                  </a:lnTo>
                  <a:lnTo>
                    <a:pt x="452" y="23"/>
                  </a:lnTo>
                  <a:lnTo>
                    <a:pt x="398" y="41"/>
                  </a:lnTo>
                  <a:close/>
                  <a:moveTo>
                    <a:pt x="774" y="287"/>
                  </a:moveTo>
                  <a:lnTo>
                    <a:pt x="822" y="322"/>
                  </a:lnTo>
                  <a:lnTo>
                    <a:pt x="890" y="389"/>
                  </a:lnTo>
                  <a:lnTo>
                    <a:pt x="932" y="465"/>
                  </a:lnTo>
                  <a:lnTo>
                    <a:pt x="952" y="553"/>
                  </a:lnTo>
                  <a:lnTo>
                    <a:pt x="953" y="606"/>
                  </a:lnTo>
                  <a:lnTo>
                    <a:pt x="952" y="645"/>
                  </a:lnTo>
                  <a:lnTo>
                    <a:pt x="939" y="719"/>
                  </a:lnTo>
                  <a:lnTo>
                    <a:pt x="915" y="784"/>
                  </a:lnTo>
                  <a:lnTo>
                    <a:pt x="877" y="841"/>
                  </a:lnTo>
                  <a:lnTo>
                    <a:pt x="830" y="889"/>
                  </a:lnTo>
                  <a:lnTo>
                    <a:pt x="774" y="924"/>
                  </a:lnTo>
                  <a:lnTo>
                    <a:pt x="708" y="950"/>
                  </a:lnTo>
                  <a:lnTo>
                    <a:pt x="635" y="963"/>
                  </a:lnTo>
                  <a:lnTo>
                    <a:pt x="595" y="965"/>
                  </a:lnTo>
                  <a:lnTo>
                    <a:pt x="544" y="963"/>
                  </a:lnTo>
                  <a:lnTo>
                    <a:pt x="455" y="943"/>
                  </a:lnTo>
                  <a:lnTo>
                    <a:pt x="381" y="901"/>
                  </a:lnTo>
                  <a:lnTo>
                    <a:pt x="312" y="831"/>
                  </a:lnTo>
                  <a:lnTo>
                    <a:pt x="278" y="782"/>
                  </a:lnTo>
                  <a:lnTo>
                    <a:pt x="265" y="762"/>
                  </a:lnTo>
                  <a:lnTo>
                    <a:pt x="246" y="718"/>
                  </a:lnTo>
                  <a:lnTo>
                    <a:pt x="233" y="668"/>
                  </a:lnTo>
                  <a:lnTo>
                    <a:pt x="229" y="614"/>
                  </a:lnTo>
                  <a:lnTo>
                    <a:pt x="230" y="560"/>
                  </a:lnTo>
                  <a:lnTo>
                    <a:pt x="239" y="505"/>
                  </a:lnTo>
                  <a:lnTo>
                    <a:pt x="256" y="454"/>
                  </a:lnTo>
                  <a:lnTo>
                    <a:pt x="278" y="406"/>
                  </a:lnTo>
                  <a:lnTo>
                    <a:pt x="292" y="385"/>
                  </a:lnTo>
                  <a:lnTo>
                    <a:pt x="313" y="358"/>
                  </a:lnTo>
                  <a:lnTo>
                    <a:pt x="364" y="312"/>
                  </a:lnTo>
                  <a:lnTo>
                    <a:pt x="422" y="276"/>
                  </a:lnTo>
                  <a:lnTo>
                    <a:pt x="485" y="252"/>
                  </a:lnTo>
                  <a:lnTo>
                    <a:pt x="552" y="237"/>
                  </a:lnTo>
                  <a:lnTo>
                    <a:pt x="620" y="236"/>
                  </a:lnTo>
                  <a:lnTo>
                    <a:pt x="686" y="247"/>
                  </a:lnTo>
                  <a:lnTo>
                    <a:pt x="746" y="270"/>
                  </a:lnTo>
                  <a:lnTo>
                    <a:pt x="774" y="2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71D1BF-E467-4DD5-A21A-C78D10D0E8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2BD61-8559-4890-82AF-C0B95ED7C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76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F9D15A9-0378-4AC8-90B7-175A41F4B403}"/>
              </a:ext>
            </a:extLst>
          </p:cNvPr>
          <p:cNvSpPr/>
          <p:nvPr/>
        </p:nvSpPr>
        <p:spPr>
          <a:xfrm>
            <a:off x="3032027" y="2464432"/>
            <a:ext cx="3083024" cy="1892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E19481F-E058-4554-BCCE-6A497F5C83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70C51-CD95-4C69-86C3-DEADA953FD62}"/>
              </a:ext>
            </a:extLst>
          </p:cNvPr>
          <p:cNvSpPr/>
          <p:nvPr/>
        </p:nvSpPr>
        <p:spPr>
          <a:xfrm>
            <a:off x="0" y="2276872"/>
            <a:ext cx="2360714" cy="1368152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tIns="0" rIns="18288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rgbClr val="FFC000"/>
                </a:solidFill>
                <a:latin typeface="+mn-lt"/>
                <a:cs typeface="Arial" pitchFamily="34" charset="0"/>
              </a:rPr>
              <a:t>Challenge #1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+mn-lt"/>
                <a:cs typeface="Arial" pitchFamily="34" charset="0"/>
              </a:rPr>
              <a:t>xxx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05FDEE-812E-4FA7-98C2-BE14B076D429}"/>
              </a:ext>
            </a:extLst>
          </p:cNvPr>
          <p:cNvSpPr/>
          <p:nvPr/>
        </p:nvSpPr>
        <p:spPr>
          <a:xfrm>
            <a:off x="-1" y="3645024"/>
            <a:ext cx="2360713" cy="208823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tIns="182880" rIns="18288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2"/>
                </a:solidFill>
                <a:latin typeface="+mn-lt"/>
                <a:cs typeface="Arial" pitchFamily="34" charset="0"/>
              </a:rPr>
              <a:t>&gt; Solution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+mn-lt"/>
                <a:cs typeface="Arial" pitchFamily="34" charset="0"/>
              </a:rPr>
              <a:t>xxx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444666A-C820-4F61-B8EA-5E7CACD1E591}"/>
              </a:ext>
            </a:extLst>
          </p:cNvPr>
          <p:cNvSpPr/>
          <p:nvPr/>
        </p:nvSpPr>
        <p:spPr>
          <a:xfrm>
            <a:off x="3032027" y="1888369"/>
            <a:ext cx="365760" cy="365760"/>
          </a:xfrm>
          <a:prstGeom prst="ellipse">
            <a:avLst/>
          </a:prstGeom>
          <a:solidFill>
            <a:schemeClr val="tx1"/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288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4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</a:p>
        </p:txBody>
      </p:sp>
      <p:sp>
        <p:nvSpPr>
          <p:cNvPr id="26" name="Textframe 30">
            <a:extLst>
              <a:ext uri="{FF2B5EF4-FFF2-40B4-BE49-F238E27FC236}">
                <a16:creationId xmlns:a16="http://schemas.microsoft.com/office/drawing/2014/main" id="{073AEFB5-D88F-42E3-A5F0-C484849E8E89}"/>
              </a:ext>
            </a:extLst>
          </p:cNvPr>
          <p:cNvSpPr txBox="1">
            <a:spLocks/>
          </p:cNvSpPr>
          <p:nvPr/>
        </p:nvSpPr>
        <p:spPr>
          <a:xfrm>
            <a:off x="3536084" y="1889029"/>
            <a:ext cx="2425028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CDA0BF-AA11-4556-811F-F5317C490726}"/>
              </a:ext>
            </a:extLst>
          </p:cNvPr>
          <p:cNvSpPr/>
          <p:nvPr/>
        </p:nvSpPr>
        <p:spPr>
          <a:xfrm>
            <a:off x="3032027" y="4477252"/>
            <a:ext cx="3083024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E2A11C2-E907-451F-9849-8B57396C9F5F}"/>
              </a:ext>
            </a:extLst>
          </p:cNvPr>
          <p:cNvSpPr/>
          <p:nvPr/>
        </p:nvSpPr>
        <p:spPr>
          <a:xfrm>
            <a:off x="6265232" y="1888369"/>
            <a:ext cx="365760" cy="365760"/>
          </a:xfrm>
          <a:prstGeom prst="ellipse">
            <a:avLst/>
          </a:prstGeom>
          <a:solidFill>
            <a:schemeClr val="tx1"/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288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4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</a:p>
        </p:txBody>
      </p:sp>
      <p:sp>
        <p:nvSpPr>
          <p:cNvPr id="46" name="Textframe 30">
            <a:extLst>
              <a:ext uri="{FF2B5EF4-FFF2-40B4-BE49-F238E27FC236}">
                <a16:creationId xmlns:a16="http://schemas.microsoft.com/office/drawing/2014/main" id="{9FD4CEEE-151E-4120-ABCB-5638B00BFA8C}"/>
              </a:ext>
            </a:extLst>
          </p:cNvPr>
          <p:cNvSpPr txBox="1">
            <a:spLocks/>
          </p:cNvSpPr>
          <p:nvPr/>
        </p:nvSpPr>
        <p:spPr>
          <a:xfrm>
            <a:off x="6769289" y="1889029"/>
            <a:ext cx="2311117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221FCE6-F750-4CAB-A81E-23B468265493}"/>
              </a:ext>
            </a:extLst>
          </p:cNvPr>
          <p:cNvSpPr/>
          <p:nvPr/>
        </p:nvSpPr>
        <p:spPr>
          <a:xfrm>
            <a:off x="6265232" y="2464432"/>
            <a:ext cx="3083024" cy="1892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480D860-E154-4C41-B58A-77E5F0BD4BD2}"/>
              </a:ext>
            </a:extLst>
          </p:cNvPr>
          <p:cNvSpPr/>
          <p:nvPr/>
        </p:nvSpPr>
        <p:spPr>
          <a:xfrm>
            <a:off x="6265232" y="4477252"/>
            <a:ext cx="3083024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  <a:endParaRPr lang="en-US" b="0" baseline="30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2" name="Picture 91" descr="A picture containing table&#10;&#10;Description automatically generated">
            <a:extLst>
              <a:ext uri="{FF2B5EF4-FFF2-40B4-BE49-F238E27FC236}">
                <a16:creationId xmlns:a16="http://schemas.microsoft.com/office/drawing/2014/main" id="{8965DDC2-8130-48EF-A926-8396111952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380" y="2702066"/>
            <a:ext cx="2926318" cy="1502516"/>
          </a:xfrm>
          <a:prstGeom prst="rect">
            <a:avLst/>
          </a:prstGeom>
        </p:spPr>
      </p:pic>
      <p:pic>
        <p:nvPicPr>
          <p:cNvPr id="102" name="Picture 101" descr="A picture containing light&#10;&#10;Description automatically generated">
            <a:extLst>
              <a:ext uri="{FF2B5EF4-FFF2-40B4-BE49-F238E27FC236}">
                <a16:creationId xmlns:a16="http://schemas.microsoft.com/office/drawing/2014/main" id="{9475B3BC-6271-4178-9D27-5F68E2DD5B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6"/>
          <a:stretch/>
        </p:blipFill>
        <p:spPr>
          <a:xfrm>
            <a:off x="6435144" y="2464432"/>
            <a:ext cx="2743200" cy="1704105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E4F259-1F84-48DD-B38C-E53E02DE8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A92A589-6D92-49EE-B267-65FC9C4ECF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Solution Focus with Challenge Reminder (2 Panel)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18DFAB-7E70-4BDF-9434-99B7E8690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92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E19481F-E058-4554-BCCE-6A497F5C83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70C51-CD95-4C69-86C3-DEADA953FD62}"/>
              </a:ext>
            </a:extLst>
          </p:cNvPr>
          <p:cNvSpPr/>
          <p:nvPr/>
        </p:nvSpPr>
        <p:spPr>
          <a:xfrm>
            <a:off x="0" y="2276872"/>
            <a:ext cx="2360714" cy="1368152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tIns="0" rIns="18288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rgbClr val="FFC000"/>
                </a:solidFill>
                <a:latin typeface="+mn-lt"/>
                <a:cs typeface="Arial" pitchFamily="34" charset="0"/>
              </a:rPr>
              <a:t>Challenge #1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+mn-lt"/>
                <a:cs typeface="Arial" pitchFamily="34" charset="0"/>
              </a:rPr>
              <a:t>xxx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05FDEE-812E-4FA7-98C2-BE14B076D429}"/>
              </a:ext>
            </a:extLst>
          </p:cNvPr>
          <p:cNvSpPr/>
          <p:nvPr/>
        </p:nvSpPr>
        <p:spPr>
          <a:xfrm>
            <a:off x="-1" y="3645024"/>
            <a:ext cx="2360713" cy="208823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tIns="182880" rIns="18288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2"/>
                </a:solidFill>
                <a:latin typeface="+mn-lt"/>
                <a:cs typeface="Arial" pitchFamily="34" charset="0"/>
              </a:rPr>
              <a:t>&gt; Solution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+mn-lt"/>
                <a:cs typeface="Arial" pitchFamily="34" charset="0"/>
              </a:rPr>
              <a:t>xxx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E4F259-1F84-48DD-B38C-E53E02DE8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A92A589-6D92-49EE-B267-65FC9C4ECF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Solution Focus with Challenge Reminder (3 Panel)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18DFAB-7E70-4BDF-9434-99B7E8690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A255FD-7500-4F6B-BAD8-D732BA8C3740}"/>
              </a:ext>
            </a:extLst>
          </p:cNvPr>
          <p:cNvSpPr/>
          <p:nvPr/>
        </p:nvSpPr>
        <p:spPr>
          <a:xfrm>
            <a:off x="5197725" y="2471246"/>
            <a:ext cx="1984365" cy="1892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BD210664-CA20-4530-A055-B91EEC17D6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B8C2D2"/>
              </a:clrFrom>
              <a:clrTo>
                <a:srgbClr val="B8C2D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9" b="1715"/>
          <a:stretch/>
        </p:blipFill>
        <p:spPr>
          <a:xfrm>
            <a:off x="5306450" y="2464432"/>
            <a:ext cx="1723737" cy="1898869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035E1CCC-ECED-48D6-A13D-7A41E3E27784}"/>
              </a:ext>
            </a:extLst>
          </p:cNvPr>
          <p:cNvSpPr/>
          <p:nvPr/>
        </p:nvSpPr>
        <p:spPr>
          <a:xfrm>
            <a:off x="3033418" y="1888369"/>
            <a:ext cx="365760" cy="365760"/>
          </a:xfrm>
          <a:prstGeom prst="ellipse">
            <a:avLst/>
          </a:prstGeom>
          <a:solidFill>
            <a:schemeClr val="tx1"/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288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4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</a:p>
        </p:txBody>
      </p:sp>
      <p:sp>
        <p:nvSpPr>
          <p:cNvPr id="21" name="Textframe 30">
            <a:extLst>
              <a:ext uri="{FF2B5EF4-FFF2-40B4-BE49-F238E27FC236}">
                <a16:creationId xmlns:a16="http://schemas.microsoft.com/office/drawing/2014/main" id="{DAEDC246-856C-4906-A058-1080240C95A0}"/>
              </a:ext>
            </a:extLst>
          </p:cNvPr>
          <p:cNvSpPr txBox="1">
            <a:spLocks/>
          </p:cNvSpPr>
          <p:nvPr/>
        </p:nvSpPr>
        <p:spPr>
          <a:xfrm>
            <a:off x="3537476" y="1889029"/>
            <a:ext cx="1452536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E1153C-6C1B-4573-9B31-F37AF2880721}"/>
              </a:ext>
            </a:extLst>
          </p:cNvPr>
          <p:cNvSpPr/>
          <p:nvPr/>
        </p:nvSpPr>
        <p:spPr>
          <a:xfrm>
            <a:off x="3033418" y="2464432"/>
            <a:ext cx="1984365" cy="1892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ABD56E-DD03-476C-9DAE-2D9D5F1A3FA7}"/>
              </a:ext>
            </a:extLst>
          </p:cNvPr>
          <p:cNvSpPr/>
          <p:nvPr/>
        </p:nvSpPr>
        <p:spPr>
          <a:xfrm>
            <a:off x="3033418" y="4477252"/>
            <a:ext cx="1984365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35ADA87-6090-45D8-9AF3-2B181B1E6BF9}"/>
              </a:ext>
            </a:extLst>
          </p:cNvPr>
          <p:cNvSpPr/>
          <p:nvPr/>
        </p:nvSpPr>
        <p:spPr>
          <a:xfrm>
            <a:off x="5197725" y="1888369"/>
            <a:ext cx="365760" cy="365760"/>
          </a:xfrm>
          <a:prstGeom prst="ellipse">
            <a:avLst/>
          </a:prstGeom>
          <a:solidFill>
            <a:schemeClr val="tx1"/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288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4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</a:p>
        </p:txBody>
      </p:sp>
      <p:sp>
        <p:nvSpPr>
          <p:cNvPr id="29" name="Textframe 30">
            <a:extLst>
              <a:ext uri="{FF2B5EF4-FFF2-40B4-BE49-F238E27FC236}">
                <a16:creationId xmlns:a16="http://schemas.microsoft.com/office/drawing/2014/main" id="{2F237777-7C56-4DE4-96F3-283FCD670D7F}"/>
              </a:ext>
            </a:extLst>
          </p:cNvPr>
          <p:cNvSpPr txBox="1">
            <a:spLocks/>
          </p:cNvSpPr>
          <p:nvPr/>
        </p:nvSpPr>
        <p:spPr>
          <a:xfrm>
            <a:off x="5701782" y="1889029"/>
            <a:ext cx="1487533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C504B4-38AE-47C4-BDAE-CD0B010177C1}"/>
              </a:ext>
            </a:extLst>
          </p:cNvPr>
          <p:cNvSpPr/>
          <p:nvPr/>
        </p:nvSpPr>
        <p:spPr>
          <a:xfrm>
            <a:off x="5197725" y="4477252"/>
            <a:ext cx="1984365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3BB94CB-2B0A-4CA0-B3E1-A01BAAB95547}"/>
              </a:ext>
            </a:extLst>
          </p:cNvPr>
          <p:cNvSpPr/>
          <p:nvPr/>
        </p:nvSpPr>
        <p:spPr>
          <a:xfrm>
            <a:off x="7362031" y="1888369"/>
            <a:ext cx="365760" cy="365760"/>
          </a:xfrm>
          <a:prstGeom prst="ellipse">
            <a:avLst/>
          </a:prstGeom>
          <a:solidFill>
            <a:schemeClr val="tx1"/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288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4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</a:p>
        </p:txBody>
      </p:sp>
      <p:sp>
        <p:nvSpPr>
          <p:cNvPr id="32" name="Textframe 30">
            <a:extLst>
              <a:ext uri="{FF2B5EF4-FFF2-40B4-BE49-F238E27FC236}">
                <a16:creationId xmlns:a16="http://schemas.microsoft.com/office/drawing/2014/main" id="{00A73EFE-43B9-4F33-87C2-38E7BEDB9F25}"/>
              </a:ext>
            </a:extLst>
          </p:cNvPr>
          <p:cNvSpPr txBox="1">
            <a:spLocks/>
          </p:cNvSpPr>
          <p:nvPr/>
        </p:nvSpPr>
        <p:spPr>
          <a:xfrm>
            <a:off x="7866088" y="1889029"/>
            <a:ext cx="1487533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294A89-B7A9-4AC4-B022-5962A7E68CCC}"/>
              </a:ext>
            </a:extLst>
          </p:cNvPr>
          <p:cNvSpPr/>
          <p:nvPr/>
        </p:nvSpPr>
        <p:spPr>
          <a:xfrm>
            <a:off x="7362031" y="2464432"/>
            <a:ext cx="1984365" cy="1892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704771-2E3D-40BF-BA26-439E78B94169}"/>
              </a:ext>
            </a:extLst>
          </p:cNvPr>
          <p:cNvSpPr/>
          <p:nvPr/>
        </p:nvSpPr>
        <p:spPr>
          <a:xfrm>
            <a:off x="7362031" y="4477252"/>
            <a:ext cx="1984365" cy="143806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xxx</a:t>
            </a:r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9ECCD7E-FC70-43C4-9B61-61E4358137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32" b="-1"/>
          <a:stretch/>
        </p:blipFill>
        <p:spPr>
          <a:xfrm>
            <a:off x="3285464" y="2464432"/>
            <a:ext cx="1480272" cy="178970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2BDFF68-3945-4C62-AAA9-7F2E0B41F1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15"/>
          <a:stretch/>
        </p:blipFill>
        <p:spPr>
          <a:xfrm>
            <a:off x="7490263" y="2689860"/>
            <a:ext cx="1682182" cy="14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86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789BDC-F800-46AD-9774-32B31CEA246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5"/>
          <a:stretch/>
        </p:blipFill>
        <p:spPr>
          <a:xfrm>
            <a:off x="556384" y="1493902"/>
            <a:ext cx="4325112" cy="235000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22A7892-3400-431F-A498-6C9FF6F21101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04" y="1493902"/>
            <a:ext cx="4325112" cy="235000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Picture 6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5189A5-0A2A-48A0-9C37-F7B9B9F9D257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384" y="3963706"/>
            <a:ext cx="4325112" cy="235000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6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7BEC38B-15C0-49E5-A167-CC3B8DCB4150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" r="262" b="482"/>
          <a:stretch/>
        </p:blipFill>
        <p:spPr>
          <a:xfrm>
            <a:off x="5023903" y="3971923"/>
            <a:ext cx="4325112" cy="235000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5DC1A633-15A1-41E6-9173-0A240F9BBC65}"/>
              </a:ext>
            </a:extLst>
          </p:cNvPr>
          <p:cNvSpPr/>
          <p:nvPr/>
        </p:nvSpPr>
        <p:spPr>
          <a:xfrm>
            <a:off x="5023905" y="1672422"/>
            <a:ext cx="2665399" cy="320040"/>
          </a:xfrm>
          <a:prstGeom prst="rect">
            <a:avLst/>
          </a:prstGeom>
          <a:gradFill>
            <a:gsLst>
              <a:gs pos="27000">
                <a:srgbClr val="5BC0DE"/>
              </a:gs>
              <a:gs pos="100000">
                <a:schemeClr val="accent2">
                  <a:alpha val="30000"/>
                </a:schemeClr>
              </a:gs>
              <a:gs pos="0">
                <a:schemeClr val="accent2"/>
              </a:gs>
            </a:gsLst>
            <a:lin ang="0" scaled="0"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spc="1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20000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KEY FEATURE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237337-333D-4D03-8CAB-3F37AAC38D06}"/>
              </a:ext>
            </a:extLst>
          </p:cNvPr>
          <p:cNvSpPr/>
          <p:nvPr/>
        </p:nvSpPr>
        <p:spPr>
          <a:xfrm>
            <a:off x="556384" y="1672422"/>
            <a:ext cx="2665399" cy="320040"/>
          </a:xfrm>
          <a:prstGeom prst="rect">
            <a:avLst/>
          </a:prstGeom>
          <a:gradFill>
            <a:gsLst>
              <a:gs pos="27000">
                <a:srgbClr val="5BC0DE"/>
              </a:gs>
              <a:gs pos="100000">
                <a:schemeClr val="accent2">
                  <a:alpha val="30000"/>
                </a:schemeClr>
              </a:gs>
              <a:gs pos="0">
                <a:schemeClr val="accent2"/>
              </a:gs>
            </a:gsLst>
            <a:lin ang="0" scaled="0"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spc="1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20000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KEY FEATURE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1A2A054-009D-4CFA-A30E-BBD6805C1CE7}"/>
              </a:ext>
            </a:extLst>
          </p:cNvPr>
          <p:cNvSpPr/>
          <p:nvPr/>
        </p:nvSpPr>
        <p:spPr>
          <a:xfrm>
            <a:off x="5023905" y="4142226"/>
            <a:ext cx="2665399" cy="320040"/>
          </a:xfrm>
          <a:prstGeom prst="rect">
            <a:avLst/>
          </a:prstGeom>
          <a:gradFill>
            <a:gsLst>
              <a:gs pos="27000">
                <a:srgbClr val="5BC0DE"/>
              </a:gs>
              <a:gs pos="100000">
                <a:schemeClr val="accent2">
                  <a:alpha val="30000"/>
                </a:schemeClr>
              </a:gs>
              <a:gs pos="0">
                <a:schemeClr val="accent2"/>
              </a:gs>
            </a:gsLst>
            <a:lin ang="0" scaled="0"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spc="1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20000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KEY FEATURE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B6657AA-070D-4826-A62B-D0EEAA1A07FF}"/>
              </a:ext>
            </a:extLst>
          </p:cNvPr>
          <p:cNvSpPr/>
          <p:nvPr/>
        </p:nvSpPr>
        <p:spPr>
          <a:xfrm>
            <a:off x="556384" y="4142226"/>
            <a:ext cx="2665399" cy="320040"/>
          </a:xfrm>
          <a:prstGeom prst="rect">
            <a:avLst/>
          </a:prstGeom>
          <a:gradFill>
            <a:gsLst>
              <a:gs pos="27000">
                <a:srgbClr val="5BC0DE"/>
              </a:gs>
              <a:gs pos="100000">
                <a:schemeClr val="accent2">
                  <a:alpha val="30000"/>
                </a:schemeClr>
              </a:gs>
              <a:gs pos="0">
                <a:schemeClr val="accent2"/>
              </a:gs>
            </a:gsLst>
            <a:lin ang="0" scaled="0"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spc="1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20000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KEY FEATURE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20BBB7C-39D5-48C0-82F5-3E974F6BD717}"/>
              </a:ext>
            </a:extLst>
          </p:cNvPr>
          <p:cNvSpPr/>
          <p:nvPr/>
        </p:nvSpPr>
        <p:spPr>
          <a:xfrm>
            <a:off x="556382" y="658903"/>
            <a:ext cx="5260713" cy="55236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30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SELECTED</a:t>
            </a:r>
            <a:br>
              <a:rPr lang="en-US" sz="30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30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PRODUCT VIEWS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ACEC7-3CFB-4DAC-BB63-F8D8C08E7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71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CEFC473-F978-4A74-BED0-B1CAA65C91E0}"/>
              </a:ext>
            </a:extLst>
          </p:cNvPr>
          <p:cNvGrpSpPr>
            <a:grpSpLocks noChangeAspect="1"/>
          </p:cNvGrpSpPr>
          <p:nvPr/>
        </p:nvGrpSpPr>
        <p:grpSpPr>
          <a:xfrm>
            <a:off x="3800920" y="2000078"/>
            <a:ext cx="432000" cy="430575"/>
            <a:chOff x="4052900" y="1340768"/>
            <a:chExt cx="1035579" cy="1028682"/>
          </a:xfrm>
          <a:solidFill>
            <a:schemeClr val="tx1"/>
          </a:solidFill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EFD41AF-5F95-4792-A300-42A32734C8D2}"/>
                </a:ext>
              </a:extLst>
            </p:cNvPr>
            <p:cNvSpPr/>
            <p:nvPr/>
          </p:nvSpPr>
          <p:spPr>
            <a:xfrm>
              <a:off x="4052900" y="1340768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09371956-4B58-4A7A-ABB6-D70679BFB0D8}"/>
                </a:ext>
              </a:extLst>
            </p:cNvPr>
            <p:cNvSpPr/>
            <p:nvPr/>
          </p:nvSpPr>
          <p:spPr>
            <a:xfrm>
              <a:off x="4318092" y="1340768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874CDDE-42D6-44B6-AFEE-C0E2A7140103}"/>
                </a:ext>
              </a:extLst>
            </p:cNvPr>
            <p:cNvSpPr/>
            <p:nvPr/>
          </p:nvSpPr>
          <p:spPr>
            <a:xfrm>
              <a:off x="4848475" y="1340768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AB3C5DA-C816-42A6-80B9-E37A57372BAD}"/>
                </a:ext>
              </a:extLst>
            </p:cNvPr>
            <p:cNvSpPr/>
            <p:nvPr/>
          </p:nvSpPr>
          <p:spPr>
            <a:xfrm>
              <a:off x="4583284" y="1340768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18B3B0D-1D48-4ED3-83F6-BE1D5E0C2CD6}"/>
                </a:ext>
              </a:extLst>
            </p:cNvPr>
            <p:cNvSpPr/>
            <p:nvPr/>
          </p:nvSpPr>
          <p:spPr>
            <a:xfrm>
              <a:off x="4052900" y="1604219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DDF07D9-CA81-4DAA-A8D4-7161EABB83B4}"/>
                </a:ext>
              </a:extLst>
            </p:cNvPr>
            <p:cNvSpPr/>
            <p:nvPr/>
          </p:nvSpPr>
          <p:spPr>
            <a:xfrm>
              <a:off x="4318092" y="1604219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9355978-F391-4C9E-A5DC-2AE3D60A10A4}"/>
                </a:ext>
              </a:extLst>
            </p:cNvPr>
            <p:cNvSpPr/>
            <p:nvPr/>
          </p:nvSpPr>
          <p:spPr>
            <a:xfrm>
              <a:off x="4848475" y="1604219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0BAF6B5C-D49F-4688-BB05-06EE46B1FC9E}"/>
                </a:ext>
              </a:extLst>
            </p:cNvPr>
            <p:cNvSpPr/>
            <p:nvPr/>
          </p:nvSpPr>
          <p:spPr>
            <a:xfrm>
              <a:off x="4583284" y="1604219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707BFDAC-DA36-4AE0-A28A-F30769022F57}"/>
                </a:ext>
              </a:extLst>
            </p:cNvPr>
            <p:cNvSpPr/>
            <p:nvPr/>
          </p:nvSpPr>
          <p:spPr>
            <a:xfrm>
              <a:off x="4052900" y="1865995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9CD2DBE8-F440-4062-B32A-FBEE7B4178DE}"/>
                </a:ext>
              </a:extLst>
            </p:cNvPr>
            <p:cNvSpPr/>
            <p:nvPr/>
          </p:nvSpPr>
          <p:spPr>
            <a:xfrm>
              <a:off x="4318092" y="1865995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53C910C2-78F8-4250-B5FD-12F66DBDC1A2}"/>
                </a:ext>
              </a:extLst>
            </p:cNvPr>
            <p:cNvSpPr/>
            <p:nvPr/>
          </p:nvSpPr>
          <p:spPr>
            <a:xfrm>
              <a:off x="4848475" y="1865995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792C97B3-D420-4E40-85BF-A71CDD8E805F}"/>
                </a:ext>
              </a:extLst>
            </p:cNvPr>
            <p:cNvSpPr/>
            <p:nvPr/>
          </p:nvSpPr>
          <p:spPr>
            <a:xfrm>
              <a:off x="4583284" y="1865995"/>
              <a:ext cx="240004" cy="240004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37D83A6-6769-49BD-8877-7B7FCFBC74D4}"/>
                </a:ext>
              </a:extLst>
            </p:cNvPr>
            <p:cNvSpPr/>
            <p:nvPr/>
          </p:nvSpPr>
          <p:spPr>
            <a:xfrm>
              <a:off x="4052900" y="2129446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0609C67-FC0E-462D-A404-465305FC8161}"/>
                </a:ext>
              </a:extLst>
            </p:cNvPr>
            <p:cNvSpPr/>
            <p:nvPr/>
          </p:nvSpPr>
          <p:spPr>
            <a:xfrm>
              <a:off x="4318092" y="2129446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E21069B3-01F4-4BA5-B8FD-5B1BF46E9332}"/>
                </a:ext>
              </a:extLst>
            </p:cNvPr>
            <p:cNvSpPr/>
            <p:nvPr/>
          </p:nvSpPr>
          <p:spPr>
            <a:xfrm>
              <a:off x="4848475" y="2129446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F7DCAED-5B85-4809-A45B-318A2538AB58}"/>
                </a:ext>
              </a:extLst>
            </p:cNvPr>
            <p:cNvSpPr/>
            <p:nvPr/>
          </p:nvSpPr>
          <p:spPr>
            <a:xfrm>
              <a:off x="4583284" y="2129446"/>
              <a:ext cx="240004" cy="240004"/>
            </a:xfrm>
            <a:prstGeom prst="ellipse">
              <a:avLst/>
            </a:prstGeom>
            <a:grpFill/>
            <a:ln w="3175" cmpd="sng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0097F39E-ECFA-4456-8DFA-9387A8BA5FBD}"/>
              </a:ext>
            </a:extLst>
          </p:cNvPr>
          <p:cNvSpPr/>
          <p:nvPr/>
        </p:nvSpPr>
        <p:spPr>
          <a:xfrm>
            <a:off x="4428477" y="2946672"/>
            <a:ext cx="1479676" cy="1479676"/>
          </a:xfrm>
          <a:prstGeom prst="donut">
            <a:avLst>
              <a:gd name="adj" fmla="val 23544"/>
            </a:avLst>
          </a:prstGeom>
          <a:solidFill>
            <a:schemeClr val="accent2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2C5980-987D-4152-8DA5-D8FB08E35093}"/>
              </a:ext>
            </a:extLst>
          </p:cNvPr>
          <p:cNvSpPr txBox="1"/>
          <p:nvPr/>
        </p:nvSpPr>
        <p:spPr>
          <a:xfrm>
            <a:off x="6798103" y="1979381"/>
            <a:ext cx="2505906" cy="4647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sz="150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grpSp>
        <p:nvGrpSpPr>
          <p:cNvPr id="43" name="Group 4">
            <a:extLst>
              <a:ext uri="{FF2B5EF4-FFF2-40B4-BE49-F238E27FC236}">
                <a16:creationId xmlns:a16="http://schemas.microsoft.com/office/drawing/2014/main" id="{C4CFC654-B065-44B9-AC87-D31E9BB0D7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69132" y="3346832"/>
            <a:ext cx="621831" cy="576000"/>
            <a:chOff x="2523" y="1607"/>
            <a:chExt cx="1194" cy="1106"/>
          </a:xfrm>
          <a:solidFill>
            <a:schemeClr val="tx1"/>
          </a:solidFill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E22D2D55-15D9-446F-81CF-1901D10A0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1607"/>
              <a:ext cx="560" cy="373"/>
            </a:xfrm>
            <a:custGeom>
              <a:avLst/>
              <a:gdLst>
                <a:gd name="T0" fmla="*/ 654 w 1681"/>
                <a:gd name="T1" fmla="*/ 26 h 1118"/>
                <a:gd name="T2" fmla="*/ 497 w 1681"/>
                <a:gd name="T3" fmla="*/ 84 h 1118"/>
                <a:gd name="T4" fmla="*/ 356 w 1681"/>
                <a:gd name="T5" fmla="*/ 169 h 1118"/>
                <a:gd name="T6" fmla="*/ 235 w 1681"/>
                <a:gd name="T7" fmla="*/ 278 h 1118"/>
                <a:gd name="T8" fmla="*/ 137 w 1681"/>
                <a:gd name="T9" fmla="*/ 408 h 1118"/>
                <a:gd name="T10" fmla="*/ 62 w 1681"/>
                <a:gd name="T11" fmla="*/ 553 h 1118"/>
                <a:gd name="T12" fmla="*/ 16 w 1681"/>
                <a:gd name="T13" fmla="*/ 712 h 1118"/>
                <a:gd name="T14" fmla="*/ 0 w 1681"/>
                <a:gd name="T15" fmla="*/ 879 h 1118"/>
                <a:gd name="T16" fmla="*/ 10 w 1681"/>
                <a:gd name="T17" fmla="*/ 1008 h 1118"/>
                <a:gd name="T18" fmla="*/ 96 w 1681"/>
                <a:gd name="T19" fmla="*/ 1082 h 1118"/>
                <a:gd name="T20" fmla="*/ 147 w 1681"/>
                <a:gd name="T21" fmla="*/ 1046 h 1118"/>
                <a:gd name="T22" fmla="*/ 164 w 1681"/>
                <a:gd name="T23" fmla="*/ 932 h 1118"/>
                <a:gd name="T24" fmla="*/ 164 w 1681"/>
                <a:gd name="T25" fmla="*/ 828 h 1118"/>
                <a:gd name="T26" fmla="*/ 197 w 1681"/>
                <a:gd name="T27" fmla="*/ 653 h 1118"/>
                <a:gd name="T28" fmla="*/ 266 w 1681"/>
                <a:gd name="T29" fmla="*/ 497 h 1118"/>
                <a:gd name="T30" fmla="*/ 368 w 1681"/>
                <a:gd name="T31" fmla="*/ 366 h 1118"/>
                <a:gd name="T32" fmla="*/ 497 w 1681"/>
                <a:gd name="T33" fmla="*/ 264 h 1118"/>
                <a:gd name="T34" fmla="*/ 645 w 1681"/>
                <a:gd name="T35" fmla="*/ 193 h 1118"/>
                <a:gd name="T36" fmla="*/ 809 w 1681"/>
                <a:gd name="T37" fmla="*/ 161 h 1118"/>
                <a:gd name="T38" fmla="*/ 981 w 1681"/>
                <a:gd name="T39" fmla="*/ 170 h 1118"/>
                <a:gd name="T40" fmla="*/ 1112 w 1681"/>
                <a:gd name="T41" fmla="*/ 206 h 1118"/>
                <a:gd name="T42" fmla="*/ 1220 w 1681"/>
                <a:gd name="T43" fmla="*/ 256 h 1118"/>
                <a:gd name="T44" fmla="*/ 1344 w 1681"/>
                <a:gd name="T45" fmla="*/ 346 h 1118"/>
                <a:gd name="T46" fmla="*/ 1447 w 1681"/>
                <a:gd name="T47" fmla="*/ 465 h 1118"/>
                <a:gd name="T48" fmla="*/ 1532 w 1681"/>
                <a:gd name="T49" fmla="*/ 615 h 1118"/>
                <a:gd name="T50" fmla="*/ 1557 w 1681"/>
                <a:gd name="T51" fmla="*/ 661 h 1118"/>
                <a:gd name="T52" fmla="*/ 1642 w 1681"/>
                <a:gd name="T53" fmla="*/ 621 h 1118"/>
                <a:gd name="T54" fmla="*/ 1681 w 1681"/>
                <a:gd name="T55" fmla="*/ 583 h 1118"/>
                <a:gd name="T56" fmla="*/ 1669 w 1681"/>
                <a:gd name="T57" fmla="*/ 533 h 1118"/>
                <a:gd name="T58" fmla="*/ 1574 w 1681"/>
                <a:gd name="T59" fmla="*/ 370 h 1118"/>
                <a:gd name="T60" fmla="*/ 1450 w 1681"/>
                <a:gd name="T61" fmla="*/ 232 h 1118"/>
                <a:gd name="T62" fmla="*/ 1328 w 1681"/>
                <a:gd name="T63" fmla="*/ 138 h 1118"/>
                <a:gd name="T64" fmla="*/ 1144 w 1681"/>
                <a:gd name="T65" fmla="*/ 50 h 1118"/>
                <a:gd name="T66" fmla="*/ 945 w 1681"/>
                <a:gd name="T67" fmla="*/ 6 h 1118"/>
                <a:gd name="T68" fmla="*/ 744 w 1681"/>
                <a:gd name="T69" fmla="*/ 7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1" h="1118">
                  <a:moveTo>
                    <a:pt x="697" y="16"/>
                  </a:moveTo>
                  <a:lnTo>
                    <a:pt x="654" y="26"/>
                  </a:lnTo>
                  <a:lnTo>
                    <a:pt x="573" y="50"/>
                  </a:lnTo>
                  <a:lnTo>
                    <a:pt x="497" y="84"/>
                  </a:lnTo>
                  <a:lnTo>
                    <a:pt x="423" y="123"/>
                  </a:lnTo>
                  <a:lnTo>
                    <a:pt x="356" y="169"/>
                  </a:lnTo>
                  <a:lnTo>
                    <a:pt x="292" y="220"/>
                  </a:lnTo>
                  <a:lnTo>
                    <a:pt x="235" y="278"/>
                  </a:lnTo>
                  <a:lnTo>
                    <a:pt x="183" y="340"/>
                  </a:lnTo>
                  <a:lnTo>
                    <a:pt x="137" y="408"/>
                  </a:lnTo>
                  <a:lnTo>
                    <a:pt x="96" y="478"/>
                  </a:lnTo>
                  <a:lnTo>
                    <a:pt x="62" y="553"/>
                  </a:lnTo>
                  <a:lnTo>
                    <a:pt x="36" y="631"/>
                  </a:lnTo>
                  <a:lnTo>
                    <a:pt x="16" y="712"/>
                  </a:lnTo>
                  <a:lnTo>
                    <a:pt x="4" y="795"/>
                  </a:lnTo>
                  <a:lnTo>
                    <a:pt x="0" y="879"/>
                  </a:lnTo>
                  <a:lnTo>
                    <a:pt x="4" y="965"/>
                  </a:lnTo>
                  <a:lnTo>
                    <a:pt x="10" y="1008"/>
                  </a:lnTo>
                  <a:lnTo>
                    <a:pt x="27" y="1118"/>
                  </a:lnTo>
                  <a:lnTo>
                    <a:pt x="96" y="1082"/>
                  </a:lnTo>
                  <a:lnTo>
                    <a:pt x="119" y="1070"/>
                  </a:lnTo>
                  <a:lnTo>
                    <a:pt x="147" y="1046"/>
                  </a:lnTo>
                  <a:lnTo>
                    <a:pt x="160" y="1005"/>
                  </a:lnTo>
                  <a:lnTo>
                    <a:pt x="164" y="932"/>
                  </a:lnTo>
                  <a:lnTo>
                    <a:pt x="164" y="876"/>
                  </a:lnTo>
                  <a:lnTo>
                    <a:pt x="164" y="828"/>
                  </a:lnTo>
                  <a:lnTo>
                    <a:pt x="175" y="739"/>
                  </a:lnTo>
                  <a:lnTo>
                    <a:pt x="197" y="653"/>
                  </a:lnTo>
                  <a:lnTo>
                    <a:pt x="227" y="572"/>
                  </a:lnTo>
                  <a:lnTo>
                    <a:pt x="266" y="497"/>
                  </a:lnTo>
                  <a:lnTo>
                    <a:pt x="314" y="428"/>
                  </a:lnTo>
                  <a:lnTo>
                    <a:pt x="368" y="366"/>
                  </a:lnTo>
                  <a:lnTo>
                    <a:pt x="430" y="311"/>
                  </a:lnTo>
                  <a:lnTo>
                    <a:pt x="497" y="264"/>
                  </a:lnTo>
                  <a:lnTo>
                    <a:pt x="569" y="223"/>
                  </a:lnTo>
                  <a:lnTo>
                    <a:pt x="645" y="193"/>
                  </a:lnTo>
                  <a:lnTo>
                    <a:pt x="726" y="173"/>
                  </a:lnTo>
                  <a:lnTo>
                    <a:pt x="809" y="161"/>
                  </a:lnTo>
                  <a:lnTo>
                    <a:pt x="894" y="160"/>
                  </a:lnTo>
                  <a:lnTo>
                    <a:pt x="981" y="170"/>
                  </a:lnTo>
                  <a:lnTo>
                    <a:pt x="1069" y="190"/>
                  </a:lnTo>
                  <a:lnTo>
                    <a:pt x="1112" y="206"/>
                  </a:lnTo>
                  <a:lnTo>
                    <a:pt x="1149" y="220"/>
                  </a:lnTo>
                  <a:lnTo>
                    <a:pt x="1220" y="256"/>
                  </a:lnTo>
                  <a:lnTo>
                    <a:pt x="1283" y="298"/>
                  </a:lnTo>
                  <a:lnTo>
                    <a:pt x="1344" y="346"/>
                  </a:lnTo>
                  <a:lnTo>
                    <a:pt x="1399" y="402"/>
                  </a:lnTo>
                  <a:lnTo>
                    <a:pt x="1447" y="465"/>
                  </a:lnTo>
                  <a:lnTo>
                    <a:pt x="1492" y="536"/>
                  </a:lnTo>
                  <a:lnTo>
                    <a:pt x="1532" y="615"/>
                  </a:lnTo>
                  <a:lnTo>
                    <a:pt x="1551" y="657"/>
                  </a:lnTo>
                  <a:lnTo>
                    <a:pt x="1557" y="661"/>
                  </a:lnTo>
                  <a:lnTo>
                    <a:pt x="1594" y="647"/>
                  </a:lnTo>
                  <a:lnTo>
                    <a:pt x="1642" y="621"/>
                  </a:lnTo>
                  <a:lnTo>
                    <a:pt x="1677" y="592"/>
                  </a:lnTo>
                  <a:lnTo>
                    <a:pt x="1681" y="583"/>
                  </a:lnTo>
                  <a:lnTo>
                    <a:pt x="1679" y="569"/>
                  </a:lnTo>
                  <a:lnTo>
                    <a:pt x="1669" y="533"/>
                  </a:lnTo>
                  <a:lnTo>
                    <a:pt x="1639" y="468"/>
                  </a:lnTo>
                  <a:lnTo>
                    <a:pt x="1574" y="370"/>
                  </a:lnTo>
                  <a:lnTo>
                    <a:pt x="1494" y="274"/>
                  </a:lnTo>
                  <a:lnTo>
                    <a:pt x="1450" y="232"/>
                  </a:lnTo>
                  <a:lnTo>
                    <a:pt x="1411" y="199"/>
                  </a:lnTo>
                  <a:lnTo>
                    <a:pt x="1328" y="138"/>
                  </a:lnTo>
                  <a:lnTo>
                    <a:pt x="1239" y="89"/>
                  </a:lnTo>
                  <a:lnTo>
                    <a:pt x="1144" y="50"/>
                  </a:lnTo>
                  <a:lnTo>
                    <a:pt x="1044" y="22"/>
                  </a:lnTo>
                  <a:lnTo>
                    <a:pt x="945" y="6"/>
                  </a:lnTo>
                  <a:lnTo>
                    <a:pt x="844" y="0"/>
                  </a:lnTo>
                  <a:lnTo>
                    <a:pt x="744" y="7"/>
                  </a:lnTo>
                  <a:lnTo>
                    <a:pt x="69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EC64A2F2-5EB3-44B6-AC66-63E1065A7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4" y="1732"/>
              <a:ext cx="216" cy="240"/>
            </a:xfrm>
            <a:custGeom>
              <a:avLst/>
              <a:gdLst>
                <a:gd name="T0" fmla="*/ 262 w 648"/>
                <a:gd name="T1" fmla="*/ 43 h 720"/>
                <a:gd name="T2" fmla="*/ 222 w 648"/>
                <a:gd name="T3" fmla="*/ 79 h 720"/>
                <a:gd name="T4" fmla="*/ 150 w 648"/>
                <a:gd name="T5" fmla="*/ 96 h 720"/>
                <a:gd name="T6" fmla="*/ 40 w 648"/>
                <a:gd name="T7" fmla="*/ 180 h 720"/>
                <a:gd name="T8" fmla="*/ 7 w 648"/>
                <a:gd name="T9" fmla="*/ 249 h 720"/>
                <a:gd name="T10" fmla="*/ 0 w 648"/>
                <a:gd name="T11" fmla="*/ 309 h 720"/>
                <a:gd name="T12" fmla="*/ 6 w 648"/>
                <a:gd name="T13" fmla="*/ 378 h 720"/>
                <a:gd name="T14" fmla="*/ 42 w 648"/>
                <a:gd name="T15" fmla="*/ 448 h 720"/>
                <a:gd name="T16" fmla="*/ 118 w 648"/>
                <a:gd name="T17" fmla="*/ 499 h 720"/>
                <a:gd name="T18" fmla="*/ 282 w 648"/>
                <a:gd name="T19" fmla="*/ 551 h 720"/>
                <a:gd name="T20" fmla="*/ 400 w 648"/>
                <a:gd name="T21" fmla="*/ 594 h 720"/>
                <a:gd name="T22" fmla="*/ 439 w 648"/>
                <a:gd name="T23" fmla="*/ 626 h 720"/>
                <a:gd name="T24" fmla="*/ 497 w 648"/>
                <a:gd name="T25" fmla="*/ 674 h 720"/>
                <a:gd name="T26" fmla="*/ 605 w 648"/>
                <a:gd name="T27" fmla="*/ 718 h 720"/>
                <a:gd name="T28" fmla="*/ 631 w 648"/>
                <a:gd name="T29" fmla="*/ 718 h 720"/>
                <a:gd name="T30" fmla="*/ 647 w 648"/>
                <a:gd name="T31" fmla="*/ 668 h 720"/>
                <a:gd name="T32" fmla="*/ 647 w 648"/>
                <a:gd name="T33" fmla="*/ 615 h 720"/>
                <a:gd name="T34" fmla="*/ 624 w 648"/>
                <a:gd name="T35" fmla="*/ 540 h 720"/>
                <a:gd name="T36" fmla="*/ 566 w 648"/>
                <a:gd name="T37" fmla="*/ 478 h 720"/>
                <a:gd name="T38" fmla="*/ 444 w 648"/>
                <a:gd name="T39" fmla="*/ 416 h 720"/>
                <a:gd name="T40" fmla="*/ 318 w 648"/>
                <a:gd name="T41" fmla="*/ 378 h 720"/>
                <a:gd name="T42" fmla="*/ 190 w 648"/>
                <a:gd name="T43" fmla="*/ 322 h 720"/>
                <a:gd name="T44" fmla="*/ 167 w 648"/>
                <a:gd name="T45" fmla="*/ 273 h 720"/>
                <a:gd name="T46" fmla="*/ 190 w 648"/>
                <a:gd name="T47" fmla="*/ 231 h 720"/>
                <a:gd name="T48" fmla="*/ 271 w 648"/>
                <a:gd name="T49" fmla="*/ 204 h 720"/>
                <a:gd name="T50" fmla="*/ 369 w 648"/>
                <a:gd name="T51" fmla="*/ 211 h 720"/>
                <a:gd name="T52" fmla="*/ 436 w 648"/>
                <a:gd name="T53" fmla="*/ 250 h 720"/>
                <a:gd name="T54" fmla="*/ 449 w 648"/>
                <a:gd name="T55" fmla="*/ 276 h 720"/>
                <a:gd name="T56" fmla="*/ 510 w 648"/>
                <a:gd name="T57" fmla="*/ 311 h 720"/>
                <a:gd name="T58" fmla="*/ 609 w 648"/>
                <a:gd name="T59" fmla="*/ 296 h 720"/>
                <a:gd name="T60" fmla="*/ 624 w 648"/>
                <a:gd name="T61" fmla="*/ 268 h 720"/>
                <a:gd name="T62" fmla="*/ 598 w 648"/>
                <a:gd name="T63" fmla="*/ 188 h 720"/>
                <a:gd name="T64" fmla="*/ 491 w 648"/>
                <a:gd name="T65" fmla="*/ 105 h 720"/>
                <a:gd name="T66" fmla="*/ 418 w 648"/>
                <a:gd name="T67" fmla="*/ 79 h 720"/>
                <a:gd name="T68" fmla="*/ 361 w 648"/>
                <a:gd name="T69" fmla="*/ 37 h 720"/>
                <a:gd name="T70" fmla="*/ 357 w 648"/>
                <a:gd name="T71" fmla="*/ 18 h 720"/>
                <a:gd name="T72" fmla="*/ 311 w 648"/>
                <a:gd name="T73" fmla="*/ 0 h 720"/>
                <a:gd name="T74" fmla="*/ 272 w 648"/>
                <a:gd name="T75" fmla="*/ 15 h 720"/>
                <a:gd name="T76" fmla="*/ 264 w 648"/>
                <a:gd name="T77" fmla="*/ 3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8" h="720">
                  <a:moveTo>
                    <a:pt x="264" y="36"/>
                  </a:moveTo>
                  <a:lnTo>
                    <a:pt x="262" y="43"/>
                  </a:lnTo>
                  <a:lnTo>
                    <a:pt x="252" y="59"/>
                  </a:lnTo>
                  <a:lnTo>
                    <a:pt x="222" y="79"/>
                  </a:lnTo>
                  <a:lnTo>
                    <a:pt x="191" y="86"/>
                  </a:lnTo>
                  <a:lnTo>
                    <a:pt x="150" y="96"/>
                  </a:lnTo>
                  <a:lnTo>
                    <a:pt x="79" y="136"/>
                  </a:lnTo>
                  <a:lnTo>
                    <a:pt x="40" y="180"/>
                  </a:lnTo>
                  <a:lnTo>
                    <a:pt x="20" y="213"/>
                  </a:lnTo>
                  <a:lnTo>
                    <a:pt x="7" y="249"/>
                  </a:lnTo>
                  <a:lnTo>
                    <a:pt x="0" y="288"/>
                  </a:lnTo>
                  <a:lnTo>
                    <a:pt x="0" y="309"/>
                  </a:lnTo>
                  <a:lnTo>
                    <a:pt x="0" y="334"/>
                  </a:lnTo>
                  <a:lnTo>
                    <a:pt x="6" y="378"/>
                  </a:lnTo>
                  <a:lnTo>
                    <a:pt x="20" y="416"/>
                  </a:lnTo>
                  <a:lnTo>
                    <a:pt x="42" y="448"/>
                  </a:lnTo>
                  <a:lnTo>
                    <a:pt x="75" y="475"/>
                  </a:lnTo>
                  <a:lnTo>
                    <a:pt x="118" y="499"/>
                  </a:lnTo>
                  <a:lnTo>
                    <a:pt x="204" y="531"/>
                  </a:lnTo>
                  <a:lnTo>
                    <a:pt x="282" y="551"/>
                  </a:lnTo>
                  <a:lnTo>
                    <a:pt x="336" y="566"/>
                  </a:lnTo>
                  <a:lnTo>
                    <a:pt x="400" y="594"/>
                  </a:lnTo>
                  <a:lnTo>
                    <a:pt x="431" y="616"/>
                  </a:lnTo>
                  <a:lnTo>
                    <a:pt x="439" y="626"/>
                  </a:lnTo>
                  <a:lnTo>
                    <a:pt x="452" y="642"/>
                  </a:lnTo>
                  <a:lnTo>
                    <a:pt x="497" y="674"/>
                  </a:lnTo>
                  <a:lnTo>
                    <a:pt x="552" y="701"/>
                  </a:lnTo>
                  <a:lnTo>
                    <a:pt x="605" y="718"/>
                  </a:lnTo>
                  <a:lnTo>
                    <a:pt x="627" y="720"/>
                  </a:lnTo>
                  <a:lnTo>
                    <a:pt x="631" y="718"/>
                  </a:lnTo>
                  <a:lnTo>
                    <a:pt x="638" y="705"/>
                  </a:lnTo>
                  <a:lnTo>
                    <a:pt x="647" y="668"/>
                  </a:lnTo>
                  <a:lnTo>
                    <a:pt x="648" y="635"/>
                  </a:lnTo>
                  <a:lnTo>
                    <a:pt x="647" y="615"/>
                  </a:lnTo>
                  <a:lnTo>
                    <a:pt x="640" y="574"/>
                  </a:lnTo>
                  <a:lnTo>
                    <a:pt x="624" y="540"/>
                  </a:lnTo>
                  <a:lnTo>
                    <a:pt x="599" y="507"/>
                  </a:lnTo>
                  <a:lnTo>
                    <a:pt x="566" y="478"/>
                  </a:lnTo>
                  <a:lnTo>
                    <a:pt x="524" y="450"/>
                  </a:lnTo>
                  <a:lnTo>
                    <a:pt x="444" y="416"/>
                  </a:lnTo>
                  <a:lnTo>
                    <a:pt x="376" y="396"/>
                  </a:lnTo>
                  <a:lnTo>
                    <a:pt x="318" y="378"/>
                  </a:lnTo>
                  <a:lnTo>
                    <a:pt x="238" y="350"/>
                  </a:lnTo>
                  <a:lnTo>
                    <a:pt x="190" y="322"/>
                  </a:lnTo>
                  <a:lnTo>
                    <a:pt x="168" y="291"/>
                  </a:lnTo>
                  <a:lnTo>
                    <a:pt x="167" y="273"/>
                  </a:lnTo>
                  <a:lnTo>
                    <a:pt x="170" y="257"/>
                  </a:lnTo>
                  <a:lnTo>
                    <a:pt x="190" y="231"/>
                  </a:lnTo>
                  <a:lnTo>
                    <a:pt x="226" y="214"/>
                  </a:lnTo>
                  <a:lnTo>
                    <a:pt x="271" y="204"/>
                  </a:lnTo>
                  <a:lnTo>
                    <a:pt x="320" y="204"/>
                  </a:lnTo>
                  <a:lnTo>
                    <a:pt x="369" y="211"/>
                  </a:lnTo>
                  <a:lnTo>
                    <a:pt x="409" y="226"/>
                  </a:lnTo>
                  <a:lnTo>
                    <a:pt x="436" y="250"/>
                  </a:lnTo>
                  <a:lnTo>
                    <a:pt x="444" y="266"/>
                  </a:lnTo>
                  <a:lnTo>
                    <a:pt x="449" y="276"/>
                  </a:lnTo>
                  <a:lnTo>
                    <a:pt x="468" y="295"/>
                  </a:lnTo>
                  <a:lnTo>
                    <a:pt x="510" y="311"/>
                  </a:lnTo>
                  <a:lnTo>
                    <a:pt x="573" y="312"/>
                  </a:lnTo>
                  <a:lnTo>
                    <a:pt x="609" y="296"/>
                  </a:lnTo>
                  <a:lnTo>
                    <a:pt x="622" y="279"/>
                  </a:lnTo>
                  <a:lnTo>
                    <a:pt x="624" y="268"/>
                  </a:lnTo>
                  <a:lnTo>
                    <a:pt x="621" y="242"/>
                  </a:lnTo>
                  <a:lnTo>
                    <a:pt x="598" y="188"/>
                  </a:lnTo>
                  <a:lnTo>
                    <a:pt x="553" y="141"/>
                  </a:lnTo>
                  <a:lnTo>
                    <a:pt x="491" y="105"/>
                  </a:lnTo>
                  <a:lnTo>
                    <a:pt x="455" y="93"/>
                  </a:lnTo>
                  <a:lnTo>
                    <a:pt x="418" y="79"/>
                  </a:lnTo>
                  <a:lnTo>
                    <a:pt x="376" y="54"/>
                  </a:lnTo>
                  <a:lnTo>
                    <a:pt x="361" y="37"/>
                  </a:lnTo>
                  <a:lnTo>
                    <a:pt x="360" y="30"/>
                  </a:lnTo>
                  <a:lnTo>
                    <a:pt x="357" y="18"/>
                  </a:lnTo>
                  <a:lnTo>
                    <a:pt x="331" y="1"/>
                  </a:lnTo>
                  <a:lnTo>
                    <a:pt x="311" y="0"/>
                  </a:lnTo>
                  <a:lnTo>
                    <a:pt x="292" y="1"/>
                  </a:lnTo>
                  <a:lnTo>
                    <a:pt x="272" y="15"/>
                  </a:lnTo>
                  <a:lnTo>
                    <a:pt x="264" y="28"/>
                  </a:lnTo>
                  <a:lnTo>
                    <a:pt x="26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97D44C7A-5257-467E-BA2C-F6530D283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830"/>
              <a:ext cx="589" cy="620"/>
            </a:xfrm>
            <a:custGeom>
              <a:avLst/>
              <a:gdLst>
                <a:gd name="T0" fmla="*/ 510 w 1765"/>
                <a:gd name="T1" fmla="*/ 71 h 1861"/>
                <a:gd name="T2" fmla="*/ 261 w 1765"/>
                <a:gd name="T3" fmla="*/ 212 h 1861"/>
                <a:gd name="T4" fmla="*/ 74 w 1765"/>
                <a:gd name="T5" fmla="*/ 411 h 1861"/>
                <a:gd name="T6" fmla="*/ 95 w 1765"/>
                <a:gd name="T7" fmla="*/ 619 h 1861"/>
                <a:gd name="T8" fmla="*/ 353 w 1765"/>
                <a:gd name="T9" fmla="*/ 939 h 1861"/>
                <a:gd name="T10" fmla="*/ 432 w 1765"/>
                <a:gd name="T11" fmla="*/ 1095 h 1861"/>
                <a:gd name="T12" fmla="*/ 458 w 1765"/>
                <a:gd name="T13" fmla="*/ 1092 h 1861"/>
                <a:gd name="T14" fmla="*/ 546 w 1765"/>
                <a:gd name="T15" fmla="*/ 1051 h 1861"/>
                <a:gd name="T16" fmla="*/ 695 w 1765"/>
                <a:gd name="T17" fmla="*/ 1076 h 1861"/>
                <a:gd name="T18" fmla="*/ 713 w 1765"/>
                <a:gd name="T19" fmla="*/ 1134 h 1861"/>
                <a:gd name="T20" fmla="*/ 821 w 1765"/>
                <a:gd name="T21" fmla="*/ 1193 h 1861"/>
                <a:gd name="T22" fmla="*/ 941 w 1765"/>
                <a:gd name="T23" fmla="*/ 1178 h 1861"/>
                <a:gd name="T24" fmla="*/ 984 w 1765"/>
                <a:gd name="T25" fmla="*/ 1129 h 1861"/>
                <a:gd name="T26" fmla="*/ 937 w 1765"/>
                <a:gd name="T27" fmla="*/ 1059 h 1861"/>
                <a:gd name="T28" fmla="*/ 670 w 1765"/>
                <a:gd name="T29" fmla="*/ 972 h 1861"/>
                <a:gd name="T30" fmla="*/ 525 w 1765"/>
                <a:gd name="T31" fmla="*/ 880 h 1861"/>
                <a:gd name="T32" fmla="*/ 480 w 1765"/>
                <a:gd name="T33" fmla="*/ 763 h 1861"/>
                <a:gd name="T34" fmla="*/ 489 w 1765"/>
                <a:gd name="T35" fmla="*/ 674 h 1861"/>
                <a:gd name="T36" fmla="*/ 558 w 1765"/>
                <a:gd name="T37" fmla="*/ 560 h 1861"/>
                <a:gd name="T38" fmla="*/ 672 w 1765"/>
                <a:gd name="T39" fmla="*/ 490 h 1861"/>
                <a:gd name="T40" fmla="*/ 755 w 1765"/>
                <a:gd name="T41" fmla="*/ 457 h 1861"/>
                <a:gd name="T42" fmla="*/ 769 w 1765"/>
                <a:gd name="T43" fmla="*/ 429 h 1861"/>
                <a:gd name="T44" fmla="*/ 840 w 1765"/>
                <a:gd name="T45" fmla="*/ 403 h 1861"/>
                <a:gd name="T46" fmla="*/ 911 w 1765"/>
                <a:gd name="T47" fmla="*/ 429 h 1861"/>
                <a:gd name="T48" fmla="*/ 925 w 1765"/>
                <a:gd name="T49" fmla="*/ 458 h 1861"/>
                <a:gd name="T50" fmla="*/ 1011 w 1765"/>
                <a:gd name="T51" fmla="*/ 488 h 1861"/>
                <a:gd name="T52" fmla="*/ 1160 w 1765"/>
                <a:gd name="T53" fmla="*/ 599 h 1861"/>
                <a:gd name="T54" fmla="*/ 1200 w 1765"/>
                <a:gd name="T55" fmla="*/ 694 h 1861"/>
                <a:gd name="T56" fmla="*/ 1153 w 1765"/>
                <a:gd name="T57" fmla="*/ 737 h 1861"/>
                <a:gd name="T58" fmla="*/ 1032 w 1765"/>
                <a:gd name="T59" fmla="*/ 736 h 1861"/>
                <a:gd name="T60" fmla="*/ 960 w 1765"/>
                <a:gd name="T61" fmla="*/ 691 h 1861"/>
                <a:gd name="T62" fmla="*/ 902 w 1765"/>
                <a:gd name="T63" fmla="*/ 648 h 1861"/>
                <a:gd name="T64" fmla="*/ 793 w 1765"/>
                <a:gd name="T65" fmla="*/ 644 h 1861"/>
                <a:gd name="T66" fmla="*/ 706 w 1765"/>
                <a:gd name="T67" fmla="*/ 690 h 1861"/>
                <a:gd name="T68" fmla="*/ 723 w 1765"/>
                <a:gd name="T69" fmla="*/ 743 h 1861"/>
                <a:gd name="T70" fmla="*/ 879 w 1765"/>
                <a:gd name="T71" fmla="*/ 802 h 1861"/>
                <a:gd name="T72" fmla="*/ 1124 w 1765"/>
                <a:gd name="T73" fmla="*/ 900 h 1861"/>
                <a:gd name="T74" fmla="*/ 1203 w 1765"/>
                <a:gd name="T75" fmla="*/ 1011 h 1861"/>
                <a:gd name="T76" fmla="*/ 1202 w 1765"/>
                <a:gd name="T77" fmla="*/ 1185 h 1861"/>
                <a:gd name="T78" fmla="*/ 1089 w 1765"/>
                <a:gd name="T79" fmla="*/ 1319 h 1861"/>
                <a:gd name="T80" fmla="*/ 978 w 1765"/>
                <a:gd name="T81" fmla="*/ 1357 h 1861"/>
                <a:gd name="T82" fmla="*/ 909 w 1765"/>
                <a:gd name="T83" fmla="*/ 1407 h 1861"/>
                <a:gd name="T84" fmla="*/ 892 w 1765"/>
                <a:gd name="T85" fmla="*/ 1455 h 1861"/>
                <a:gd name="T86" fmla="*/ 829 w 1765"/>
                <a:gd name="T87" fmla="*/ 1475 h 1861"/>
                <a:gd name="T88" fmla="*/ 775 w 1765"/>
                <a:gd name="T89" fmla="*/ 1435 h 1861"/>
                <a:gd name="T90" fmla="*/ 758 w 1765"/>
                <a:gd name="T91" fmla="*/ 1387 h 1861"/>
                <a:gd name="T92" fmla="*/ 689 w 1765"/>
                <a:gd name="T93" fmla="*/ 1354 h 1861"/>
                <a:gd name="T94" fmla="*/ 542 w 1765"/>
                <a:gd name="T95" fmla="*/ 1272 h 1861"/>
                <a:gd name="T96" fmla="*/ 487 w 1765"/>
                <a:gd name="T97" fmla="*/ 1243 h 1861"/>
                <a:gd name="T98" fmla="*/ 514 w 1765"/>
                <a:gd name="T99" fmla="*/ 1452 h 1861"/>
                <a:gd name="T100" fmla="*/ 527 w 1765"/>
                <a:gd name="T101" fmla="*/ 1744 h 1861"/>
                <a:gd name="T102" fmla="*/ 588 w 1765"/>
                <a:gd name="T103" fmla="*/ 1828 h 1861"/>
                <a:gd name="T104" fmla="*/ 803 w 1765"/>
                <a:gd name="T105" fmla="*/ 1861 h 1861"/>
                <a:gd name="T106" fmla="*/ 1217 w 1765"/>
                <a:gd name="T107" fmla="*/ 1773 h 1861"/>
                <a:gd name="T108" fmla="*/ 1560 w 1765"/>
                <a:gd name="T109" fmla="*/ 1514 h 1861"/>
                <a:gd name="T110" fmla="*/ 1699 w 1765"/>
                <a:gd name="T111" fmla="*/ 1282 h 1861"/>
                <a:gd name="T112" fmla="*/ 1765 w 1765"/>
                <a:gd name="T113" fmla="*/ 964 h 1861"/>
                <a:gd name="T114" fmla="*/ 1720 w 1765"/>
                <a:gd name="T115" fmla="*/ 655 h 1861"/>
                <a:gd name="T116" fmla="*/ 1578 w 1765"/>
                <a:gd name="T117" fmla="*/ 380 h 1861"/>
                <a:gd name="T118" fmla="*/ 1351 w 1765"/>
                <a:gd name="T119" fmla="*/ 164 h 1861"/>
                <a:gd name="T120" fmla="*/ 1052 w 1765"/>
                <a:gd name="T121" fmla="*/ 33 h 1861"/>
                <a:gd name="T122" fmla="*/ 857 w 1765"/>
                <a:gd name="T123" fmla="*/ 0 h 1861"/>
                <a:gd name="T124" fmla="*/ 648 w 1765"/>
                <a:gd name="T125" fmla="*/ 29 h 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5" h="1861">
                  <a:moveTo>
                    <a:pt x="648" y="29"/>
                  </a:moveTo>
                  <a:lnTo>
                    <a:pt x="602" y="40"/>
                  </a:lnTo>
                  <a:lnTo>
                    <a:pt x="510" y="71"/>
                  </a:lnTo>
                  <a:lnTo>
                    <a:pt x="422" y="109"/>
                  </a:lnTo>
                  <a:lnTo>
                    <a:pt x="339" y="158"/>
                  </a:lnTo>
                  <a:lnTo>
                    <a:pt x="261" y="212"/>
                  </a:lnTo>
                  <a:lnTo>
                    <a:pt x="189" y="274"/>
                  </a:lnTo>
                  <a:lnTo>
                    <a:pt x="127" y="340"/>
                  </a:lnTo>
                  <a:lnTo>
                    <a:pt x="74" y="411"/>
                  </a:lnTo>
                  <a:lnTo>
                    <a:pt x="52" y="447"/>
                  </a:lnTo>
                  <a:lnTo>
                    <a:pt x="0" y="543"/>
                  </a:lnTo>
                  <a:lnTo>
                    <a:pt x="95" y="619"/>
                  </a:lnTo>
                  <a:lnTo>
                    <a:pt x="137" y="658"/>
                  </a:lnTo>
                  <a:lnTo>
                    <a:pt x="247" y="788"/>
                  </a:lnTo>
                  <a:lnTo>
                    <a:pt x="353" y="939"/>
                  </a:lnTo>
                  <a:lnTo>
                    <a:pt x="411" y="1034"/>
                  </a:lnTo>
                  <a:lnTo>
                    <a:pt x="430" y="1080"/>
                  </a:lnTo>
                  <a:lnTo>
                    <a:pt x="432" y="1095"/>
                  </a:lnTo>
                  <a:lnTo>
                    <a:pt x="434" y="1118"/>
                  </a:lnTo>
                  <a:lnTo>
                    <a:pt x="444" y="1116"/>
                  </a:lnTo>
                  <a:lnTo>
                    <a:pt x="458" y="1092"/>
                  </a:lnTo>
                  <a:lnTo>
                    <a:pt x="466" y="1083"/>
                  </a:lnTo>
                  <a:lnTo>
                    <a:pt x="491" y="1067"/>
                  </a:lnTo>
                  <a:lnTo>
                    <a:pt x="546" y="1051"/>
                  </a:lnTo>
                  <a:lnTo>
                    <a:pt x="630" y="1050"/>
                  </a:lnTo>
                  <a:lnTo>
                    <a:pt x="677" y="1062"/>
                  </a:lnTo>
                  <a:lnTo>
                    <a:pt x="695" y="1076"/>
                  </a:lnTo>
                  <a:lnTo>
                    <a:pt x="696" y="1085"/>
                  </a:lnTo>
                  <a:lnTo>
                    <a:pt x="697" y="1102"/>
                  </a:lnTo>
                  <a:lnTo>
                    <a:pt x="713" y="1134"/>
                  </a:lnTo>
                  <a:lnTo>
                    <a:pt x="742" y="1160"/>
                  </a:lnTo>
                  <a:lnTo>
                    <a:pt x="778" y="1180"/>
                  </a:lnTo>
                  <a:lnTo>
                    <a:pt x="821" y="1193"/>
                  </a:lnTo>
                  <a:lnTo>
                    <a:pt x="865" y="1198"/>
                  </a:lnTo>
                  <a:lnTo>
                    <a:pt x="906" y="1194"/>
                  </a:lnTo>
                  <a:lnTo>
                    <a:pt x="941" y="1178"/>
                  </a:lnTo>
                  <a:lnTo>
                    <a:pt x="955" y="1167"/>
                  </a:lnTo>
                  <a:lnTo>
                    <a:pt x="968" y="1154"/>
                  </a:lnTo>
                  <a:lnTo>
                    <a:pt x="984" y="1129"/>
                  </a:lnTo>
                  <a:lnTo>
                    <a:pt x="987" y="1108"/>
                  </a:lnTo>
                  <a:lnTo>
                    <a:pt x="977" y="1088"/>
                  </a:lnTo>
                  <a:lnTo>
                    <a:pt x="937" y="1059"/>
                  </a:lnTo>
                  <a:lnTo>
                    <a:pt x="823" y="1017"/>
                  </a:lnTo>
                  <a:lnTo>
                    <a:pt x="735" y="991"/>
                  </a:lnTo>
                  <a:lnTo>
                    <a:pt x="670" y="972"/>
                  </a:lnTo>
                  <a:lnTo>
                    <a:pt x="594" y="936"/>
                  </a:lnTo>
                  <a:lnTo>
                    <a:pt x="555" y="910"/>
                  </a:lnTo>
                  <a:lnTo>
                    <a:pt x="525" y="880"/>
                  </a:lnTo>
                  <a:lnTo>
                    <a:pt x="502" y="846"/>
                  </a:lnTo>
                  <a:lnTo>
                    <a:pt x="487" y="807"/>
                  </a:lnTo>
                  <a:lnTo>
                    <a:pt x="480" y="763"/>
                  </a:lnTo>
                  <a:lnTo>
                    <a:pt x="480" y="739"/>
                  </a:lnTo>
                  <a:lnTo>
                    <a:pt x="481" y="717"/>
                  </a:lnTo>
                  <a:lnTo>
                    <a:pt x="489" y="674"/>
                  </a:lnTo>
                  <a:lnTo>
                    <a:pt x="506" y="632"/>
                  </a:lnTo>
                  <a:lnTo>
                    <a:pt x="529" y="595"/>
                  </a:lnTo>
                  <a:lnTo>
                    <a:pt x="558" y="560"/>
                  </a:lnTo>
                  <a:lnTo>
                    <a:pt x="592" y="530"/>
                  </a:lnTo>
                  <a:lnTo>
                    <a:pt x="630" y="507"/>
                  </a:lnTo>
                  <a:lnTo>
                    <a:pt x="672" y="490"/>
                  </a:lnTo>
                  <a:lnTo>
                    <a:pt x="693" y="485"/>
                  </a:lnTo>
                  <a:lnTo>
                    <a:pt x="723" y="477"/>
                  </a:lnTo>
                  <a:lnTo>
                    <a:pt x="755" y="457"/>
                  </a:lnTo>
                  <a:lnTo>
                    <a:pt x="767" y="444"/>
                  </a:lnTo>
                  <a:lnTo>
                    <a:pt x="768" y="436"/>
                  </a:lnTo>
                  <a:lnTo>
                    <a:pt x="769" y="429"/>
                  </a:lnTo>
                  <a:lnTo>
                    <a:pt x="778" y="416"/>
                  </a:lnTo>
                  <a:lnTo>
                    <a:pt x="808" y="405"/>
                  </a:lnTo>
                  <a:lnTo>
                    <a:pt x="840" y="403"/>
                  </a:lnTo>
                  <a:lnTo>
                    <a:pt x="872" y="405"/>
                  </a:lnTo>
                  <a:lnTo>
                    <a:pt x="902" y="416"/>
                  </a:lnTo>
                  <a:lnTo>
                    <a:pt x="911" y="429"/>
                  </a:lnTo>
                  <a:lnTo>
                    <a:pt x="912" y="436"/>
                  </a:lnTo>
                  <a:lnTo>
                    <a:pt x="914" y="444"/>
                  </a:lnTo>
                  <a:lnTo>
                    <a:pt x="925" y="458"/>
                  </a:lnTo>
                  <a:lnTo>
                    <a:pt x="961" y="478"/>
                  </a:lnTo>
                  <a:lnTo>
                    <a:pt x="994" y="485"/>
                  </a:lnTo>
                  <a:lnTo>
                    <a:pt x="1011" y="488"/>
                  </a:lnTo>
                  <a:lnTo>
                    <a:pt x="1046" y="504"/>
                  </a:lnTo>
                  <a:lnTo>
                    <a:pt x="1099" y="539"/>
                  </a:lnTo>
                  <a:lnTo>
                    <a:pt x="1160" y="599"/>
                  </a:lnTo>
                  <a:lnTo>
                    <a:pt x="1189" y="648"/>
                  </a:lnTo>
                  <a:lnTo>
                    <a:pt x="1199" y="680"/>
                  </a:lnTo>
                  <a:lnTo>
                    <a:pt x="1200" y="694"/>
                  </a:lnTo>
                  <a:lnTo>
                    <a:pt x="1199" y="706"/>
                  </a:lnTo>
                  <a:lnTo>
                    <a:pt x="1181" y="725"/>
                  </a:lnTo>
                  <a:lnTo>
                    <a:pt x="1153" y="737"/>
                  </a:lnTo>
                  <a:lnTo>
                    <a:pt x="1114" y="743"/>
                  </a:lnTo>
                  <a:lnTo>
                    <a:pt x="1072" y="743"/>
                  </a:lnTo>
                  <a:lnTo>
                    <a:pt x="1032" y="736"/>
                  </a:lnTo>
                  <a:lnTo>
                    <a:pt x="996" y="723"/>
                  </a:lnTo>
                  <a:lnTo>
                    <a:pt x="968" y="704"/>
                  </a:lnTo>
                  <a:lnTo>
                    <a:pt x="960" y="691"/>
                  </a:lnTo>
                  <a:lnTo>
                    <a:pt x="952" y="678"/>
                  </a:lnTo>
                  <a:lnTo>
                    <a:pt x="932" y="660"/>
                  </a:lnTo>
                  <a:lnTo>
                    <a:pt x="902" y="648"/>
                  </a:lnTo>
                  <a:lnTo>
                    <a:pt x="859" y="644"/>
                  </a:lnTo>
                  <a:lnTo>
                    <a:pt x="830" y="644"/>
                  </a:lnTo>
                  <a:lnTo>
                    <a:pt x="793" y="644"/>
                  </a:lnTo>
                  <a:lnTo>
                    <a:pt x="738" y="657"/>
                  </a:lnTo>
                  <a:lnTo>
                    <a:pt x="715" y="676"/>
                  </a:lnTo>
                  <a:lnTo>
                    <a:pt x="706" y="690"/>
                  </a:lnTo>
                  <a:lnTo>
                    <a:pt x="706" y="716"/>
                  </a:lnTo>
                  <a:lnTo>
                    <a:pt x="718" y="737"/>
                  </a:lnTo>
                  <a:lnTo>
                    <a:pt x="723" y="743"/>
                  </a:lnTo>
                  <a:lnTo>
                    <a:pt x="751" y="759"/>
                  </a:lnTo>
                  <a:lnTo>
                    <a:pt x="820" y="786"/>
                  </a:lnTo>
                  <a:lnTo>
                    <a:pt x="879" y="802"/>
                  </a:lnTo>
                  <a:lnTo>
                    <a:pt x="948" y="821"/>
                  </a:lnTo>
                  <a:lnTo>
                    <a:pt x="1052" y="858"/>
                  </a:lnTo>
                  <a:lnTo>
                    <a:pt x="1124" y="900"/>
                  </a:lnTo>
                  <a:lnTo>
                    <a:pt x="1173" y="951"/>
                  </a:lnTo>
                  <a:lnTo>
                    <a:pt x="1190" y="982"/>
                  </a:lnTo>
                  <a:lnTo>
                    <a:pt x="1203" y="1011"/>
                  </a:lnTo>
                  <a:lnTo>
                    <a:pt x="1217" y="1069"/>
                  </a:lnTo>
                  <a:lnTo>
                    <a:pt x="1216" y="1128"/>
                  </a:lnTo>
                  <a:lnTo>
                    <a:pt x="1202" y="1185"/>
                  </a:lnTo>
                  <a:lnTo>
                    <a:pt x="1174" y="1237"/>
                  </a:lnTo>
                  <a:lnTo>
                    <a:pt x="1137" y="1283"/>
                  </a:lnTo>
                  <a:lnTo>
                    <a:pt x="1089" y="1319"/>
                  </a:lnTo>
                  <a:lnTo>
                    <a:pt x="1032" y="1344"/>
                  </a:lnTo>
                  <a:lnTo>
                    <a:pt x="1001" y="1351"/>
                  </a:lnTo>
                  <a:lnTo>
                    <a:pt x="978" y="1357"/>
                  </a:lnTo>
                  <a:lnTo>
                    <a:pt x="945" y="1368"/>
                  </a:lnTo>
                  <a:lnTo>
                    <a:pt x="922" y="1386"/>
                  </a:lnTo>
                  <a:lnTo>
                    <a:pt x="909" y="1407"/>
                  </a:lnTo>
                  <a:lnTo>
                    <a:pt x="908" y="1422"/>
                  </a:lnTo>
                  <a:lnTo>
                    <a:pt x="905" y="1435"/>
                  </a:lnTo>
                  <a:lnTo>
                    <a:pt x="892" y="1455"/>
                  </a:lnTo>
                  <a:lnTo>
                    <a:pt x="875" y="1468"/>
                  </a:lnTo>
                  <a:lnTo>
                    <a:pt x="852" y="1475"/>
                  </a:lnTo>
                  <a:lnTo>
                    <a:pt x="829" y="1475"/>
                  </a:lnTo>
                  <a:lnTo>
                    <a:pt x="805" y="1468"/>
                  </a:lnTo>
                  <a:lnTo>
                    <a:pt x="788" y="1455"/>
                  </a:lnTo>
                  <a:lnTo>
                    <a:pt x="775" y="1435"/>
                  </a:lnTo>
                  <a:lnTo>
                    <a:pt x="772" y="1422"/>
                  </a:lnTo>
                  <a:lnTo>
                    <a:pt x="771" y="1409"/>
                  </a:lnTo>
                  <a:lnTo>
                    <a:pt x="758" y="1387"/>
                  </a:lnTo>
                  <a:lnTo>
                    <a:pt x="738" y="1370"/>
                  </a:lnTo>
                  <a:lnTo>
                    <a:pt x="708" y="1358"/>
                  </a:lnTo>
                  <a:lnTo>
                    <a:pt x="689" y="1354"/>
                  </a:lnTo>
                  <a:lnTo>
                    <a:pt x="654" y="1344"/>
                  </a:lnTo>
                  <a:lnTo>
                    <a:pt x="575" y="1299"/>
                  </a:lnTo>
                  <a:lnTo>
                    <a:pt x="542" y="1272"/>
                  </a:lnTo>
                  <a:lnTo>
                    <a:pt x="504" y="1239"/>
                  </a:lnTo>
                  <a:lnTo>
                    <a:pt x="484" y="1229"/>
                  </a:lnTo>
                  <a:lnTo>
                    <a:pt x="487" y="1243"/>
                  </a:lnTo>
                  <a:lnTo>
                    <a:pt x="491" y="1256"/>
                  </a:lnTo>
                  <a:lnTo>
                    <a:pt x="500" y="1289"/>
                  </a:lnTo>
                  <a:lnTo>
                    <a:pt x="514" y="1452"/>
                  </a:lnTo>
                  <a:lnTo>
                    <a:pt x="519" y="1556"/>
                  </a:lnTo>
                  <a:lnTo>
                    <a:pt x="520" y="1652"/>
                  </a:lnTo>
                  <a:lnTo>
                    <a:pt x="527" y="1744"/>
                  </a:lnTo>
                  <a:lnTo>
                    <a:pt x="539" y="1785"/>
                  </a:lnTo>
                  <a:lnTo>
                    <a:pt x="558" y="1812"/>
                  </a:lnTo>
                  <a:lnTo>
                    <a:pt x="588" y="1828"/>
                  </a:lnTo>
                  <a:lnTo>
                    <a:pt x="660" y="1844"/>
                  </a:lnTo>
                  <a:lnTo>
                    <a:pt x="735" y="1854"/>
                  </a:lnTo>
                  <a:lnTo>
                    <a:pt x="803" y="1861"/>
                  </a:lnTo>
                  <a:lnTo>
                    <a:pt x="942" y="1854"/>
                  </a:lnTo>
                  <a:lnTo>
                    <a:pt x="1082" y="1825"/>
                  </a:lnTo>
                  <a:lnTo>
                    <a:pt x="1217" y="1773"/>
                  </a:lnTo>
                  <a:lnTo>
                    <a:pt x="1344" y="1703"/>
                  </a:lnTo>
                  <a:lnTo>
                    <a:pt x="1460" y="1616"/>
                  </a:lnTo>
                  <a:lnTo>
                    <a:pt x="1560" y="1514"/>
                  </a:lnTo>
                  <a:lnTo>
                    <a:pt x="1644" y="1397"/>
                  </a:lnTo>
                  <a:lnTo>
                    <a:pt x="1676" y="1335"/>
                  </a:lnTo>
                  <a:lnTo>
                    <a:pt x="1699" y="1282"/>
                  </a:lnTo>
                  <a:lnTo>
                    <a:pt x="1733" y="1177"/>
                  </a:lnTo>
                  <a:lnTo>
                    <a:pt x="1755" y="1070"/>
                  </a:lnTo>
                  <a:lnTo>
                    <a:pt x="1765" y="964"/>
                  </a:lnTo>
                  <a:lnTo>
                    <a:pt x="1761" y="858"/>
                  </a:lnTo>
                  <a:lnTo>
                    <a:pt x="1746" y="755"/>
                  </a:lnTo>
                  <a:lnTo>
                    <a:pt x="1720" y="655"/>
                  </a:lnTo>
                  <a:lnTo>
                    <a:pt x="1683" y="557"/>
                  </a:lnTo>
                  <a:lnTo>
                    <a:pt x="1635" y="467"/>
                  </a:lnTo>
                  <a:lnTo>
                    <a:pt x="1578" y="380"/>
                  </a:lnTo>
                  <a:lnTo>
                    <a:pt x="1511" y="300"/>
                  </a:lnTo>
                  <a:lnTo>
                    <a:pt x="1435" y="228"/>
                  </a:lnTo>
                  <a:lnTo>
                    <a:pt x="1351" y="164"/>
                  </a:lnTo>
                  <a:lnTo>
                    <a:pt x="1259" y="109"/>
                  </a:lnTo>
                  <a:lnTo>
                    <a:pt x="1160" y="66"/>
                  </a:lnTo>
                  <a:lnTo>
                    <a:pt x="1052" y="33"/>
                  </a:lnTo>
                  <a:lnTo>
                    <a:pt x="996" y="22"/>
                  </a:lnTo>
                  <a:lnTo>
                    <a:pt x="939" y="12"/>
                  </a:lnTo>
                  <a:lnTo>
                    <a:pt x="857" y="0"/>
                  </a:lnTo>
                  <a:lnTo>
                    <a:pt x="790" y="1"/>
                  </a:lnTo>
                  <a:lnTo>
                    <a:pt x="708" y="16"/>
                  </a:lnTo>
                  <a:lnTo>
                    <a:pt x="648" y="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55A35E9E-D326-42E6-BF9A-0FB5ABD45F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3" y="1997"/>
              <a:ext cx="716" cy="716"/>
            </a:xfrm>
            <a:custGeom>
              <a:avLst/>
              <a:gdLst>
                <a:gd name="T0" fmla="*/ 737 w 2149"/>
                <a:gd name="T1" fmla="*/ 56 h 2146"/>
                <a:gd name="T2" fmla="*/ 458 w 2149"/>
                <a:gd name="T3" fmla="*/ 198 h 2146"/>
                <a:gd name="T4" fmla="*/ 234 w 2149"/>
                <a:gd name="T5" fmla="*/ 409 h 2146"/>
                <a:gd name="T6" fmla="*/ 80 w 2149"/>
                <a:gd name="T7" fmla="*/ 675 h 2146"/>
                <a:gd name="T8" fmla="*/ 15 w 2149"/>
                <a:gd name="T9" fmla="*/ 904 h 2146"/>
                <a:gd name="T10" fmla="*/ 0 w 2149"/>
                <a:gd name="T11" fmla="*/ 1090 h 2146"/>
                <a:gd name="T12" fmla="*/ 36 w 2149"/>
                <a:gd name="T13" fmla="*/ 1338 h 2146"/>
                <a:gd name="T14" fmla="*/ 128 w 2149"/>
                <a:gd name="T15" fmla="*/ 1574 h 2146"/>
                <a:gd name="T16" fmla="*/ 273 w 2149"/>
                <a:gd name="T17" fmla="*/ 1784 h 2146"/>
                <a:gd name="T18" fmla="*/ 377 w 2149"/>
                <a:gd name="T19" fmla="*/ 1887 h 2146"/>
                <a:gd name="T20" fmla="*/ 633 w 2149"/>
                <a:gd name="T21" fmla="*/ 2052 h 2146"/>
                <a:gd name="T22" fmla="*/ 913 w 2149"/>
                <a:gd name="T23" fmla="*/ 2134 h 2146"/>
                <a:gd name="T24" fmla="*/ 1197 w 2149"/>
                <a:gd name="T25" fmla="*/ 2139 h 2146"/>
                <a:gd name="T26" fmla="*/ 1469 w 2149"/>
                <a:gd name="T27" fmla="*/ 2068 h 2146"/>
                <a:gd name="T28" fmla="*/ 1717 w 2149"/>
                <a:gd name="T29" fmla="*/ 1928 h 2146"/>
                <a:gd name="T30" fmla="*/ 1923 w 2149"/>
                <a:gd name="T31" fmla="*/ 1727 h 2146"/>
                <a:gd name="T32" fmla="*/ 2071 w 2149"/>
                <a:gd name="T33" fmla="*/ 1465 h 2146"/>
                <a:gd name="T34" fmla="*/ 2135 w 2149"/>
                <a:gd name="T35" fmla="*/ 1233 h 2146"/>
                <a:gd name="T36" fmla="*/ 2149 w 2149"/>
                <a:gd name="T37" fmla="*/ 1028 h 2146"/>
                <a:gd name="T38" fmla="*/ 2104 w 2149"/>
                <a:gd name="T39" fmla="*/ 769 h 2146"/>
                <a:gd name="T40" fmla="*/ 1998 w 2149"/>
                <a:gd name="T41" fmla="*/ 534 h 2146"/>
                <a:gd name="T42" fmla="*/ 1839 w 2149"/>
                <a:gd name="T43" fmla="*/ 330 h 2146"/>
                <a:gd name="T44" fmla="*/ 1638 w 2149"/>
                <a:gd name="T45" fmla="*/ 167 h 2146"/>
                <a:gd name="T46" fmla="*/ 1404 w 2149"/>
                <a:gd name="T47" fmla="*/ 54 h 2146"/>
                <a:gd name="T48" fmla="*/ 1149 w 2149"/>
                <a:gd name="T49" fmla="*/ 1 h 2146"/>
                <a:gd name="T50" fmla="*/ 883 w 2149"/>
                <a:gd name="T51" fmla="*/ 16 h 2146"/>
                <a:gd name="T52" fmla="*/ 1420 w 2149"/>
                <a:gd name="T53" fmla="*/ 332 h 2146"/>
                <a:gd name="T54" fmla="*/ 1560 w 2149"/>
                <a:gd name="T55" fmla="*/ 413 h 2146"/>
                <a:gd name="T56" fmla="*/ 1711 w 2149"/>
                <a:gd name="T57" fmla="*/ 553 h 2146"/>
                <a:gd name="T58" fmla="*/ 1818 w 2149"/>
                <a:gd name="T59" fmla="*/ 720 h 2146"/>
                <a:gd name="T60" fmla="*/ 1880 w 2149"/>
                <a:gd name="T61" fmla="*/ 906 h 2146"/>
                <a:gd name="T62" fmla="*/ 1897 w 2149"/>
                <a:gd name="T63" fmla="*/ 1100 h 2146"/>
                <a:gd name="T64" fmla="*/ 1865 w 2149"/>
                <a:gd name="T65" fmla="*/ 1295 h 2146"/>
                <a:gd name="T66" fmla="*/ 1786 w 2149"/>
                <a:gd name="T67" fmla="*/ 1482 h 2146"/>
                <a:gd name="T68" fmla="*/ 1658 w 2149"/>
                <a:gd name="T69" fmla="*/ 1650 h 2146"/>
                <a:gd name="T70" fmla="*/ 1584 w 2149"/>
                <a:gd name="T71" fmla="*/ 1717 h 2146"/>
                <a:gd name="T72" fmla="*/ 1456 w 2149"/>
                <a:gd name="T73" fmla="*/ 1806 h 2146"/>
                <a:gd name="T74" fmla="*/ 1318 w 2149"/>
                <a:gd name="T75" fmla="*/ 1862 h 2146"/>
                <a:gd name="T76" fmla="*/ 1164 w 2149"/>
                <a:gd name="T77" fmla="*/ 1888 h 2146"/>
                <a:gd name="T78" fmla="*/ 1035 w 2149"/>
                <a:gd name="T79" fmla="*/ 1888 h 2146"/>
                <a:gd name="T80" fmla="*/ 913 w 2149"/>
                <a:gd name="T81" fmla="*/ 1874 h 2146"/>
                <a:gd name="T82" fmla="*/ 763 w 2149"/>
                <a:gd name="T83" fmla="*/ 1833 h 2146"/>
                <a:gd name="T84" fmla="*/ 629 w 2149"/>
                <a:gd name="T85" fmla="*/ 1770 h 2146"/>
                <a:gd name="T86" fmla="*/ 514 w 2149"/>
                <a:gd name="T87" fmla="*/ 1685 h 2146"/>
                <a:gd name="T88" fmla="*/ 417 w 2149"/>
                <a:gd name="T89" fmla="*/ 1580 h 2146"/>
                <a:gd name="T90" fmla="*/ 343 w 2149"/>
                <a:gd name="T91" fmla="*/ 1455 h 2146"/>
                <a:gd name="T92" fmla="*/ 291 w 2149"/>
                <a:gd name="T93" fmla="*/ 1313 h 2146"/>
                <a:gd name="T94" fmla="*/ 263 w 2149"/>
                <a:gd name="T95" fmla="*/ 1156 h 2146"/>
                <a:gd name="T96" fmla="*/ 258 w 2149"/>
                <a:gd name="T97" fmla="*/ 1070 h 2146"/>
                <a:gd name="T98" fmla="*/ 269 w 2149"/>
                <a:gd name="T99" fmla="*/ 909 h 2146"/>
                <a:gd name="T100" fmla="*/ 308 w 2149"/>
                <a:gd name="T101" fmla="*/ 765 h 2146"/>
                <a:gd name="T102" fmla="*/ 377 w 2149"/>
                <a:gd name="T103" fmla="*/ 633 h 2146"/>
                <a:gd name="T104" fmla="*/ 449 w 2149"/>
                <a:gd name="T105" fmla="*/ 538 h 2146"/>
                <a:gd name="T106" fmla="*/ 603 w 2149"/>
                <a:gd name="T107" fmla="*/ 399 h 2146"/>
                <a:gd name="T108" fmla="*/ 838 w 2149"/>
                <a:gd name="T109" fmla="*/ 285 h 2146"/>
                <a:gd name="T110" fmla="*/ 1093 w 2149"/>
                <a:gd name="T111" fmla="*/ 252 h 2146"/>
                <a:gd name="T112" fmla="*/ 1355 w 2149"/>
                <a:gd name="T113" fmla="*/ 305 h 2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49" h="2146">
                  <a:moveTo>
                    <a:pt x="815" y="33"/>
                  </a:moveTo>
                  <a:lnTo>
                    <a:pt x="737" y="56"/>
                  </a:lnTo>
                  <a:lnTo>
                    <a:pt x="590" y="118"/>
                  </a:lnTo>
                  <a:lnTo>
                    <a:pt x="458" y="198"/>
                  </a:lnTo>
                  <a:lnTo>
                    <a:pt x="338" y="296"/>
                  </a:lnTo>
                  <a:lnTo>
                    <a:pt x="234" y="409"/>
                  </a:lnTo>
                  <a:lnTo>
                    <a:pt x="148" y="536"/>
                  </a:lnTo>
                  <a:lnTo>
                    <a:pt x="80" y="675"/>
                  </a:lnTo>
                  <a:lnTo>
                    <a:pt x="31" y="825"/>
                  </a:lnTo>
                  <a:lnTo>
                    <a:pt x="15" y="904"/>
                  </a:lnTo>
                  <a:lnTo>
                    <a:pt x="5" y="965"/>
                  </a:lnTo>
                  <a:lnTo>
                    <a:pt x="0" y="1090"/>
                  </a:lnTo>
                  <a:lnTo>
                    <a:pt x="10" y="1214"/>
                  </a:lnTo>
                  <a:lnTo>
                    <a:pt x="36" y="1338"/>
                  </a:lnTo>
                  <a:lnTo>
                    <a:pt x="75" y="1459"/>
                  </a:lnTo>
                  <a:lnTo>
                    <a:pt x="128" y="1574"/>
                  </a:lnTo>
                  <a:lnTo>
                    <a:pt x="194" y="1684"/>
                  </a:lnTo>
                  <a:lnTo>
                    <a:pt x="273" y="1784"/>
                  </a:lnTo>
                  <a:lnTo>
                    <a:pt x="318" y="1830"/>
                  </a:lnTo>
                  <a:lnTo>
                    <a:pt x="377" y="1887"/>
                  </a:lnTo>
                  <a:lnTo>
                    <a:pt x="502" y="1980"/>
                  </a:lnTo>
                  <a:lnTo>
                    <a:pt x="633" y="2052"/>
                  </a:lnTo>
                  <a:lnTo>
                    <a:pt x="772" y="2104"/>
                  </a:lnTo>
                  <a:lnTo>
                    <a:pt x="913" y="2134"/>
                  </a:lnTo>
                  <a:lnTo>
                    <a:pt x="1054" y="2146"/>
                  </a:lnTo>
                  <a:lnTo>
                    <a:pt x="1197" y="2139"/>
                  </a:lnTo>
                  <a:lnTo>
                    <a:pt x="1335" y="2113"/>
                  </a:lnTo>
                  <a:lnTo>
                    <a:pt x="1469" y="2068"/>
                  </a:lnTo>
                  <a:lnTo>
                    <a:pt x="1597" y="2006"/>
                  </a:lnTo>
                  <a:lnTo>
                    <a:pt x="1717" y="1928"/>
                  </a:lnTo>
                  <a:lnTo>
                    <a:pt x="1826" y="1835"/>
                  </a:lnTo>
                  <a:lnTo>
                    <a:pt x="1923" y="1727"/>
                  </a:lnTo>
                  <a:lnTo>
                    <a:pt x="2005" y="1603"/>
                  </a:lnTo>
                  <a:lnTo>
                    <a:pt x="2071" y="1465"/>
                  </a:lnTo>
                  <a:lnTo>
                    <a:pt x="2119" y="1313"/>
                  </a:lnTo>
                  <a:lnTo>
                    <a:pt x="2135" y="1233"/>
                  </a:lnTo>
                  <a:lnTo>
                    <a:pt x="2145" y="1164"/>
                  </a:lnTo>
                  <a:lnTo>
                    <a:pt x="2149" y="1028"/>
                  </a:lnTo>
                  <a:lnTo>
                    <a:pt x="2135" y="897"/>
                  </a:lnTo>
                  <a:lnTo>
                    <a:pt x="2104" y="769"/>
                  </a:lnTo>
                  <a:lnTo>
                    <a:pt x="2058" y="648"/>
                  </a:lnTo>
                  <a:lnTo>
                    <a:pt x="1998" y="534"/>
                  </a:lnTo>
                  <a:lnTo>
                    <a:pt x="1924" y="428"/>
                  </a:lnTo>
                  <a:lnTo>
                    <a:pt x="1839" y="330"/>
                  </a:lnTo>
                  <a:lnTo>
                    <a:pt x="1743" y="242"/>
                  </a:lnTo>
                  <a:lnTo>
                    <a:pt x="1638" y="167"/>
                  </a:lnTo>
                  <a:lnTo>
                    <a:pt x="1525" y="103"/>
                  </a:lnTo>
                  <a:lnTo>
                    <a:pt x="1404" y="54"/>
                  </a:lnTo>
                  <a:lnTo>
                    <a:pt x="1279" y="20"/>
                  </a:lnTo>
                  <a:lnTo>
                    <a:pt x="1149" y="1"/>
                  </a:lnTo>
                  <a:lnTo>
                    <a:pt x="1017" y="0"/>
                  </a:lnTo>
                  <a:lnTo>
                    <a:pt x="883" y="16"/>
                  </a:lnTo>
                  <a:lnTo>
                    <a:pt x="815" y="33"/>
                  </a:lnTo>
                  <a:close/>
                  <a:moveTo>
                    <a:pt x="1420" y="332"/>
                  </a:moveTo>
                  <a:lnTo>
                    <a:pt x="1469" y="357"/>
                  </a:lnTo>
                  <a:lnTo>
                    <a:pt x="1560" y="413"/>
                  </a:lnTo>
                  <a:lnTo>
                    <a:pt x="1640" y="479"/>
                  </a:lnTo>
                  <a:lnTo>
                    <a:pt x="1711" y="553"/>
                  </a:lnTo>
                  <a:lnTo>
                    <a:pt x="1770" y="633"/>
                  </a:lnTo>
                  <a:lnTo>
                    <a:pt x="1818" y="720"/>
                  </a:lnTo>
                  <a:lnTo>
                    <a:pt x="1855" y="812"/>
                  </a:lnTo>
                  <a:lnTo>
                    <a:pt x="1880" y="906"/>
                  </a:lnTo>
                  <a:lnTo>
                    <a:pt x="1894" y="1002"/>
                  </a:lnTo>
                  <a:lnTo>
                    <a:pt x="1897" y="1100"/>
                  </a:lnTo>
                  <a:lnTo>
                    <a:pt x="1887" y="1198"/>
                  </a:lnTo>
                  <a:lnTo>
                    <a:pt x="1865" y="1295"/>
                  </a:lnTo>
                  <a:lnTo>
                    <a:pt x="1832" y="1390"/>
                  </a:lnTo>
                  <a:lnTo>
                    <a:pt x="1786" y="1482"/>
                  </a:lnTo>
                  <a:lnTo>
                    <a:pt x="1728" y="1568"/>
                  </a:lnTo>
                  <a:lnTo>
                    <a:pt x="1658" y="1650"/>
                  </a:lnTo>
                  <a:lnTo>
                    <a:pt x="1616" y="1689"/>
                  </a:lnTo>
                  <a:lnTo>
                    <a:pt x="1584" y="1717"/>
                  </a:lnTo>
                  <a:lnTo>
                    <a:pt x="1521" y="1766"/>
                  </a:lnTo>
                  <a:lnTo>
                    <a:pt x="1456" y="1806"/>
                  </a:lnTo>
                  <a:lnTo>
                    <a:pt x="1388" y="1838"/>
                  </a:lnTo>
                  <a:lnTo>
                    <a:pt x="1318" y="1862"/>
                  </a:lnTo>
                  <a:lnTo>
                    <a:pt x="1243" y="1878"/>
                  </a:lnTo>
                  <a:lnTo>
                    <a:pt x="1164" y="1888"/>
                  </a:lnTo>
                  <a:lnTo>
                    <a:pt x="1080" y="1890"/>
                  </a:lnTo>
                  <a:lnTo>
                    <a:pt x="1035" y="1888"/>
                  </a:lnTo>
                  <a:lnTo>
                    <a:pt x="994" y="1885"/>
                  </a:lnTo>
                  <a:lnTo>
                    <a:pt x="913" y="1874"/>
                  </a:lnTo>
                  <a:lnTo>
                    <a:pt x="837" y="1858"/>
                  </a:lnTo>
                  <a:lnTo>
                    <a:pt x="763" y="1833"/>
                  </a:lnTo>
                  <a:lnTo>
                    <a:pt x="694" y="1805"/>
                  </a:lnTo>
                  <a:lnTo>
                    <a:pt x="629" y="1770"/>
                  </a:lnTo>
                  <a:lnTo>
                    <a:pt x="570" y="1730"/>
                  </a:lnTo>
                  <a:lnTo>
                    <a:pt x="514" y="1685"/>
                  </a:lnTo>
                  <a:lnTo>
                    <a:pt x="464" y="1635"/>
                  </a:lnTo>
                  <a:lnTo>
                    <a:pt x="417" y="1580"/>
                  </a:lnTo>
                  <a:lnTo>
                    <a:pt x="379" y="1519"/>
                  </a:lnTo>
                  <a:lnTo>
                    <a:pt x="343" y="1455"/>
                  </a:lnTo>
                  <a:lnTo>
                    <a:pt x="314" y="1387"/>
                  </a:lnTo>
                  <a:lnTo>
                    <a:pt x="291" y="1313"/>
                  </a:lnTo>
                  <a:lnTo>
                    <a:pt x="273" y="1237"/>
                  </a:lnTo>
                  <a:lnTo>
                    <a:pt x="263" y="1156"/>
                  </a:lnTo>
                  <a:lnTo>
                    <a:pt x="260" y="1115"/>
                  </a:lnTo>
                  <a:lnTo>
                    <a:pt x="258" y="1070"/>
                  </a:lnTo>
                  <a:lnTo>
                    <a:pt x="260" y="986"/>
                  </a:lnTo>
                  <a:lnTo>
                    <a:pt x="269" y="909"/>
                  </a:lnTo>
                  <a:lnTo>
                    <a:pt x="285" y="834"/>
                  </a:lnTo>
                  <a:lnTo>
                    <a:pt x="308" y="765"/>
                  </a:lnTo>
                  <a:lnTo>
                    <a:pt x="340" y="697"/>
                  </a:lnTo>
                  <a:lnTo>
                    <a:pt x="377" y="633"/>
                  </a:lnTo>
                  <a:lnTo>
                    <a:pt x="423" y="570"/>
                  </a:lnTo>
                  <a:lnTo>
                    <a:pt x="449" y="538"/>
                  </a:lnTo>
                  <a:lnTo>
                    <a:pt x="498" y="487"/>
                  </a:lnTo>
                  <a:lnTo>
                    <a:pt x="603" y="399"/>
                  </a:lnTo>
                  <a:lnTo>
                    <a:pt x="717" y="331"/>
                  </a:lnTo>
                  <a:lnTo>
                    <a:pt x="838" y="285"/>
                  </a:lnTo>
                  <a:lnTo>
                    <a:pt x="963" y="258"/>
                  </a:lnTo>
                  <a:lnTo>
                    <a:pt x="1093" y="252"/>
                  </a:lnTo>
                  <a:lnTo>
                    <a:pt x="1224" y="268"/>
                  </a:lnTo>
                  <a:lnTo>
                    <a:pt x="1355" y="305"/>
                  </a:lnTo>
                  <a:lnTo>
                    <a:pt x="1420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4604CC2E-C25D-4094-8667-912A07003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" y="2172"/>
              <a:ext cx="254" cy="368"/>
            </a:xfrm>
            <a:custGeom>
              <a:avLst/>
              <a:gdLst>
                <a:gd name="T0" fmla="*/ 325 w 763"/>
                <a:gd name="T1" fmla="*/ 81 h 1105"/>
                <a:gd name="T2" fmla="*/ 259 w 763"/>
                <a:gd name="T3" fmla="*/ 97 h 1105"/>
                <a:gd name="T4" fmla="*/ 155 w 763"/>
                <a:gd name="T5" fmla="*/ 131 h 1105"/>
                <a:gd name="T6" fmla="*/ 54 w 763"/>
                <a:gd name="T7" fmla="*/ 238 h 1105"/>
                <a:gd name="T8" fmla="*/ 21 w 763"/>
                <a:gd name="T9" fmla="*/ 349 h 1105"/>
                <a:gd name="T10" fmla="*/ 49 w 763"/>
                <a:gd name="T11" fmla="*/ 457 h 1105"/>
                <a:gd name="T12" fmla="*/ 158 w 763"/>
                <a:gd name="T13" fmla="*/ 553 h 1105"/>
                <a:gd name="T14" fmla="*/ 387 w 763"/>
                <a:gd name="T15" fmla="*/ 627 h 1105"/>
                <a:gd name="T16" fmla="*/ 549 w 763"/>
                <a:gd name="T17" fmla="*/ 725 h 1105"/>
                <a:gd name="T18" fmla="*/ 531 w 763"/>
                <a:gd name="T19" fmla="*/ 795 h 1105"/>
                <a:gd name="T20" fmla="*/ 413 w 763"/>
                <a:gd name="T21" fmla="*/ 840 h 1105"/>
                <a:gd name="T22" fmla="*/ 278 w 763"/>
                <a:gd name="T23" fmla="*/ 808 h 1105"/>
                <a:gd name="T24" fmla="*/ 216 w 763"/>
                <a:gd name="T25" fmla="*/ 732 h 1105"/>
                <a:gd name="T26" fmla="*/ 196 w 763"/>
                <a:gd name="T27" fmla="*/ 707 h 1105"/>
                <a:gd name="T28" fmla="*/ 0 w 763"/>
                <a:gd name="T29" fmla="*/ 697 h 1105"/>
                <a:gd name="T30" fmla="*/ 85 w 763"/>
                <a:gd name="T31" fmla="*/ 884 h 1105"/>
                <a:gd name="T32" fmla="*/ 234 w 763"/>
                <a:gd name="T33" fmla="*/ 984 h 1105"/>
                <a:gd name="T34" fmla="*/ 289 w 763"/>
                <a:gd name="T35" fmla="*/ 991 h 1105"/>
                <a:gd name="T36" fmla="*/ 309 w 763"/>
                <a:gd name="T37" fmla="*/ 1044 h 1105"/>
                <a:gd name="T38" fmla="*/ 328 w 763"/>
                <a:gd name="T39" fmla="*/ 1099 h 1105"/>
                <a:gd name="T40" fmla="*/ 383 w 763"/>
                <a:gd name="T41" fmla="*/ 1105 h 1105"/>
                <a:gd name="T42" fmla="*/ 432 w 763"/>
                <a:gd name="T43" fmla="*/ 1066 h 1105"/>
                <a:gd name="T44" fmla="*/ 448 w 763"/>
                <a:gd name="T45" fmla="*/ 1016 h 1105"/>
                <a:gd name="T46" fmla="*/ 514 w 763"/>
                <a:gd name="T47" fmla="*/ 985 h 1105"/>
                <a:gd name="T48" fmla="*/ 672 w 763"/>
                <a:gd name="T49" fmla="*/ 915 h 1105"/>
                <a:gd name="T50" fmla="*/ 746 w 763"/>
                <a:gd name="T51" fmla="*/ 810 h 1105"/>
                <a:gd name="T52" fmla="*/ 747 w 763"/>
                <a:gd name="T53" fmla="*/ 637 h 1105"/>
                <a:gd name="T54" fmla="*/ 674 w 763"/>
                <a:gd name="T55" fmla="*/ 533 h 1105"/>
                <a:gd name="T56" fmla="*/ 417 w 763"/>
                <a:gd name="T57" fmla="*/ 425 h 1105"/>
                <a:gd name="T58" fmla="*/ 263 w 763"/>
                <a:gd name="T59" fmla="*/ 362 h 1105"/>
                <a:gd name="T60" fmla="*/ 242 w 763"/>
                <a:gd name="T61" fmla="*/ 300 h 1105"/>
                <a:gd name="T62" fmla="*/ 332 w 763"/>
                <a:gd name="T63" fmla="*/ 226 h 1105"/>
                <a:gd name="T64" fmla="*/ 478 w 763"/>
                <a:gd name="T65" fmla="*/ 242 h 1105"/>
                <a:gd name="T66" fmla="*/ 533 w 763"/>
                <a:gd name="T67" fmla="*/ 301 h 1105"/>
                <a:gd name="T68" fmla="*/ 621 w 763"/>
                <a:gd name="T69" fmla="*/ 336 h 1105"/>
                <a:gd name="T70" fmla="*/ 717 w 763"/>
                <a:gd name="T71" fmla="*/ 330 h 1105"/>
                <a:gd name="T72" fmla="*/ 726 w 763"/>
                <a:gd name="T73" fmla="*/ 254 h 1105"/>
                <a:gd name="T74" fmla="*/ 648 w 763"/>
                <a:gd name="T75" fmla="*/ 150 h 1105"/>
                <a:gd name="T76" fmla="*/ 501 w 763"/>
                <a:gd name="T77" fmla="*/ 97 h 1105"/>
                <a:gd name="T78" fmla="*/ 461 w 763"/>
                <a:gd name="T79" fmla="*/ 78 h 1105"/>
                <a:gd name="T80" fmla="*/ 453 w 763"/>
                <a:gd name="T81" fmla="*/ 36 h 1105"/>
                <a:gd name="T82" fmla="*/ 409 w 763"/>
                <a:gd name="T83" fmla="*/ 1 h 1105"/>
                <a:gd name="T84" fmla="*/ 356 w 763"/>
                <a:gd name="T85" fmla="*/ 6 h 1105"/>
                <a:gd name="T86" fmla="*/ 334 w 763"/>
                <a:gd name="T87" fmla="*/ 49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3" h="1105">
                  <a:moveTo>
                    <a:pt x="334" y="49"/>
                  </a:moveTo>
                  <a:lnTo>
                    <a:pt x="332" y="62"/>
                  </a:lnTo>
                  <a:lnTo>
                    <a:pt x="325" y="81"/>
                  </a:lnTo>
                  <a:lnTo>
                    <a:pt x="308" y="92"/>
                  </a:lnTo>
                  <a:lnTo>
                    <a:pt x="279" y="97"/>
                  </a:lnTo>
                  <a:lnTo>
                    <a:pt x="259" y="97"/>
                  </a:lnTo>
                  <a:lnTo>
                    <a:pt x="239" y="98"/>
                  </a:lnTo>
                  <a:lnTo>
                    <a:pt x="196" y="109"/>
                  </a:lnTo>
                  <a:lnTo>
                    <a:pt x="155" y="131"/>
                  </a:lnTo>
                  <a:lnTo>
                    <a:pt x="116" y="161"/>
                  </a:lnTo>
                  <a:lnTo>
                    <a:pt x="82" y="197"/>
                  </a:lnTo>
                  <a:lnTo>
                    <a:pt x="54" y="238"/>
                  </a:lnTo>
                  <a:lnTo>
                    <a:pt x="33" y="281"/>
                  </a:lnTo>
                  <a:lnTo>
                    <a:pt x="23" y="327"/>
                  </a:lnTo>
                  <a:lnTo>
                    <a:pt x="21" y="349"/>
                  </a:lnTo>
                  <a:lnTo>
                    <a:pt x="21" y="373"/>
                  </a:lnTo>
                  <a:lnTo>
                    <a:pt x="31" y="416"/>
                  </a:lnTo>
                  <a:lnTo>
                    <a:pt x="49" y="457"/>
                  </a:lnTo>
                  <a:lnTo>
                    <a:pt x="76" y="493"/>
                  </a:lnTo>
                  <a:lnTo>
                    <a:pt x="112" y="524"/>
                  </a:lnTo>
                  <a:lnTo>
                    <a:pt x="158" y="553"/>
                  </a:lnTo>
                  <a:lnTo>
                    <a:pt x="247" y="589"/>
                  </a:lnTo>
                  <a:lnTo>
                    <a:pt x="321" y="611"/>
                  </a:lnTo>
                  <a:lnTo>
                    <a:pt x="387" y="627"/>
                  </a:lnTo>
                  <a:lnTo>
                    <a:pt x="478" y="657"/>
                  </a:lnTo>
                  <a:lnTo>
                    <a:pt x="528" y="687"/>
                  </a:lnTo>
                  <a:lnTo>
                    <a:pt x="549" y="725"/>
                  </a:lnTo>
                  <a:lnTo>
                    <a:pt x="550" y="748"/>
                  </a:lnTo>
                  <a:lnTo>
                    <a:pt x="549" y="765"/>
                  </a:lnTo>
                  <a:lnTo>
                    <a:pt x="531" y="795"/>
                  </a:lnTo>
                  <a:lnTo>
                    <a:pt x="500" y="818"/>
                  </a:lnTo>
                  <a:lnTo>
                    <a:pt x="459" y="833"/>
                  </a:lnTo>
                  <a:lnTo>
                    <a:pt x="413" y="840"/>
                  </a:lnTo>
                  <a:lnTo>
                    <a:pt x="366" y="840"/>
                  </a:lnTo>
                  <a:lnTo>
                    <a:pt x="319" y="828"/>
                  </a:lnTo>
                  <a:lnTo>
                    <a:pt x="278" y="808"/>
                  </a:lnTo>
                  <a:lnTo>
                    <a:pt x="262" y="792"/>
                  </a:lnTo>
                  <a:lnTo>
                    <a:pt x="242" y="772"/>
                  </a:lnTo>
                  <a:lnTo>
                    <a:pt x="216" y="732"/>
                  </a:lnTo>
                  <a:lnTo>
                    <a:pt x="213" y="720"/>
                  </a:lnTo>
                  <a:lnTo>
                    <a:pt x="211" y="716"/>
                  </a:lnTo>
                  <a:lnTo>
                    <a:pt x="196" y="707"/>
                  </a:lnTo>
                  <a:lnTo>
                    <a:pt x="149" y="697"/>
                  </a:lnTo>
                  <a:lnTo>
                    <a:pt x="108" y="697"/>
                  </a:lnTo>
                  <a:lnTo>
                    <a:pt x="0" y="697"/>
                  </a:lnTo>
                  <a:lnTo>
                    <a:pt x="24" y="774"/>
                  </a:lnTo>
                  <a:lnTo>
                    <a:pt x="37" y="811"/>
                  </a:lnTo>
                  <a:lnTo>
                    <a:pt x="85" y="884"/>
                  </a:lnTo>
                  <a:lnTo>
                    <a:pt x="149" y="945"/>
                  </a:lnTo>
                  <a:lnTo>
                    <a:pt x="201" y="974"/>
                  </a:lnTo>
                  <a:lnTo>
                    <a:pt x="234" y="984"/>
                  </a:lnTo>
                  <a:lnTo>
                    <a:pt x="249" y="985"/>
                  </a:lnTo>
                  <a:lnTo>
                    <a:pt x="266" y="985"/>
                  </a:lnTo>
                  <a:lnTo>
                    <a:pt x="289" y="991"/>
                  </a:lnTo>
                  <a:lnTo>
                    <a:pt x="304" y="1004"/>
                  </a:lnTo>
                  <a:lnTo>
                    <a:pt x="309" y="1028"/>
                  </a:lnTo>
                  <a:lnTo>
                    <a:pt x="309" y="1044"/>
                  </a:lnTo>
                  <a:lnTo>
                    <a:pt x="309" y="1062"/>
                  </a:lnTo>
                  <a:lnTo>
                    <a:pt x="315" y="1085"/>
                  </a:lnTo>
                  <a:lnTo>
                    <a:pt x="328" y="1099"/>
                  </a:lnTo>
                  <a:lnTo>
                    <a:pt x="351" y="1105"/>
                  </a:lnTo>
                  <a:lnTo>
                    <a:pt x="367" y="1105"/>
                  </a:lnTo>
                  <a:lnTo>
                    <a:pt x="383" y="1105"/>
                  </a:lnTo>
                  <a:lnTo>
                    <a:pt x="406" y="1099"/>
                  </a:lnTo>
                  <a:lnTo>
                    <a:pt x="423" y="1086"/>
                  </a:lnTo>
                  <a:lnTo>
                    <a:pt x="432" y="1066"/>
                  </a:lnTo>
                  <a:lnTo>
                    <a:pt x="435" y="1052"/>
                  </a:lnTo>
                  <a:lnTo>
                    <a:pt x="436" y="1039"/>
                  </a:lnTo>
                  <a:lnTo>
                    <a:pt x="448" y="1016"/>
                  </a:lnTo>
                  <a:lnTo>
                    <a:pt x="468" y="1000"/>
                  </a:lnTo>
                  <a:lnTo>
                    <a:pt x="495" y="988"/>
                  </a:lnTo>
                  <a:lnTo>
                    <a:pt x="514" y="985"/>
                  </a:lnTo>
                  <a:lnTo>
                    <a:pt x="553" y="975"/>
                  </a:lnTo>
                  <a:lnTo>
                    <a:pt x="621" y="949"/>
                  </a:lnTo>
                  <a:lnTo>
                    <a:pt x="672" y="915"/>
                  </a:lnTo>
                  <a:lnTo>
                    <a:pt x="714" y="869"/>
                  </a:lnTo>
                  <a:lnTo>
                    <a:pt x="730" y="841"/>
                  </a:lnTo>
                  <a:lnTo>
                    <a:pt x="746" y="810"/>
                  </a:lnTo>
                  <a:lnTo>
                    <a:pt x="763" y="750"/>
                  </a:lnTo>
                  <a:lnTo>
                    <a:pt x="763" y="694"/>
                  </a:lnTo>
                  <a:lnTo>
                    <a:pt x="747" y="637"/>
                  </a:lnTo>
                  <a:lnTo>
                    <a:pt x="731" y="605"/>
                  </a:lnTo>
                  <a:lnTo>
                    <a:pt x="716" y="578"/>
                  </a:lnTo>
                  <a:lnTo>
                    <a:pt x="674" y="533"/>
                  </a:lnTo>
                  <a:lnTo>
                    <a:pt x="606" y="493"/>
                  </a:lnTo>
                  <a:lnTo>
                    <a:pt x="495" y="451"/>
                  </a:lnTo>
                  <a:lnTo>
                    <a:pt x="417" y="425"/>
                  </a:lnTo>
                  <a:lnTo>
                    <a:pt x="370" y="411"/>
                  </a:lnTo>
                  <a:lnTo>
                    <a:pt x="304" y="386"/>
                  </a:lnTo>
                  <a:lnTo>
                    <a:pt x="263" y="362"/>
                  </a:lnTo>
                  <a:lnTo>
                    <a:pt x="245" y="336"/>
                  </a:lnTo>
                  <a:lnTo>
                    <a:pt x="242" y="320"/>
                  </a:lnTo>
                  <a:lnTo>
                    <a:pt x="242" y="300"/>
                  </a:lnTo>
                  <a:lnTo>
                    <a:pt x="256" y="266"/>
                  </a:lnTo>
                  <a:lnTo>
                    <a:pt x="289" y="242"/>
                  </a:lnTo>
                  <a:lnTo>
                    <a:pt x="332" y="226"/>
                  </a:lnTo>
                  <a:lnTo>
                    <a:pt x="381" y="222"/>
                  </a:lnTo>
                  <a:lnTo>
                    <a:pt x="432" y="226"/>
                  </a:lnTo>
                  <a:lnTo>
                    <a:pt x="478" y="242"/>
                  </a:lnTo>
                  <a:lnTo>
                    <a:pt x="514" y="269"/>
                  </a:lnTo>
                  <a:lnTo>
                    <a:pt x="525" y="288"/>
                  </a:lnTo>
                  <a:lnTo>
                    <a:pt x="533" y="301"/>
                  </a:lnTo>
                  <a:lnTo>
                    <a:pt x="553" y="320"/>
                  </a:lnTo>
                  <a:lnTo>
                    <a:pt x="582" y="331"/>
                  </a:lnTo>
                  <a:lnTo>
                    <a:pt x="621" y="336"/>
                  </a:lnTo>
                  <a:lnTo>
                    <a:pt x="645" y="337"/>
                  </a:lnTo>
                  <a:lnTo>
                    <a:pt x="683" y="336"/>
                  </a:lnTo>
                  <a:lnTo>
                    <a:pt x="717" y="330"/>
                  </a:lnTo>
                  <a:lnTo>
                    <a:pt x="731" y="321"/>
                  </a:lnTo>
                  <a:lnTo>
                    <a:pt x="739" y="301"/>
                  </a:lnTo>
                  <a:lnTo>
                    <a:pt x="726" y="254"/>
                  </a:lnTo>
                  <a:lnTo>
                    <a:pt x="708" y="219"/>
                  </a:lnTo>
                  <a:lnTo>
                    <a:pt x="693" y="194"/>
                  </a:lnTo>
                  <a:lnTo>
                    <a:pt x="648" y="150"/>
                  </a:lnTo>
                  <a:lnTo>
                    <a:pt x="592" y="117"/>
                  </a:lnTo>
                  <a:lnTo>
                    <a:pt x="531" y="98"/>
                  </a:lnTo>
                  <a:lnTo>
                    <a:pt x="501" y="97"/>
                  </a:lnTo>
                  <a:lnTo>
                    <a:pt x="491" y="97"/>
                  </a:lnTo>
                  <a:lnTo>
                    <a:pt x="472" y="89"/>
                  </a:lnTo>
                  <a:lnTo>
                    <a:pt x="461" y="78"/>
                  </a:lnTo>
                  <a:lnTo>
                    <a:pt x="453" y="59"/>
                  </a:lnTo>
                  <a:lnTo>
                    <a:pt x="453" y="49"/>
                  </a:lnTo>
                  <a:lnTo>
                    <a:pt x="453" y="36"/>
                  </a:lnTo>
                  <a:lnTo>
                    <a:pt x="446" y="17"/>
                  </a:lnTo>
                  <a:lnTo>
                    <a:pt x="432" y="6"/>
                  </a:lnTo>
                  <a:lnTo>
                    <a:pt x="409" y="1"/>
                  </a:lnTo>
                  <a:lnTo>
                    <a:pt x="393" y="0"/>
                  </a:lnTo>
                  <a:lnTo>
                    <a:pt x="379" y="1"/>
                  </a:lnTo>
                  <a:lnTo>
                    <a:pt x="356" y="6"/>
                  </a:lnTo>
                  <a:lnTo>
                    <a:pt x="341" y="17"/>
                  </a:lnTo>
                  <a:lnTo>
                    <a:pt x="334" y="36"/>
                  </a:lnTo>
                  <a:lnTo>
                    <a:pt x="33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0DD3530-7DF0-4CE5-8574-90A0D6CCEC42}"/>
              </a:ext>
            </a:extLst>
          </p:cNvPr>
          <p:cNvSpPr txBox="1"/>
          <p:nvPr/>
        </p:nvSpPr>
        <p:spPr>
          <a:xfrm>
            <a:off x="7041232" y="3153972"/>
            <a:ext cx="2297500" cy="4647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sz="150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  <a:endParaRPr lang="en-US" altLang="zh-CN" b="0" kern="0" baseline="30000" dirty="0">
              <a:solidFill>
                <a:schemeClr val="tx2"/>
              </a:solidFill>
              <a:latin typeface="Helvetica" panose="020B060402020203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6A17C20-D968-48B8-A077-4AF88DDC1861}"/>
              </a:ext>
            </a:extLst>
          </p:cNvPr>
          <p:cNvGrpSpPr/>
          <p:nvPr/>
        </p:nvGrpSpPr>
        <p:grpSpPr>
          <a:xfrm>
            <a:off x="6289784" y="3153972"/>
            <a:ext cx="504056" cy="504056"/>
            <a:chOff x="3996160" y="2300289"/>
            <a:chExt cx="504056" cy="504056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9320CC5-95A1-4D9C-AD00-DCE4688CF7D2}"/>
                </a:ext>
              </a:extLst>
            </p:cNvPr>
            <p:cNvSpPr/>
            <p:nvPr/>
          </p:nvSpPr>
          <p:spPr>
            <a:xfrm>
              <a:off x="3996160" y="2300289"/>
              <a:ext cx="504056" cy="504056"/>
            </a:xfrm>
            <a:prstGeom prst="ellipse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C2795C2-D583-402D-8D2A-8BE09DE3C685}"/>
                </a:ext>
              </a:extLst>
            </p:cNvPr>
            <p:cNvGrpSpPr/>
            <p:nvPr/>
          </p:nvGrpSpPr>
          <p:grpSpPr>
            <a:xfrm>
              <a:off x="4048965" y="2437649"/>
              <a:ext cx="399980" cy="229337"/>
              <a:chOff x="4048964" y="2437649"/>
              <a:chExt cx="425031" cy="229337"/>
            </a:xfrm>
            <a:solidFill>
              <a:schemeClr val="accent6"/>
            </a:solidFill>
          </p:grpSpPr>
          <p:sp>
            <p:nvSpPr>
              <p:cNvPr id="61" name="Freeform 19">
                <a:extLst>
                  <a:ext uri="{FF2B5EF4-FFF2-40B4-BE49-F238E27FC236}">
                    <a16:creationId xmlns:a16="http://schemas.microsoft.com/office/drawing/2014/main" id="{2006E15E-752B-4F97-83C6-6142B1E62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964" y="2437649"/>
                <a:ext cx="198583" cy="229337"/>
              </a:xfrm>
              <a:custGeom>
                <a:avLst/>
                <a:gdLst>
                  <a:gd name="T0" fmla="*/ 0 w 4853"/>
                  <a:gd name="T1" fmla="*/ 2275 h 5446"/>
                  <a:gd name="T2" fmla="*/ 26 w 4853"/>
                  <a:gd name="T3" fmla="*/ 3448 h 5446"/>
                  <a:gd name="T4" fmla="*/ 69 w 4853"/>
                  <a:gd name="T5" fmla="*/ 3769 h 5446"/>
                  <a:gd name="T6" fmla="*/ 122 w 4853"/>
                  <a:gd name="T7" fmla="*/ 3971 h 5446"/>
                  <a:gd name="T8" fmla="*/ 183 w 4853"/>
                  <a:gd name="T9" fmla="*/ 4146 h 5446"/>
                  <a:gd name="T10" fmla="*/ 289 w 4853"/>
                  <a:gd name="T11" fmla="*/ 4365 h 5446"/>
                  <a:gd name="T12" fmla="*/ 421 w 4853"/>
                  <a:gd name="T13" fmla="*/ 4570 h 5446"/>
                  <a:gd name="T14" fmla="*/ 578 w 4853"/>
                  <a:gd name="T15" fmla="*/ 4754 h 5446"/>
                  <a:gd name="T16" fmla="*/ 758 w 4853"/>
                  <a:gd name="T17" fmla="*/ 4921 h 5446"/>
                  <a:gd name="T18" fmla="*/ 959 w 4853"/>
                  <a:gd name="T19" fmla="*/ 5068 h 5446"/>
                  <a:gd name="T20" fmla="*/ 1184 w 4853"/>
                  <a:gd name="T21" fmla="*/ 5192 h 5446"/>
                  <a:gd name="T22" fmla="*/ 1427 w 4853"/>
                  <a:gd name="T23" fmla="*/ 5294 h 5446"/>
                  <a:gd name="T24" fmla="*/ 1601 w 4853"/>
                  <a:gd name="T25" fmla="*/ 5349 h 5446"/>
                  <a:gd name="T26" fmla="*/ 2042 w 4853"/>
                  <a:gd name="T27" fmla="*/ 5431 h 5446"/>
                  <a:gd name="T28" fmla="*/ 2437 w 4853"/>
                  <a:gd name="T29" fmla="*/ 5446 h 5446"/>
                  <a:gd name="T30" fmla="*/ 2778 w 4853"/>
                  <a:gd name="T31" fmla="*/ 5433 h 5446"/>
                  <a:gd name="T32" fmla="*/ 3187 w 4853"/>
                  <a:gd name="T33" fmla="*/ 5372 h 5446"/>
                  <a:gd name="T34" fmla="*/ 3552 w 4853"/>
                  <a:gd name="T35" fmla="*/ 5259 h 5446"/>
                  <a:gd name="T36" fmla="*/ 3883 w 4853"/>
                  <a:gd name="T37" fmla="*/ 5091 h 5446"/>
                  <a:gd name="T38" fmla="*/ 4022 w 4853"/>
                  <a:gd name="T39" fmla="*/ 4994 h 5446"/>
                  <a:gd name="T40" fmla="*/ 4257 w 4853"/>
                  <a:gd name="T41" fmla="*/ 4784 h 5446"/>
                  <a:gd name="T42" fmla="*/ 4462 w 4853"/>
                  <a:gd name="T43" fmla="*/ 4529 h 5446"/>
                  <a:gd name="T44" fmla="*/ 4623 w 4853"/>
                  <a:gd name="T45" fmla="*/ 4244 h 5446"/>
                  <a:gd name="T46" fmla="*/ 4712 w 4853"/>
                  <a:gd name="T47" fmla="*/ 4020 h 5446"/>
                  <a:gd name="T48" fmla="*/ 4766 w 4853"/>
                  <a:gd name="T49" fmla="*/ 3837 h 5446"/>
                  <a:gd name="T50" fmla="*/ 4807 w 4853"/>
                  <a:gd name="T51" fmla="*/ 3546 h 5446"/>
                  <a:gd name="T52" fmla="*/ 4838 w 4853"/>
                  <a:gd name="T53" fmla="*/ 2380 h 5446"/>
                  <a:gd name="T54" fmla="*/ 4853 w 4853"/>
                  <a:gd name="T55" fmla="*/ 0 h 5446"/>
                  <a:gd name="T56" fmla="*/ 3986 w 4853"/>
                  <a:gd name="T57" fmla="*/ 0 h 5446"/>
                  <a:gd name="T58" fmla="*/ 3972 w 4853"/>
                  <a:gd name="T59" fmla="*/ 2640 h 5446"/>
                  <a:gd name="T60" fmla="*/ 3946 w 4853"/>
                  <a:gd name="T61" fmla="*/ 3589 h 5446"/>
                  <a:gd name="T62" fmla="*/ 3917 w 4853"/>
                  <a:gd name="T63" fmla="*/ 3707 h 5446"/>
                  <a:gd name="T64" fmla="*/ 3763 w 4853"/>
                  <a:gd name="T65" fmla="*/ 4050 h 5446"/>
                  <a:gd name="T66" fmla="*/ 3632 w 4853"/>
                  <a:gd name="T67" fmla="*/ 4254 h 5446"/>
                  <a:gd name="T68" fmla="*/ 3449 w 4853"/>
                  <a:gd name="T69" fmla="*/ 4436 h 5446"/>
                  <a:gd name="T70" fmla="*/ 3150 w 4853"/>
                  <a:gd name="T71" fmla="*/ 4620 h 5446"/>
                  <a:gd name="T72" fmla="*/ 2805 w 4853"/>
                  <a:gd name="T73" fmla="*/ 4734 h 5446"/>
                  <a:gd name="T74" fmla="*/ 2435 w 4853"/>
                  <a:gd name="T75" fmla="*/ 4773 h 5446"/>
                  <a:gd name="T76" fmla="*/ 2274 w 4853"/>
                  <a:gd name="T77" fmla="*/ 4763 h 5446"/>
                  <a:gd name="T78" fmla="*/ 2025 w 4853"/>
                  <a:gd name="T79" fmla="*/ 4722 h 5446"/>
                  <a:gd name="T80" fmla="*/ 1796 w 4853"/>
                  <a:gd name="T81" fmla="*/ 4653 h 5446"/>
                  <a:gd name="T82" fmla="*/ 1589 w 4853"/>
                  <a:gd name="T83" fmla="*/ 4554 h 5446"/>
                  <a:gd name="T84" fmla="*/ 1404 w 4853"/>
                  <a:gd name="T85" fmla="*/ 4424 h 5446"/>
                  <a:gd name="T86" fmla="*/ 1241 w 4853"/>
                  <a:gd name="T87" fmla="*/ 4267 h 5446"/>
                  <a:gd name="T88" fmla="*/ 1103 w 4853"/>
                  <a:gd name="T89" fmla="*/ 4083 h 5446"/>
                  <a:gd name="T90" fmla="*/ 989 w 4853"/>
                  <a:gd name="T91" fmla="*/ 3871 h 5446"/>
                  <a:gd name="T92" fmla="*/ 922 w 4853"/>
                  <a:gd name="T93" fmla="*/ 3696 h 5446"/>
                  <a:gd name="T94" fmla="*/ 889 w 4853"/>
                  <a:gd name="T95" fmla="*/ 3481 h 5446"/>
                  <a:gd name="T96" fmla="*/ 868 w 4853"/>
                  <a:gd name="T97" fmla="*/ 1781 h 5446"/>
                  <a:gd name="T98" fmla="*/ 432 w 4853"/>
                  <a:gd name="T99" fmla="*/ 0 h 5446"/>
                  <a:gd name="T100" fmla="*/ 0 w 4853"/>
                  <a:gd name="T101" fmla="*/ 1660 h 5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53" h="5446">
                    <a:moveTo>
                      <a:pt x="0" y="1660"/>
                    </a:moveTo>
                    <a:lnTo>
                      <a:pt x="0" y="2275"/>
                    </a:lnTo>
                    <a:lnTo>
                      <a:pt x="9" y="3084"/>
                    </a:lnTo>
                    <a:lnTo>
                      <a:pt x="26" y="3448"/>
                    </a:lnTo>
                    <a:lnTo>
                      <a:pt x="43" y="3625"/>
                    </a:lnTo>
                    <a:lnTo>
                      <a:pt x="69" y="3769"/>
                    </a:lnTo>
                    <a:lnTo>
                      <a:pt x="102" y="3902"/>
                    </a:lnTo>
                    <a:lnTo>
                      <a:pt x="122" y="3971"/>
                    </a:lnTo>
                    <a:lnTo>
                      <a:pt x="141" y="4031"/>
                    </a:lnTo>
                    <a:lnTo>
                      <a:pt x="183" y="4146"/>
                    </a:lnTo>
                    <a:lnTo>
                      <a:pt x="233" y="4257"/>
                    </a:lnTo>
                    <a:lnTo>
                      <a:pt x="289" y="4365"/>
                    </a:lnTo>
                    <a:lnTo>
                      <a:pt x="351" y="4469"/>
                    </a:lnTo>
                    <a:lnTo>
                      <a:pt x="421" y="4570"/>
                    </a:lnTo>
                    <a:lnTo>
                      <a:pt x="495" y="4665"/>
                    </a:lnTo>
                    <a:lnTo>
                      <a:pt x="578" y="4754"/>
                    </a:lnTo>
                    <a:lnTo>
                      <a:pt x="664" y="4840"/>
                    </a:lnTo>
                    <a:lnTo>
                      <a:pt x="758" y="4921"/>
                    </a:lnTo>
                    <a:lnTo>
                      <a:pt x="855" y="4997"/>
                    </a:lnTo>
                    <a:lnTo>
                      <a:pt x="959" y="5068"/>
                    </a:lnTo>
                    <a:lnTo>
                      <a:pt x="1069" y="5133"/>
                    </a:lnTo>
                    <a:lnTo>
                      <a:pt x="1184" y="5192"/>
                    </a:lnTo>
                    <a:lnTo>
                      <a:pt x="1302" y="5246"/>
                    </a:lnTo>
                    <a:lnTo>
                      <a:pt x="1427" y="5294"/>
                    </a:lnTo>
                    <a:lnTo>
                      <a:pt x="1491" y="5315"/>
                    </a:lnTo>
                    <a:lnTo>
                      <a:pt x="1601" y="5349"/>
                    </a:lnTo>
                    <a:lnTo>
                      <a:pt x="1818" y="5400"/>
                    </a:lnTo>
                    <a:lnTo>
                      <a:pt x="2042" y="5431"/>
                    </a:lnTo>
                    <a:lnTo>
                      <a:pt x="2293" y="5446"/>
                    </a:lnTo>
                    <a:lnTo>
                      <a:pt x="2437" y="5446"/>
                    </a:lnTo>
                    <a:lnTo>
                      <a:pt x="2553" y="5446"/>
                    </a:lnTo>
                    <a:lnTo>
                      <a:pt x="2778" y="5433"/>
                    </a:lnTo>
                    <a:lnTo>
                      <a:pt x="2988" y="5409"/>
                    </a:lnTo>
                    <a:lnTo>
                      <a:pt x="3187" y="5372"/>
                    </a:lnTo>
                    <a:lnTo>
                      <a:pt x="3374" y="5323"/>
                    </a:lnTo>
                    <a:lnTo>
                      <a:pt x="3552" y="5259"/>
                    </a:lnTo>
                    <a:lnTo>
                      <a:pt x="3721" y="5182"/>
                    </a:lnTo>
                    <a:lnTo>
                      <a:pt x="3883" y="5091"/>
                    </a:lnTo>
                    <a:lnTo>
                      <a:pt x="3961" y="5039"/>
                    </a:lnTo>
                    <a:lnTo>
                      <a:pt x="4022" y="4994"/>
                    </a:lnTo>
                    <a:lnTo>
                      <a:pt x="4143" y="4895"/>
                    </a:lnTo>
                    <a:lnTo>
                      <a:pt x="4257" y="4784"/>
                    </a:lnTo>
                    <a:lnTo>
                      <a:pt x="4364" y="4660"/>
                    </a:lnTo>
                    <a:lnTo>
                      <a:pt x="4462" y="4529"/>
                    </a:lnTo>
                    <a:lnTo>
                      <a:pt x="4548" y="4390"/>
                    </a:lnTo>
                    <a:lnTo>
                      <a:pt x="4623" y="4244"/>
                    </a:lnTo>
                    <a:lnTo>
                      <a:pt x="4686" y="4095"/>
                    </a:lnTo>
                    <a:lnTo>
                      <a:pt x="4712" y="4020"/>
                    </a:lnTo>
                    <a:lnTo>
                      <a:pt x="4732" y="3955"/>
                    </a:lnTo>
                    <a:lnTo>
                      <a:pt x="4766" y="3837"/>
                    </a:lnTo>
                    <a:lnTo>
                      <a:pt x="4790" y="3709"/>
                    </a:lnTo>
                    <a:lnTo>
                      <a:pt x="4807" y="3546"/>
                    </a:lnTo>
                    <a:lnTo>
                      <a:pt x="4826" y="3196"/>
                    </a:lnTo>
                    <a:lnTo>
                      <a:pt x="4838" y="2380"/>
                    </a:lnTo>
                    <a:lnTo>
                      <a:pt x="4842" y="1745"/>
                    </a:lnTo>
                    <a:lnTo>
                      <a:pt x="4853" y="0"/>
                    </a:lnTo>
                    <a:lnTo>
                      <a:pt x="4418" y="0"/>
                    </a:lnTo>
                    <a:lnTo>
                      <a:pt x="3986" y="0"/>
                    </a:lnTo>
                    <a:lnTo>
                      <a:pt x="3978" y="1756"/>
                    </a:lnTo>
                    <a:lnTo>
                      <a:pt x="3972" y="2640"/>
                    </a:lnTo>
                    <a:lnTo>
                      <a:pt x="3959" y="3357"/>
                    </a:lnTo>
                    <a:lnTo>
                      <a:pt x="3946" y="3589"/>
                    </a:lnTo>
                    <a:lnTo>
                      <a:pt x="3939" y="3635"/>
                    </a:lnTo>
                    <a:lnTo>
                      <a:pt x="3917" y="3707"/>
                    </a:lnTo>
                    <a:lnTo>
                      <a:pt x="3850" y="3877"/>
                    </a:lnTo>
                    <a:lnTo>
                      <a:pt x="3763" y="4050"/>
                    </a:lnTo>
                    <a:lnTo>
                      <a:pt x="3674" y="4200"/>
                    </a:lnTo>
                    <a:lnTo>
                      <a:pt x="3632" y="4254"/>
                    </a:lnTo>
                    <a:lnTo>
                      <a:pt x="3576" y="4319"/>
                    </a:lnTo>
                    <a:lnTo>
                      <a:pt x="3449" y="4436"/>
                    </a:lnTo>
                    <a:lnTo>
                      <a:pt x="3307" y="4535"/>
                    </a:lnTo>
                    <a:lnTo>
                      <a:pt x="3150" y="4620"/>
                    </a:lnTo>
                    <a:lnTo>
                      <a:pt x="2983" y="4686"/>
                    </a:lnTo>
                    <a:lnTo>
                      <a:pt x="2805" y="4734"/>
                    </a:lnTo>
                    <a:lnTo>
                      <a:pt x="2623" y="4763"/>
                    </a:lnTo>
                    <a:lnTo>
                      <a:pt x="2435" y="4773"/>
                    </a:lnTo>
                    <a:lnTo>
                      <a:pt x="2340" y="4768"/>
                    </a:lnTo>
                    <a:lnTo>
                      <a:pt x="2274" y="4763"/>
                    </a:lnTo>
                    <a:lnTo>
                      <a:pt x="2147" y="4747"/>
                    </a:lnTo>
                    <a:lnTo>
                      <a:pt x="2025" y="4722"/>
                    </a:lnTo>
                    <a:lnTo>
                      <a:pt x="1908" y="4692"/>
                    </a:lnTo>
                    <a:lnTo>
                      <a:pt x="1796" y="4653"/>
                    </a:lnTo>
                    <a:lnTo>
                      <a:pt x="1689" y="4607"/>
                    </a:lnTo>
                    <a:lnTo>
                      <a:pt x="1589" y="4554"/>
                    </a:lnTo>
                    <a:lnTo>
                      <a:pt x="1493" y="4492"/>
                    </a:lnTo>
                    <a:lnTo>
                      <a:pt x="1404" y="4424"/>
                    </a:lnTo>
                    <a:lnTo>
                      <a:pt x="1321" y="4349"/>
                    </a:lnTo>
                    <a:lnTo>
                      <a:pt x="1241" y="4267"/>
                    </a:lnTo>
                    <a:lnTo>
                      <a:pt x="1169" y="4179"/>
                    </a:lnTo>
                    <a:lnTo>
                      <a:pt x="1103" y="4083"/>
                    </a:lnTo>
                    <a:lnTo>
                      <a:pt x="1044" y="3981"/>
                    </a:lnTo>
                    <a:lnTo>
                      <a:pt x="989" y="3871"/>
                    </a:lnTo>
                    <a:lnTo>
                      <a:pt x="943" y="3756"/>
                    </a:lnTo>
                    <a:lnTo>
                      <a:pt x="922" y="3696"/>
                    </a:lnTo>
                    <a:lnTo>
                      <a:pt x="907" y="3648"/>
                    </a:lnTo>
                    <a:lnTo>
                      <a:pt x="889" y="3481"/>
                    </a:lnTo>
                    <a:lnTo>
                      <a:pt x="874" y="2830"/>
                    </a:lnTo>
                    <a:lnTo>
                      <a:pt x="868" y="1781"/>
                    </a:lnTo>
                    <a:lnTo>
                      <a:pt x="861" y="0"/>
                    </a:lnTo>
                    <a:lnTo>
                      <a:pt x="432" y="0"/>
                    </a:lnTo>
                    <a:lnTo>
                      <a:pt x="0" y="0"/>
                    </a:lnTo>
                    <a:lnTo>
                      <a:pt x="0" y="166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 dirty="0"/>
              </a:p>
            </p:txBody>
          </p:sp>
          <p:sp>
            <p:nvSpPr>
              <p:cNvPr id="62" name="Freeform 20">
                <a:extLst>
                  <a:ext uri="{FF2B5EF4-FFF2-40B4-BE49-F238E27FC236}">
                    <a16:creationId xmlns:a16="http://schemas.microsoft.com/office/drawing/2014/main" id="{11BF75AA-14B5-4BB1-AB83-2353CCD34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664" y="2437649"/>
                <a:ext cx="213331" cy="229337"/>
              </a:xfrm>
              <a:custGeom>
                <a:avLst/>
                <a:gdLst>
                  <a:gd name="T0" fmla="*/ 199 w 4939"/>
                  <a:gd name="T1" fmla="*/ 96 h 5399"/>
                  <a:gd name="T2" fmla="*/ 615 w 4939"/>
                  <a:gd name="T3" fmla="*/ 708 h 5399"/>
                  <a:gd name="T4" fmla="*/ 984 w 4939"/>
                  <a:gd name="T5" fmla="*/ 1248 h 5399"/>
                  <a:gd name="T6" fmla="*/ 1343 w 4939"/>
                  <a:gd name="T7" fmla="*/ 1774 h 5399"/>
                  <a:gd name="T8" fmla="*/ 1714 w 4939"/>
                  <a:gd name="T9" fmla="*/ 2318 h 5399"/>
                  <a:gd name="T10" fmla="*/ 1826 w 4939"/>
                  <a:gd name="T11" fmla="*/ 2481 h 5399"/>
                  <a:gd name="T12" fmla="*/ 1861 w 4939"/>
                  <a:gd name="T13" fmla="*/ 2570 h 5399"/>
                  <a:gd name="T14" fmla="*/ 1864 w 4939"/>
                  <a:gd name="T15" fmla="*/ 2661 h 5399"/>
                  <a:gd name="T16" fmla="*/ 1838 w 4939"/>
                  <a:gd name="T17" fmla="*/ 2750 h 5399"/>
                  <a:gd name="T18" fmla="*/ 1798 w 4939"/>
                  <a:gd name="T19" fmla="*/ 2818 h 5399"/>
                  <a:gd name="T20" fmla="*/ 209 w 4939"/>
                  <a:gd name="T21" fmla="*/ 5084 h 5399"/>
                  <a:gd name="T22" fmla="*/ 28 w 4939"/>
                  <a:gd name="T23" fmla="*/ 5393 h 5399"/>
                  <a:gd name="T24" fmla="*/ 484 w 4939"/>
                  <a:gd name="T25" fmla="*/ 5395 h 5399"/>
                  <a:gd name="T26" fmla="*/ 1283 w 4939"/>
                  <a:gd name="T27" fmla="*/ 4938 h 5399"/>
                  <a:gd name="T28" fmla="*/ 1930 w 4939"/>
                  <a:gd name="T29" fmla="*/ 4005 h 5399"/>
                  <a:gd name="T30" fmla="*/ 2276 w 4939"/>
                  <a:gd name="T31" fmla="*/ 3530 h 5399"/>
                  <a:gd name="T32" fmla="*/ 2336 w 4939"/>
                  <a:gd name="T33" fmla="*/ 3475 h 5399"/>
                  <a:gd name="T34" fmla="*/ 2454 w 4939"/>
                  <a:gd name="T35" fmla="*/ 3457 h 5399"/>
                  <a:gd name="T36" fmla="*/ 2551 w 4939"/>
                  <a:gd name="T37" fmla="*/ 3477 h 5399"/>
                  <a:gd name="T38" fmla="*/ 2620 w 4939"/>
                  <a:gd name="T39" fmla="*/ 3540 h 5399"/>
                  <a:gd name="T40" fmla="*/ 2837 w 4939"/>
                  <a:gd name="T41" fmla="*/ 3820 h 5399"/>
                  <a:gd name="T42" fmla="*/ 3879 w 4939"/>
                  <a:gd name="T43" fmla="*/ 5295 h 5399"/>
                  <a:gd name="T44" fmla="*/ 4450 w 4939"/>
                  <a:gd name="T45" fmla="*/ 5399 h 5399"/>
                  <a:gd name="T46" fmla="*/ 4900 w 4939"/>
                  <a:gd name="T47" fmla="*/ 5389 h 5399"/>
                  <a:gd name="T48" fmla="*/ 4939 w 4939"/>
                  <a:gd name="T49" fmla="*/ 5370 h 5399"/>
                  <a:gd name="T50" fmla="*/ 4913 w 4939"/>
                  <a:gd name="T51" fmla="*/ 5324 h 5399"/>
                  <a:gd name="T52" fmla="*/ 4584 w 4939"/>
                  <a:gd name="T53" fmla="*/ 4845 h 5399"/>
                  <a:gd name="T54" fmla="*/ 3703 w 4939"/>
                  <a:gd name="T55" fmla="*/ 3575 h 5399"/>
                  <a:gd name="T56" fmla="*/ 3210 w 4939"/>
                  <a:gd name="T57" fmla="*/ 2858 h 5399"/>
                  <a:gd name="T58" fmla="*/ 3075 w 4939"/>
                  <a:gd name="T59" fmla="*/ 2616 h 5399"/>
                  <a:gd name="T60" fmla="*/ 3066 w 4939"/>
                  <a:gd name="T61" fmla="*/ 2525 h 5399"/>
                  <a:gd name="T62" fmla="*/ 3087 w 4939"/>
                  <a:gd name="T63" fmla="*/ 2475 h 5399"/>
                  <a:gd name="T64" fmla="*/ 3562 w 4939"/>
                  <a:gd name="T65" fmla="*/ 1768 h 5399"/>
                  <a:gd name="T66" fmla="*/ 4635 w 4939"/>
                  <a:gd name="T67" fmla="*/ 226 h 5399"/>
                  <a:gd name="T68" fmla="*/ 4749 w 4939"/>
                  <a:gd name="T69" fmla="*/ 7 h 5399"/>
                  <a:gd name="T70" fmla="*/ 4286 w 4939"/>
                  <a:gd name="T71" fmla="*/ 0 h 5399"/>
                  <a:gd name="T72" fmla="*/ 3727 w 4939"/>
                  <a:gd name="T73" fmla="*/ 101 h 5399"/>
                  <a:gd name="T74" fmla="*/ 3336 w 4939"/>
                  <a:gd name="T75" fmla="*/ 672 h 5399"/>
                  <a:gd name="T76" fmla="*/ 2837 w 4939"/>
                  <a:gd name="T77" fmla="*/ 1404 h 5399"/>
                  <a:gd name="T78" fmla="*/ 2644 w 4939"/>
                  <a:gd name="T79" fmla="*/ 1672 h 5399"/>
                  <a:gd name="T80" fmla="*/ 2542 w 4939"/>
                  <a:gd name="T81" fmla="*/ 1758 h 5399"/>
                  <a:gd name="T82" fmla="*/ 2460 w 4939"/>
                  <a:gd name="T83" fmla="*/ 1775 h 5399"/>
                  <a:gd name="T84" fmla="*/ 2401 w 4939"/>
                  <a:gd name="T85" fmla="*/ 1775 h 5399"/>
                  <a:gd name="T86" fmla="*/ 2312 w 4939"/>
                  <a:gd name="T87" fmla="*/ 1745 h 5399"/>
                  <a:gd name="T88" fmla="*/ 2240 w 4939"/>
                  <a:gd name="T89" fmla="*/ 1659 h 5399"/>
                  <a:gd name="T90" fmla="*/ 1968 w 4939"/>
                  <a:gd name="T91" fmla="*/ 1271 h 5399"/>
                  <a:gd name="T92" fmla="*/ 1608 w 4939"/>
                  <a:gd name="T93" fmla="*/ 741 h 5399"/>
                  <a:gd name="T94" fmla="*/ 1265 w 4939"/>
                  <a:gd name="T95" fmla="*/ 240 h 5399"/>
                  <a:gd name="T96" fmla="*/ 621 w 4939"/>
                  <a:gd name="T97" fmla="*/ 0 h 5399"/>
                  <a:gd name="T98" fmla="*/ 170 w 4939"/>
                  <a:gd name="T99" fmla="*/ 6 h 5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939" h="5399">
                    <a:moveTo>
                      <a:pt x="144" y="10"/>
                    </a:moveTo>
                    <a:lnTo>
                      <a:pt x="199" y="96"/>
                    </a:lnTo>
                    <a:lnTo>
                      <a:pt x="386" y="377"/>
                    </a:lnTo>
                    <a:lnTo>
                      <a:pt x="615" y="708"/>
                    </a:lnTo>
                    <a:lnTo>
                      <a:pt x="807" y="989"/>
                    </a:lnTo>
                    <a:lnTo>
                      <a:pt x="984" y="1248"/>
                    </a:lnTo>
                    <a:lnTo>
                      <a:pt x="1160" y="1505"/>
                    </a:lnTo>
                    <a:lnTo>
                      <a:pt x="1343" y="1774"/>
                    </a:lnTo>
                    <a:lnTo>
                      <a:pt x="1541" y="2063"/>
                    </a:lnTo>
                    <a:lnTo>
                      <a:pt x="1714" y="2318"/>
                    </a:lnTo>
                    <a:lnTo>
                      <a:pt x="1812" y="2459"/>
                    </a:lnTo>
                    <a:lnTo>
                      <a:pt x="1826" y="2481"/>
                    </a:lnTo>
                    <a:lnTo>
                      <a:pt x="1847" y="2525"/>
                    </a:lnTo>
                    <a:lnTo>
                      <a:pt x="1861" y="2570"/>
                    </a:lnTo>
                    <a:lnTo>
                      <a:pt x="1867" y="2615"/>
                    </a:lnTo>
                    <a:lnTo>
                      <a:pt x="1864" y="2661"/>
                    </a:lnTo>
                    <a:lnTo>
                      <a:pt x="1855" y="2705"/>
                    </a:lnTo>
                    <a:lnTo>
                      <a:pt x="1838" y="2750"/>
                    </a:lnTo>
                    <a:lnTo>
                      <a:pt x="1813" y="2794"/>
                    </a:lnTo>
                    <a:lnTo>
                      <a:pt x="1798" y="2818"/>
                    </a:lnTo>
                    <a:lnTo>
                      <a:pt x="1512" y="3218"/>
                    </a:lnTo>
                    <a:lnTo>
                      <a:pt x="209" y="5084"/>
                    </a:lnTo>
                    <a:lnTo>
                      <a:pt x="0" y="5389"/>
                    </a:lnTo>
                    <a:lnTo>
                      <a:pt x="28" y="5393"/>
                    </a:lnTo>
                    <a:lnTo>
                      <a:pt x="291" y="5395"/>
                    </a:lnTo>
                    <a:lnTo>
                      <a:pt x="484" y="5395"/>
                    </a:lnTo>
                    <a:lnTo>
                      <a:pt x="972" y="5387"/>
                    </a:lnTo>
                    <a:lnTo>
                      <a:pt x="1283" y="4938"/>
                    </a:lnTo>
                    <a:lnTo>
                      <a:pt x="1600" y="4480"/>
                    </a:lnTo>
                    <a:lnTo>
                      <a:pt x="1930" y="4005"/>
                    </a:lnTo>
                    <a:lnTo>
                      <a:pt x="2067" y="3811"/>
                    </a:lnTo>
                    <a:lnTo>
                      <a:pt x="2276" y="3530"/>
                    </a:lnTo>
                    <a:lnTo>
                      <a:pt x="2313" y="3488"/>
                    </a:lnTo>
                    <a:lnTo>
                      <a:pt x="2336" y="3475"/>
                    </a:lnTo>
                    <a:lnTo>
                      <a:pt x="2391" y="3460"/>
                    </a:lnTo>
                    <a:lnTo>
                      <a:pt x="2454" y="3457"/>
                    </a:lnTo>
                    <a:lnTo>
                      <a:pt x="2519" y="3467"/>
                    </a:lnTo>
                    <a:lnTo>
                      <a:pt x="2551" y="3477"/>
                    </a:lnTo>
                    <a:lnTo>
                      <a:pt x="2567" y="3486"/>
                    </a:lnTo>
                    <a:lnTo>
                      <a:pt x="2620" y="3540"/>
                    </a:lnTo>
                    <a:lnTo>
                      <a:pt x="2737" y="3683"/>
                    </a:lnTo>
                    <a:lnTo>
                      <a:pt x="2837" y="3820"/>
                    </a:lnTo>
                    <a:lnTo>
                      <a:pt x="3438" y="4668"/>
                    </a:lnTo>
                    <a:lnTo>
                      <a:pt x="3879" y="5295"/>
                    </a:lnTo>
                    <a:lnTo>
                      <a:pt x="3948" y="5396"/>
                    </a:lnTo>
                    <a:lnTo>
                      <a:pt x="4450" y="5399"/>
                    </a:lnTo>
                    <a:lnTo>
                      <a:pt x="4721" y="5399"/>
                    </a:lnTo>
                    <a:lnTo>
                      <a:pt x="4900" y="5389"/>
                    </a:lnTo>
                    <a:lnTo>
                      <a:pt x="4931" y="5379"/>
                    </a:lnTo>
                    <a:lnTo>
                      <a:pt x="4939" y="5370"/>
                    </a:lnTo>
                    <a:lnTo>
                      <a:pt x="4937" y="5366"/>
                    </a:lnTo>
                    <a:lnTo>
                      <a:pt x="4913" y="5324"/>
                    </a:lnTo>
                    <a:lnTo>
                      <a:pt x="4721" y="5042"/>
                    </a:lnTo>
                    <a:lnTo>
                      <a:pt x="4584" y="4845"/>
                    </a:lnTo>
                    <a:lnTo>
                      <a:pt x="4198" y="4290"/>
                    </a:lnTo>
                    <a:lnTo>
                      <a:pt x="3703" y="3575"/>
                    </a:lnTo>
                    <a:lnTo>
                      <a:pt x="3486" y="3262"/>
                    </a:lnTo>
                    <a:lnTo>
                      <a:pt x="3210" y="2858"/>
                    </a:lnTo>
                    <a:lnTo>
                      <a:pt x="3110" y="2689"/>
                    </a:lnTo>
                    <a:lnTo>
                      <a:pt x="3075" y="2616"/>
                    </a:lnTo>
                    <a:lnTo>
                      <a:pt x="3062" y="2564"/>
                    </a:lnTo>
                    <a:lnTo>
                      <a:pt x="3066" y="2525"/>
                    </a:lnTo>
                    <a:lnTo>
                      <a:pt x="3072" y="2508"/>
                    </a:lnTo>
                    <a:lnTo>
                      <a:pt x="3087" y="2475"/>
                    </a:lnTo>
                    <a:lnTo>
                      <a:pt x="3180" y="2327"/>
                    </a:lnTo>
                    <a:lnTo>
                      <a:pt x="3562" y="1768"/>
                    </a:lnTo>
                    <a:lnTo>
                      <a:pt x="4145" y="931"/>
                    </a:lnTo>
                    <a:lnTo>
                      <a:pt x="4635" y="226"/>
                    </a:lnTo>
                    <a:lnTo>
                      <a:pt x="4776" y="12"/>
                    </a:lnTo>
                    <a:lnTo>
                      <a:pt x="4749" y="7"/>
                    </a:lnTo>
                    <a:lnTo>
                      <a:pt x="4482" y="0"/>
                    </a:lnTo>
                    <a:lnTo>
                      <a:pt x="4286" y="0"/>
                    </a:lnTo>
                    <a:lnTo>
                      <a:pt x="3795" y="0"/>
                    </a:lnTo>
                    <a:lnTo>
                      <a:pt x="3727" y="101"/>
                    </a:lnTo>
                    <a:lnTo>
                      <a:pt x="3601" y="287"/>
                    </a:lnTo>
                    <a:lnTo>
                      <a:pt x="3336" y="672"/>
                    </a:lnTo>
                    <a:lnTo>
                      <a:pt x="3048" y="1093"/>
                    </a:lnTo>
                    <a:lnTo>
                      <a:pt x="2837" y="1404"/>
                    </a:lnTo>
                    <a:lnTo>
                      <a:pt x="2757" y="1520"/>
                    </a:lnTo>
                    <a:lnTo>
                      <a:pt x="2644" y="1672"/>
                    </a:lnTo>
                    <a:lnTo>
                      <a:pt x="2581" y="1733"/>
                    </a:lnTo>
                    <a:lnTo>
                      <a:pt x="2542" y="1758"/>
                    </a:lnTo>
                    <a:lnTo>
                      <a:pt x="2503" y="1771"/>
                    </a:lnTo>
                    <a:lnTo>
                      <a:pt x="2460" y="1775"/>
                    </a:lnTo>
                    <a:lnTo>
                      <a:pt x="2436" y="1775"/>
                    </a:lnTo>
                    <a:lnTo>
                      <a:pt x="2401" y="1775"/>
                    </a:lnTo>
                    <a:lnTo>
                      <a:pt x="2351" y="1768"/>
                    </a:lnTo>
                    <a:lnTo>
                      <a:pt x="2312" y="1745"/>
                    </a:lnTo>
                    <a:lnTo>
                      <a:pt x="2269" y="1696"/>
                    </a:lnTo>
                    <a:lnTo>
                      <a:pt x="2240" y="1659"/>
                    </a:lnTo>
                    <a:lnTo>
                      <a:pt x="2127" y="1506"/>
                    </a:lnTo>
                    <a:lnTo>
                      <a:pt x="1968" y="1271"/>
                    </a:lnTo>
                    <a:lnTo>
                      <a:pt x="1788" y="1006"/>
                    </a:lnTo>
                    <a:lnTo>
                      <a:pt x="1608" y="741"/>
                    </a:lnTo>
                    <a:lnTo>
                      <a:pt x="1432" y="485"/>
                    </a:lnTo>
                    <a:lnTo>
                      <a:pt x="1265" y="240"/>
                    </a:lnTo>
                    <a:lnTo>
                      <a:pt x="1102" y="0"/>
                    </a:lnTo>
                    <a:lnTo>
                      <a:pt x="621" y="0"/>
                    </a:lnTo>
                    <a:lnTo>
                      <a:pt x="431" y="0"/>
                    </a:lnTo>
                    <a:lnTo>
                      <a:pt x="170" y="6"/>
                    </a:lnTo>
                    <a:lnTo>
                      <a:pt x="144" y="10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</p:grp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1B81D477-368E-4CB5-9584-AE672BAF04CA}"/>
              </a:ext>
            </a:extLst>
          </p:cNvPr>
          <p:cNvSpPr txBox="1"/>
          <p:nvPr/>
        </p:nvSpPr>
        <p:spPr>
          <a:xfrm>
            <a:off x="565593" y="1979381"/>
            <a:ext cx="2938572" cy="4647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 lvl="0" algn="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sz="150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  <a:p>
            <a:pPr lvl="0" algn="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89E1548-4D4B-447E-8CDC-91361E99293B}"/>
              </a:ext>
            </a:extLst>
          </p:cNvPr>
          <p:cNvSpPr txBox="1"/>
          <p:nvPr/>
        </p:nvSpPr>
        <p:spPr>
          <a:xfrm>
            <a:off x="6832825" y="4849394"/>
            <a:ext cx="2507584" cy="4647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sz="150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69D9A4F-CA3E-4BD3-A8B1-051CC8D485ED}"/>
              </a:ext>
            </a:extLst>
          </p:cNvPr>
          <p:cNvSpPr txBox="1"/>
          <p:nvPr/>
        </p:nvSpPr>
        <p:spPr>
          <a:xfrm>
            <a:off x="581174" y="3346832"/>
            <a:ext cx="2461961" cy="4647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 lvl="0" algn="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sz="150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  <a:p>
            <a:pPr lvl="0" algn="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b="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grpSp>
        <p:nvGrpSpPr>
          <p:cNvPr id="95" name="Group 16">
            <a:extLst>
              <a:ext uri="{FF2B5EF4-FFF2-40B4-BE49-F238E27FC236}">
                <a16:creationId xmlns:a16="http://schemas.microsoft.com/office/drawing/2014/main" id="{0149EA4F-C3EA-483B-839F-3E5E15E85C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87454" y="4849394"/>
            <a:ext cx="386080" cy="385544"/>
            <a:chOff x="2400" y="1441"/>
            <a:chExt cx="1440" cy="1438"/>
          </a:xfrm>
          <a:solidFill>
            <a:schemeClr val="tx1"/>
          </a:solidFill>
        </p:grpSpPr>
        <p:sp>
          <p:nvSpPr>
            <p:cNvPr id="97" name="Freeform 17">
              <a:extLst>
                <a:ext uri="{FF2B5EF4-FFF2-40B4-BE49-F238E27FC236}">
                  <a16:creationId xmlns:a16="http://schemas.microsoft.com/office/drawing/2014/main" id="{E078BCFD-170F-4C04-8740-11C0C768F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1441"/>
              <a:ext cx="1440" cy="1438"/>
            </a:xfrm>
            <a:custGeom>
              <a:avLst/>
              <a:gdLst>
                <a:gd name="T0" fmla="*/ 0 w 4321"/>
                <a:gd name="T1" fmla="*/ 2158 h 4315"/>
                <a:gd name="T2" fmla="*/ 0 w 4321"/>
                <a:gd name="T3" fmla="*/ 4315 h 4315"/>
                <a:gd name="T4" fmla="*/ 2161 w 4321"/>
                <a:gd name="T5" fmla="*/ 4315 h 4315"/>
                <a:gd name="T6" fmla="*/ 4321 w 4321"/>
                <a:gd name="T7" fmla="*/ 4315 h 4315"/>
                <a:gd name="T8" fmla="*/ 4321 w 4321"/>
                <a:gd name="T9" fmla="*/ 3369 h 4315"/>
                <a:gd name="T10" fmla="*/ 4321 w 4321"/>
                <a:gd name="T11" fmla="*/ 2421 h 4315"/>
                <a:gd name="T12" fmla="*/ 4058 w 4321"/>
                <a:gd name="T13" fmla="*/ 2421 h 4315"/>
                <a:gd name="T14" fmla="*/ 3793 w 4321"/>
                <a:gd name="T15" fmla="*/ 2421 h 4315"/>
                <a:gd name="T16" fmla="*/ 3793 w 4321"/>
                <a:gd name="T17" fmla="*/ 3093 h 4315"/>
                <a:gd name="T18" fmla="*/ 3793 w 4321"/>
                <a:gd name="T19" fmla="*/ 3765 h 4315"/>
                <a:gd name="T20" fmla="*/ 2172 w 4321"/>
                <a:gd name="T21" fmla="*/ 3765 h 4315"/>
                <a:gd name="T22" fmla="*/ 552 w 4321"/>
                <a:gd name="T23" fmla="*/ 3765 h 4315"/>
                <a:gd name="T24" fmla="*/ 552 w 4321"/>
                <a:gd name="T25" fmla="*/ 2158 h 4315"/>
                <a:gd name="T26" fmla="*/ 552 w 4321"/>
                <a:gd name="T27" fmla="*/ 551 h 4315"/>
                <a:gd name="T28" fmla="*/ 1224 w 4321"/>
                <a:gd name="T29" fmla="*/ 551 h 4315"/>
                <a:gd name="T30" fmla="*/ 1897 w 4321"/>
                <a:gd name="T31" fmla="*/ 551 h 4315"/>
                <a:gd name="T32" fmla="*/ 1897 w 4321"/>
                <a:gd name="T33" fmla="*/ 276 h 4315"/>
                <a:gd name="T34" fmla="*/ 1897 w 4321"/>
                <a:gd name="T35" fmla="*/ 0 h 4315"/>
                <a:gd name="T36" fmla="*/ 948 w 4321"/>
                <a:gd name="T37" fmla="*/ 0 h 4315"/>
                <a:gd name="T38" fmla="*/ 0 w 4321"/>
                <a:gd name="T39" fmla="*/ 0 h 4315"/>
                <a:gd name="T40" fmla="*/ 0 w 4321"/>
                <a:gd name="T41" fmla="*/ 2158 h 4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1" h="4315">
                  <a:moveTo>
                    <a:pt x="0" y="2158"/>
                  </a:moveTo>
                  <a:lnTo>
                    <a:pt x="0" y="4315"/>
                  </a:lnTo>
                  <a:lnTo>
                    <a:pt x="2161" y="4315"/>
                  </a:lnTo>
                  <a:lnTo>
                    <a:pt x="4321" y="4315"/>
                  </a:lnTo>
                  <a:lnTo>
                    <a:pt x="4321" y="3369"/>
                  </a:lnTo>
                  <a:lnTo>
                    <a:pt x="4321" y="2421"/>
                  </a:lnTo>
                  <a:lnTo>
                    <a:pt x="4058" y="2421"/>
                  </a:lnTo>
                  <a:lnTo>
                    <a:pt x="3793" y="2421"/>
                  </a:lnTo>
                  <a:lnTo>
                    <a:pt x="3793" y="3093"/>
                  </a:lnTo>
                  <a:lnTo>
                    <a:pt x="3793" y="3765"/>
                  </a:lnTo>
                  <a:lnTo>
                    <a:pt x="2172" y="3765"/>
                  </a:lnTo>
                  <a:lnTo>
                    <a:pt x="552" y="3765"/>
                  </a:lnTo>
                  <a:lnTo>
                    <a:pt x="552" y="2158"/>
                  </a:lnTo>
                  <a:lnTo>
                    <a:pt x="552" y="551"/>
                  </a:lnTo>
                  <a:lnTo>
                    <a:pt x="1224" y="551"/>
                  </a:lnTo>
                  <a:lnTo>
                    <a:pt x="1897" y="551"/>
                  </a:lnTo>
                  <a:lnTo>
                    <a:pt x="1897" y="276"/>
                  </a:lnTo>
                  <a:lnTo>
                    <a:pt x="1897" y="0"/>
                  </a:lnTo>
                  <a:lnTo>
                    <a:pt x="948" y="0"/>
                  </a:lnTo>
                  <a:lnTo>
                    <a:pt x="0" y="0"/>
                  </a:lnTo>
                  <a:lnTo>
                    <a:pt x="0" y="2158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98" name="Freeform 18">
              <a:extLst>
                <a:ext uri="{FF2B5EF4-FFF2-40B4-BE49-F238E27FC236}">
                  <a16:creationId xmlns:a16="http://schemas.microsoft.com/office/drawing/2014/main" id="{CD09600A-1781-4181-A1A6-F09D7C321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1441"/>
              <a:ext cx="792" cy="791"/>
            </a:xfrm>
            <a:custGeom>
              <a:avLst/>
              <a:gdLst>
                <a:gd name="T0" fmla="*/ 504 w 2376"/>
                <a:gd name="T1" fmla="*/ 263 h 2373"/>
                <a:gd name="T2" fmla="*/ 504 w 2376"/>
                <a:gd name="T3" fmla="*/ 528 h 2373"/>
                <a:gd name="T4" fmla="*/ 972 w 2376"/>
                <a:gd name="T5" fmla="*/ 528 h 2373"/>
                <a:gd name="T6" fmla="*/ 1159 w 2376"/>
                <a:gd name="T7" fmla="*/ 528 h 2373"/>
                <a:gd name="T8" fmla="*/ 1362 w 2376"/>
                <a:gd name="T9" fmla="*/ 535 h 2373"/>
                <a:gd name="T10" fmla="*/ 1433 w 2376"/>
                <a:gd name="T11" fmla="*/ 542 h 2373"/>
                <a:gd name="T12" fmla="*/ 1440 w 2376"/>
                <a:gd name="T13" fmla="*/ 547 h 2373"/>
                <a:gd name="T14" fmla="*/ 1400 w 2376"/>
                <a:gd name="T15" fmla="*/ 594 h 2373"/>
                <a:gd name="T16" fmla="*/ 1008 w 2376"/>
                <a:gd name="T17" fmla="*/ 994 h 2373"/>
                <a:gd name="T18" fmla="*/ 720 w 2376"/>
                <a:gd name="T19" fmla="*/ 1283 h 2373"/>
                <a:gd name="T20" fmla="*/ 0 w 2376"/>
                <a:gd name="T21" fmla="*/ 2002 h 2373"/>
                <a:gd name="T22" fmla="*/ 184 w 2376"/>
                <a:gd name="T23" fmla="*/ 2186 h 2373"/>
                <a:gd name="T24" fmla="*/ 371 w 2376"/>
                <a:gd name="T25" fmla="*/ 2373 h 2373"/>
                <a:gd name="T26" fmla="*/ 1092 w 2376"/>
                <a:gd name="T27" fmla="*/ 1654 h 2373"/>
                <a:gd name="T28" fmla="*/ 1381 w 2376"/>
                <a:gd name="T29" fmla="*/ 1367 h 2373"/>
                <a:gd name="T30" fmla="*/ 1783 w 2376"/>
                <a:gd name="T31" fmla="*/ 975 h 2373"/>
                <a:gd name="T32" fmla="*/ 1832 w 2376"/>
                <a:gd name="T33" fmla="*/ 935 h 2373"/>
                <a:gd name="T34" fmla="*/ 1835 w 2376"/>
                <a:gd name="T35" fmla="*/ 942 h 2373"/>
                <a:gd name="T36" fmla="*/ 1841 w 2376"/>
                <a:gd name="T37" fmla="*/ 1013 h 2373"/>
                <a:gd name="T38" fmla="*/ 1848 w 2376"/>
                <a:gd name="T39" fmla="*/ 1216 h 2373"/>
                <a:gd name="T40" fmla="*/ 1848 w 2376"/>
                <a:gd name="T41" fmla="*/ 1403 h 2373"/>
                <a:gd name="T42" fmla="*/ 1848 w 2376"/>
                <a:gd name="T43" fmla="*/ 1870 h 2373"/>
                <a:gd name="T44" fmla="*/ 2113 w 2376"/>
                <a:gd name="T45" fmla="*/ 1870 h 2373"/>
                <a:gd name="T46" fmla="*/ 2376 w 2376"/>
                <a:gd name="T47" fmla="*/ 1870 h 2373"/>
                <a:gd name="T48" fmla="*/ 2376 w 2376"/>
                <a:gd name="T49" fmla="*/ 935 h 2373"/>
                <a:gd name="T50" fmla="*/ 2376 w 2376"/>
                <a:gd name="T51" fmla="*/ 0 h 2373"/>
                <a:gd name="T52" fmla="*/ 1440 w 2376"/>
                <a:gd name="T53" fmla="*/ 0 h 2373"/>
                <a:gd name="T54" fmla="*/ 504 w 2376"/>
                <a:gd name="T55" fmla="*/ 0 h 2373"/>
                <a:gd name="T56" fmla="*/ 504 w 2376"/>
                <a:gd name="T57" fmla="*/ 263 h 2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6" h="2373">
                  <a:moveTo>
                    <a:pt x="504" y="263"/>
                  </a:moveTo>
                  <a:lnTo>
                    <a:pt x="504" y="528"/>
                  </a:lnTo>
                  <a:lnTo>
                    <a:pt x="972" y="528"/>
                  </a:lnTo>
                  <a:lnTo>
                    <a:pt x="1159" y="528"/>
                  </a:lnTo>
                  <a:lnTo>
                    <a:pt x="1362" y="535"/>
                  </a:lnTo>
                  <a:lnTo>
                    <a:pt x="1433" y="542"/>
                  </a:lnTo>
                  <a:lnTo>
                    <a:pt x="1440" y="547"/>
                  </a:lnTo>
                  <a:lnTo>
                    <a:pt x="1400" y="594"/>
                  </a:lnTo>
                  <a:lnTo>
                    <a:pt x="1008" y="994"/>
                  </a:lnTo>
                  <a:lnTo>
                    <a:pt x="720" y="1283"/>
                  </a:lnTo>
                  <a:lnTo>
                    <a:pt x="0" y="2002"/>
                  </a:lnTo>
                  <a:lnTo>
                    <a:pt x="184" y="2186"/>
                  </a:lnTo>
                  <a:lnTo>
                    <a:pt x="371" y="2373"/>
                  </a:lnTo>
                  <a:lnTo>
                    <a:pt x="1092" y="1654"/>
                  </a:lnTo>
                  <a:lnTo>
                    <a:pt x="1381" y="1367"/>
                  </a:lnTo>
                  <a:lnTo>
                    <a:pt x="1783" y="975"/>
                  </a:lnTo>
                  <a:lnTo>
                    <a:pt x="1832" y="935"/>
                  </a:lnTo>
                  <a:lnTo>
                    <a:pt x="1835" y="942"/>
                  </a:lnTo>
                  <a:lnTo>
                    <a:pt x="1841" y="1013"/>
                  </a:lnTo>
                  <a:lnTo>
                    <a:pt x="1848" y="1216"/>
                  </a:lnTo>
                  <a:lnTo>
                    <a:pt x="1848" y="1403"/>
                  </a:lnTo>
                  <a:lnTo>
                    <a:pt x="1848" y="1870"/>
                  </a:lnTo>
                  <a:lnTo>
                    <a:pt x="2113" y="1870"/>
                  </a:lnTo>
                  <a:lnTo>
                    <a:pt x="2376" y="1870"/>
                  </a:lnTo>
                  <a:lnTo>
                    <a:pt x="2376" y="935"/>
                  </a:lnTo>
                  <a:lnTo>
                    <a:pt x="2376" y="0"/>
                  </a:lnTo>
                  <a:lnTo>
                    <a:pt x="1440" y="0"/>
                  </a:lnTo>
                  <a:lnTo>
                    <a:pt x="504" y="0"/>
                  </a:lnTo>
                  <a:lnTo>
                    <a:pt x="504" y="26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E18D1DCA-1C2F-4F08-B233-D2BF17BBB9E1}"/>
              </a:ext>
            </a:extLst>
          </p:cNvPr>
          <p:cNvSpPr txBox="1"/>
          <p:nvPr/>
        </p:nvSpPr>
        <p:spPr>
          <a:xfrm>
            <a:off x="565592" y="4849394"/>
            <a:ext cx="3245403" cy="4647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>
            <a:spAutoFit/>
          </a:bodyPr>
          <a:lstStyle/>
          <a:p>
            <a:pPr lvl="0" algn="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sz="1500" kern="0" dirty="0"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  <a:p>
            <a:pPr lvl="0" algn="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altLang="zh-CN" b="0" kern="0" dirty="0">
                <a:solidFill>
                  <a:schemeClr val="tx2"/>
                </a:solidFill>
                <a:latin typeface="Helvetica" panose="020B060402020203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46B589F5-E35F-40EF-A67F-85F7E848F096}"/>
              </a:ext>
            </a:extLst>
          </p:cNvPr>
          <p:cNvGrpSpPr>
            <a:grpSpLocks noChangeAspect="1"/>
          </p:cNvGrpSpPr>
          <p:nvPr/>
        </p:nvGrpSpPr>
        <p:grpSpPr>
          <a:xfrm>
            <a:off x="6042429" y="1979381"/>
            <a:ext cx="469347" cy="468000"/>
            <a:chOff x="2575534" y="2624966"/>
            <a:chExt cx="2996695" cy="2988093"/>
          </a:xfrm>
        </p:grpSpPr>
        <p:grpSp>
          <p:nvGrpSpPr>
            <p:cNvPr id="136" name="Group 21">
              <a:extLst>
                <a:ext uri="{FF2B5EF4-FFF2-40B4-BE49-F238E27FC236}">
                  <a16:creationId xmlns:a16="http://schemas.microsoft.com/office/drawing/2014/main" id="{95E1F90C-FE55-42A1-9034-902C603198A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75534" y="2624966"/>
              <a:ext cx="2996695" cy="2988093"/>
              <a:chOff x="2424" y="1465"/>
              <a:chExt cx="1393" cy="1389"/>
            </a:xfrm>
            <a:solidFill>
              <a:schemeClr val="tx1"/>
            </a:solidFill>
          </p:grpSpPr>
          <p:sp>
            <p:nvSpPr>
              <p:cNvPr id="138" name="Freeform 22">
                <a:extLst>
                  <a:ext uri="{FF2B5EF4-FFF2-40B4-BE49-F238E27FC236}">
                    <a16:creationId xmlns:a16="http://schemas.microsoft.com/office/drawing/2014/main" id="{30C33A3A-A7F1-471B-823C-33FBB07EB4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24" y="1465"/>
                <a:ext cx="1393" cy="1389"/>
              </a:xfrm>
              <a:custGeom>
                <a:avLst/>
                <a:gdLst>
                  <a:gd name="T0" fmla="*/ 866 w 4180"/>
                  <a:gd name="T1" fmla="*/ 354 h 4167"/>
                  <a:gd name="T2" fmla="*/ 9 w 4180"/>
                  <a:gd name="T3" fmla="*/ 1583 h 4167"/>
                  <a:gd name="T4" fmla="*/ 84 w 4180"/>
                  <a:gd name="T5" fmla="*/ 2593 h 4167"/>
                  <a:gd name="T6" fmla="*/ 861 w 4180"/>
                  <a:gd name="T7" fmla="*/ 3889 h 4167"/>
                  <a:gd name="T8" fmla="*/ 2777 w 4180"/>
                  <a:gd name="T9" fmla="*/ 4059 h 4167"/>
                  <a:gd name="T10" fmla="*/ 3799 w 4180"/>
                  <a:gd name="T11" fmla="*/ 3306 h 4167"/>
                  <a:gd name="T12" fmla="*/ 3361 w 4180"/>
                  <a:gd name="T13" fmla="*/ 278 h 4167"/>
                  <a:gd name="T14" fmla="*/ 1886 w 4180"/>
                  <a:gd name="T15" fmla="*/ 32 h 4167"/>
                  <a:gd name="T16" fmla="*/ 3130 w 4180"/>
                  <a:gd name="T17" fmla="*/ 408 h 4167"/>
                  <a:gd name="T18" fmla="*/ 1495 w 4180"/>
                  <a:gd name="T19" fmla="*/ 621 h 4167"/>
                  <a:gd name="T20" fmla="*/ 1219 w 4180"/>
                  <a:gd name="T21" fmla="*/ 387 h 4167"/>
                  <a:gd name="T22" fmla="*/ 1973 w 4180"/>
                  <a:gd name="T23" fmla="*/ 227 h 4167"/>
                  <a:gd name="T24" fmla="*/ 2056 w 4180"/>
                  <a:gd name="T25" fmla="*/ 193 h 4167"/>
                  <a:gd name="T26" fmla="*/ 1368 w 4180"/>
                  <a:gd name="T27" fmla="*/ 768 h 4167"/>
                  <a:gd name="T28" fmla="*/ 1049 w 4180"/>
                  <a:gd name="T29" fmla="*/ 1862 h 4167"/>
                  <a:gd name="T30" fmla="*/ 1013 w 4180"/>
                  <a:gd name="T31" fmla="*/ 1983 h 4167"/>
                  <a:gd name="T32" fmla="*/ 1014 w 4180"/>
                  <a:gd name="T33" fmla="*/ 2112 h 4167"/>
                  <a:gd name="T34" fmla="*/ 802 w 4180"/>
                  <a:gd name="T35" fmla="*/ 2138 h 4167"/>
                  <a:gd name="T36" fmla="*/ 673 w 4180"/>
                  <a:gd name="T37" fmla="*/ 2050 h 4167"/>
                  <a:gd name="T38" fmla="*/ 628 w 4180"/>
                  <a:gd name="T39" fmla="*/ 2123 h 4167"/>
                  <a:gd name="T40" fmla="*/ 680 w 4180"/>
                  <a:gd name="T41" fmla="*/ 2272 h 4167"/>
                  <a:gd name="T42" fmla="*/ 245 w 4180"/>
                  <a:gd name="T43" fmla="*/ 2440 h 4167"/>
                  <a:gd name="T44" fmla="*/ 245 w 4180"/>
                  <a:gd name="T45" fmla="*/ 1790 h 4167"/>
                  <a:gd name="T46" fmla="*/ 328 w 4180"/>
                  <a:gd name="T47" fmla="*/ 1772 h 4167"/>
                  <a:gd name="T48" fmla="*/ 706 w 4180"/>
                  <a:gd name="T49" fmla="*/ 866 h 4167"/>
                  <a:gd name="T50" fmla="*/ 1075 w 4180"/>
                  <a:gd name="T51" fmla="*/ 533 h 4167"/>
                  <a:gd name="T52" fmla="*/ 3876 w 4180"/>
                  <a:gd name="T53" fmla="*/ 1671 h 4167"/>
                  <a:gd name="T54" fmla="*/ 3951 w 4180"/>
                  <a:gd name="T55" fmla="*/ 1694 h 4167"/>
                  <a:gd name="T56" fmla="*/ 4005 w 4180"/>
                  <a:gd name="T57" fmla="*/ 2457 h 4167"/>
                  <a:gd name="T58" fmla="*/ 3637 w 4180"/>
                  <a:gd name="T59" fmla="*/ 2133 h 4167"/>
                  <a:gd name="T60" fmla="*/ 3597 w 4180"/>
                  <a:gd name="T61" fmla="*/ 1923 h 4167"/>
                  <a:gd name="T62" fmla="*/ 3568 w 4180"/>
                  <a:gd name="T63" fmla="*/ 1845 h 4167"/>
                  <a:gd name="T64" fmla="*/ 3145 w 4180"/>
                  <a:gd name="T65" fmla="*/ 717 h 4167"/>
                  <a:gd name="T66" fmla="*/ 3513 w 4180"/>
                  <a:gd name="T67" fmla="*/ 853 h 4167"/>
                  <a:gd name="T68" fmla="*/ 3274 w 4180"/>
                  <a:gd name="T69" fmla="*/ 2060 h 4167"/>
                  <a:gd name="T70" fmla="*/ 3371 w 4180"/>
                  <a:gd name="T71" fmla="*/ 2061 h 4167"/>
                  <a:gd name="T72" fmla="*/ 3451 w 4180"/>
                  <a:gd name="T73" fmla="*/ 2165 h 4167"/>
                  <a:gd name="T74" fmla="*/ 3122 w 4180"/>
                  <a:gd name="T75" fmla="*/ 2345 h 4167"/>
                  <a:gd name="T76" fmla="*/ 3062 w 4180"/>
                  <a:gd name="T77" fmla="*/ 2302 h 4167"/>
                  <a:gd name="T78" fmla="*/ 3039 w 4180"/>
                  <a:gd name="T79" fmla="*/ 2427 h 4167"/>
                  <a:gd name="T80" fmla="*/ 1245 w 4180"/>
                  <a:gd name="T81" fmla="*/ 2174 h 4167"/>
                  <a:gd name="T82" fmla="*/ 1537 w 4180"/>
                  <a:gd name="T83" fmla="*/ 822 h 4167"/>
                  <a:gd name="T84" fmla="*/ 1646 w 4180"/>
                  <a:gd name="T85" fmla="*/ 2650 h 4167"/>
                  <a:gd name="T86" fmla="*/ 2187 w 4180"/>
                  <a:gd name="T87" fmla="*/ 3374 h 4167"/>
                  <a:gd name="T88" fmla="*/ 2090 w 4180"/>
                  <a:gd name="T89" fmla="*/ 3533 h 4167"/>
                  <a:gd name="T90" fmla="*/ 2149 w 4180"/>
                  <a:gd name="T91" fmla="*/ 3749 h 4167"/>
                  <a:gd name="T92" fmla="*/ 1387 w 4180"/>
                  <a:gd name="T93" fmla="*/ 3837 h 4167"/>
                  <a:gd name="T94" fmla="*/ 990 w 4180"/>
                  <a:gd name="T95" fmla="*/ 3728 h 4167"/>
                  <a:gd name="T96" fmla="*/ 328 w 4180"/>
                  <a:gd name="T97" fmla="*/ 2708 h 4167"/>
                  <a:gd name="T98" fmla="*/ 677 w 4180"/>
                  <a:gd name="T99" fmla="*/ 2478 h 4167"/>
                  <a:gd name="T100" fmla="*/ 1646 w 4180"/>
                  <a:gd name="T101" fmla="*/ 2650 h 4167"/>
                  <a:gd name="T102" fmla="*/ 3277 w 4180"/>
                  <a:gd name="T103" fmla="*/ 3786 h 4167"/>
                  <a:gd name="T104" fmla="*/ 3048 w 4180"/>
                  <a:gd name="T105" fmla="*/ 3726 h 4167"/>
                  <a:gd name="T106" fmla="*/ 3045 w 4180"/>
                  <a:gd name="T107" fmla="*/ 3833 h 4167"/>
                  <a:gd name="T108" fmla="*/ 2313 w 4180"/>
                  <a:gd name="T109" fmla="*/ 3826 h 4167"/>
                  <a:gd name="T110" fmla="*/ 2519 w 4180"/>
                  <a:gd name="T111" fmla="*/ 3520 h 4167"/>
                  <a:gd name="T112" fmla="*/ 2367 w 4180"/>
                  <a:gd name="T113" fmla="*/ 3291 h 4167"/>
                  <a:gd name="T114" fmla="*/ 2580 w 4180"/>
                  <a:gd name="T115" fmla="*/ 2931 h 4167"/>
                  <a:gd name="T116" fmla="*/ 2999 w 4180"/>
                  <a:gd name="T117" fmla="*/ 2724 h 4167"/>
                  <a:gd name="T118" fmla="*/ 3377 w 4180"/>
                  <a:gd name="T119" fmla="*/ 2427 h 4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180" h="4167">
                    <a:moveTo>
                      <a:pt x="1477" y="134"/>
                    </a:moveTo>
                    <a:lnTo>
                      <a:pt x="1252" y="190"/>
                    </a:lnTo>
                    <a:lnTo>
                      <a:pt x="1013" y="261"/>
                    </a:lnTo>
                    <a:lnTo>
                      <a:pt x="923" y="294"/>
                    </a:lnTo>
                    <a:lnTo>
                      <a:pt x="908" y="304"/>
                    </a:lnTo>
                    <a:lnTo>
                      <a:pt x="866" y="354"/>
                    </a:lnTo>
                    <a:lnTo>
                      <a:pt x="609" y="703"/>
                    </a:lnTo>
                    <a:lnTo>
                      <a:pt x="432" y="945"/>
                    </a:lnTo>
                    <a:lnTo>
                      <a:pt x="304" y="1122"/>
                    </a:lnTo>
                    <a:lnTo>
                      <a:pt x="131" y="1368"/>
                    </a:lnTo>
                    <a:lnTo>
                      <a:pt x="37" y="1517"/>
                    </a:lnTo>
                    <a:lnTo>
                      <a:pt x="9" y="1583"/>
                    </a:lnTo>
                    <a:lnTo>
                      <a:pt x="0" y="1616"/>
                    </a:lnTo>
                    <a:lnTo>
                      <a:pt x="0" y="1629"/>
                    </a:lnTo>
                    <a:lnTo>
                      <a:pt x="3" y="1707"/>
                    </a:lnTo>
                    <a:lnTo>
                      <a:pt x="23" y="1998"/>
                    </a:lnTo>
                    <a:lnTo>
                      <a:pt x="55" y="2336"/>
                    </a:lnTo>
                    <a:lnTo>
                      <a:pt x="84" y="2593"/>
                    </a:lnTo>
                    <a:lnTo>
                      <a:pt x="94" y="2640"/>
                    </a:lnTo>
                    <a:lnTo>
                      <a:pt x="124" y="2701"/>
                    </a:lnTo>
                    <a:lnTo>
                      <a:pt x="330" y="3049"/>
                    </a:lnTo>
                    <a:lnTo>
                      <a:pt x="602" y="3493"/>
                    </a:lnTo>
                    <a:lnTo>
                      <a:pt x="821" y="3834"/>
                    </a:lnTo>
                    <a:lnTo>
                      <a:pt x="861" y="3889"/>
                    </a:lnTo>
                    <a:lnTo>
                      <a:pt x="877" y="3901"/>
                    </a:lnTo>
                    <a:lnTo>
                      <a:pt x="971" y="3930"/>
                    </a:lnTo>
                    <a:lnTo>
                      <a:pt x="1247" y="3990"/>
                    </a:lnTo>
                    <a:lnTo>
                      <a:pt x="1553" y="4048"/>
                    </a:lnTo>
                    <a:lnTo>
                      <a:pt x="2208" y="4167"/>
                    </a:lnTo>
                    <a:lnTo>
                      <a:pt x="2777" y="4059"/>
                    </a:lnTo>
                    <a:lnTo>
                      <a:pt x="3008" y="4016"/>
                    </a:lnTo>
                    <a:lnTo>
                      <a:pt x="3268" y="3957"/>
                    </a:lnTo>
                    <a:lnTo>
                      <a:pt x="3368" y="3930"/>
                    </a:lnTo>
                    <a:lnTo>
                      <a:pt x="3382" y="3922"/>
                    </a:lnTo>
                    <a:lnTo>
                      <a:pt x="3493" y="3767"/>
                    </a:lnTo>
                    <a:lnTo>
                      <a:pt x="3799" y="3306"/>
                    </a:lnTo>
                    <a:lnTo>
                      <a:pt x="4180" y="2722"/>
                    </a:lnTo>
                    <a:lnTo>
                      <a:pt x="4166" y="2136"/>
                    </a:lnTo>
                    <a:lnTo>
                      <a:pt x="4152" y="1550"/>
                    </a:lnTo>
                    <a:lnTo>
                      <a:pt x="3764" y="923"/>
                    </a:lnTo>
                    <a:lnTo>
                      <a:pt x="3462" y="433"/>
                    </a:lnTo>
                    <a:lnTo>
                      <a:pt x="3361" y="278"/>
                    </a:lnTo>
                    <a:lnTo>
                      <a:pt x="3315" y="265"/>
                    </a:lnTo>
                    <a:lnTo>
                      <a:pt x="2931" y="181"/>
                    </a:lnTo>
                    <a:lnTo>
                      <a:pt x="2426" y="78"/>
                    </a:lnTo>
                    <a:lnTo>
                      <a:pt x="2047" y="4"/>
                    </a:lnTo>
                    <a:lnTo>
                      <a:pt x="2005" y="0"/>
                    </a:lnTo>
                    <a:lnTo>
                      <a:pt x="1886" y="32"/>
                    </a:lnTo>
                    <a:lnTo>
                      <a:pt x="1477" y="134"/>
                    </a:lnTo>
                    <a:close/>
                    <a:moveTo>
                      <a:pt x="2590" y="288"/>
                    </a:moveTo>
                    <a:lnTo>
                      <a:pt x="2799" y="328"/>
                    </a:lnTo>
                    <a:lnTo>
                      <a:pt x="3091" y="392"/>
                    </a:lnTo>
                    <a:lnTo>
                      <a:pt x="3129" y="403"/>
                    </a:lnTo>
                    <a:lnTo>
                      <a:pt x="3130" y="408"/>
                    </a:lnTo>
                    <a:lnTo>
                      <a:pt x="3126" y="429"/>
                    </a:lnTo>
                    <a:lnTo>
                      <a:pt x="3100" y="480"/>
                    </a:lnTo>
                    <a:lnTo>
                      <a:pt x="3071" y="520"/>
                    </a:lnTo>
                    <a:lnTo>
                      <a:pt x="2996" y="621"/>
                    </a:lnTo>
                    <a:lnTo>
                      <a:pt x="2247" y="621"/>
                    </a:lnTo>
                    <a:lnTo>
                      <a:pt x="1495" y="621"/>
                    </a:lnTo>
                    <a:lnTo>
                      <a:pt x="1354" y="520"/>
                    </a:lnTo>
                    <a:lnTo>
                      <a:pt x="1243" y="441"/>
                    </a:lnTo>
                    <a:lnTo>
                      <a:pt x="1203" y="412"/>
                    </a:lnTo>
                    <a:lnTo>
                      <a:pt x="1198" y="409"/>
                    </a:lnTo>
                    <a:lnTo>
                      <a:pt x="1198" y="400"/>
                    </a:lnTo>
                    <a:lnTo>
                      <a:pt x="1219" y="387"/>
                    </a:lnTo>
                    <a:lnTo>
                      <a:pt x="1354" y="346"/>
                    </a:lnTo>
                    <a:lnTo>
                      <a:pt x="1563" y="295"/>
                    </a:lnTo>
                    <a:lnTo>
                      <a:pt x="1714" y="261"/>
                    </a:lnTo>
                    <a:lnTo>
                      <a:pt x="1883" y="230"/>
                    </a:lnTo>
                    <a:lnTo>
                      <a:pt x="1955" y="225"/>
                    </a:lnTo>
                    <a:lnTo>
                      <a:pt x="1973" y="227"/>
                    </a:lnTo>
                    <a:lnTo>
                      <a:pt x="2002" y="232"/>
                    </a:lnTo>
                    <a:lnTo>
                      <a:pt x="2031" y="227"/>
                    </a:lnTo>
                    <a:lnTo>
                      <a:pt x="2040" y="220"/>
                    </a:lnTo>
                    <a:lnTo>
                      <a:pt x="2041" y="216"/>
                    </a:lnTo>
                    <a:lnTo>
                      <a:pt x="2040" y="203"/>
                    </a:lnTo>
                    <a:lnTo>
                      <a:pt x="2056" y="193"/>
                    </a:lnTo>
                    <a:lnTo>
                      <a:pt x="2227" y="217"/>
                    </a:lnTo>
                    <a:lnTo>
                      <a:pt x="2590" y="288"/>
                    </a:lnTo>
                    <a:close/>
                    <a:moveTo>
                      <a:pt x="1207" y="628"/>
                    </a:moveTo>
                    <a:lnTo>
                      <a:pt x="1272" y="677"/>
                    </a:lnTo>
                    <a:lnTo>
                      <a:pt x="1360" y="752"/>
                    </a:lnTo>
                    <a:lnTo>
                      <a:pt x="1368" y="768"/>
                    </a:lnTo>
                    <a:lnTo>
                      <a:pt x="1338" y="900"/>
                    </a:lnTo>
                    <a:lnTo>
                      <a:pt x="1235" y="1301"/>
                    </a:lnTo>
                    <a:lnTo>
                      <a:pt x="1193" y="1456"/>
                    </a:lnTo>
                    <a:lnTo>
                      <a:pt x="1132" y="1667"/>
                    </a:lnTo>
                    <a:lnTo>
                      <a:pt x="1089" y="1792"/>
                    </a:lnTo>
                    <a:lnTo>
                      <a:pt x="1049" y="1862"/>
                    </a:lnTo>
                    <a:lnTo>
                      <a:pt x="1026" y="1888"/>
                    </a:lnTo>
                    <a:lnTo>
                      <a:pt x="980" y="1936"/>
                    </a:lnTo>
                    <a:lnTo>
                      <a:pt x="967" y="1966"/>
                    </a:lnTo>
                    <a:lnTo>
                      <a:pt x="982" y="1976"/>
                    </a:lnTo>
                    <a:lnTo>
                      <a:pt x="998" y="1981"/>
                    </a:lnTo>
                    <a:lnTo>
                      <a:pt x="1013" y="1983"/>
                    </a:lnTo>
                    <a:lnTo>
                      <a:pt x="1031" y="1995"/>
                    </a:lnTo>
                    <a:lnTo>
                      <a:pt x="1040" y="2011"/>
                    </a:lnTo>
                    <a:lnTo>
                      <a:pt x="1040" y="2034"/>
                    </a:lnTo>
                    <a:lnTo>
                      <a:pt x="1037" y="2050"/>
                    </a:lnTo>
                    <a:lnTo>
                      <a:pt x="1033" y="2074"/>
                    </a:lnTo>
                    <a:lnTo>
                      <a:pt x="1014" y="2112"/>
                    </a:lnTo>
                    <a:lnTo>
                      <a:pt x="981" y="2143"/>
                    </a:lnTo>
                    <a:lnTo>
                      <a:pt x="922" y="2174"/>
                    </a:lnTo>
                    <a:lnTo>
                      <a:pt x="879" y="2191"/>
                    </a:lnTo>
                    <a:lnTo>
                      <a:pt x="788" y="2230"/>
                    </a:lnTo>
                    <a:lnTo>
                      <a:pt x="799" y="2168"/>
                    </a:lnTo>
                    <a:lnTo>
                      <a:pt x="802" y="2138"/>
                    </a:lnTo>
                    <a:lnTo>
                      <a:pt x="795" y="2109"/>
                    </a:lnTo>
                    <a:lnTo>
                      <a:pt x="781" y="2097"/>
                    </a:lnTo>
                    <a:lnTo>
                      <a:pt x="771" y="2093"/>
                    </a:lnTo>
                    <a:lnTo>
                      <a:pt x="732" y="2080"/>
                    </a:lnTo>
                    <a:lnTo>
                      <a:pt x="691" y="2060"/>
                    </a:lnTo>
                    <a:lnTo>
                      <a:pt x="673" y="2050"/>
                    </a:lnTo>
                    <a:lnTo>
                      <a:pt x="642" y="2040"/>
                    </a:lnTo>
                    <a:lnTo>
                      <a:pt x="619" y="2040"/>
                    </a:lnTo>
                    <a:lnTo>
                      <a:pt x="605" y="2048"/>
                    </a:lnTo>
                    <a:lnTo>
                      <a:pt x="601" y="2063"/>
                    </a:lnTo>
                    <a:lnTo>
                      <a:pt x="605" y="2084"/>
                    </a:lnTo>
                    <a:lnTo>
                      <a:pt x="628" y="2123"/>
                    </a:lnTo>
                    <a:lnTo>
                      <a:pt x="660" y="2153"/>
                    </a:lnTo>
                    <a:lnTo>
                      <a:pt x="684" y="2176"/>
                    </a:lnTo>
                    <a:lnTo>
                      <a:pt x="717" y="2221"/>
                    </a:lnTo>
                    <a:lnTo>
                      <a:pt x="720" y="2237"/>
                    </a:lnTo>
                    <a:lnTo>
                      <a:pt x="717" y="2244"/>
                    </a:lnTo>
                    <a:lnTo>
                      <a:pt x="680" y="2272"/>
                    </a:lnTo>
                    <a:lnTo>
                      <a:pt x="579" y="2328"/>
                    </a:lnTo>
                    <a:lnTo>
                      <a:pt x="408" y="2413"/>
                    </a:lnTo>
                    <a:lnTo>
                      <a:pt x="303" y="2456"/>
                    </a:lnTo>
                    <a:lnTo>
                      <a:pt x="259" y="2469"/>
                    </a:lnTo>
                    <a:lnTo>
                      <a:pt x="252" y="2467"/>
                    </a:lnTo>
                    <a:lnTo>
                      <a:pt x="245" y="2440"/>
                    </a:lnTo>
                    <a:lnTo>
                      <a:pt x="222" y="2237"/>
                    </a:lnTo>
                    <a:lnTo>
                      <a:pt x="199" y="1970"/>
                    </a:lnTo>
                    <a:lnTo>
                      <a:pt x="187" y="1772"/>
                    </a:lnTo>
                    <a:lnTo>
                      <a:pt x="190" y="1750"/>
                    </a:lnTo>
                    <a:lnTo>
                      <a:pt x="207" y="1759"/>
                    </a:lnTo>
                    <a:lnTo>
                      <a:pt x="245" y="1790"/>
                    </a:lnTo>
                    <a:lnTo>
                      <a:pt x="269" y="1811"/>
                    </a:lnTo>
                    <a:lnTo>
                      <a:pt x="295" y="1816"/>
                    </a:lnTo>
                    <a:lnTo>
                      <a:pt x="311" y="1808"/>
                    </a:lnTo>
                    <a:lnTo>
                      <a:pt x="320" y="1801"/>
                    </a:lnTo>
                    <a:lnTo>
                      <a:pt x="327" y="1790"/>
                    </a:lnTo>
                    <a:lnTo>
                      <a:pt x="328" y="1772"/>
                    </a:lnTo>
                    <a:lnTo>
                      <a:pt x="303" y="1734"/>
                    </a:lnTo>
                    <a:lnTo>
                      <a:pt x="255" y="1692"/>
                    </a:lnTo>
                    <a:lnTo>
                      <a:pt x="163" y="1613"/>
                    </a:lnTo>
                    <a:lnTo>
                      <a:pt x="292" y="1435"/>
                    </a:lnTo>
                    <a:lnTo>
                      <a:pt x="458" y="1210"/>
                    </a:lnTo>
                    <a:lnTo>
                      <a:pt x="706" y="866"/>
                    </a:lnTo>
                    <a:lnTo>
                      <a:pt x="833" y="693"/>
                    </a:lnTo>
                    <a:lnTo>
                      <a:pt x="959" y="539"/>
                    </a:lnTo>
                    <a:lnTo>
                      <a:pt x="997" y="503"/>
                    </a:lnTo>
                    <a:lnTo>
                      <a:pt x="1011" y="493"/>
                    </a:lnTo>
                    <a:lnTo>
                      <a:pt x="1016" y="494"/>
                    </a:lnTo>
                    <a:lnTo>
                      <a:pt x="1075" y="533"/>
                    </a:lnTo>
                    <a:lnTo>
                      <a:pt x="1207" y="628"/>
                    </a:lnTo>
                    <a:close/>
                    <a:moveTo>
                      <a:pt x="3644" y="1063"/>
                    </a:moveTo>
                    <a:lnTo>
                      <a:pt x="3969" y="1586"/>
                    </a:lnTo>
                    <a:lnTo>
                      <a:pt x="3914" y="1629"/>
                    </a:lnTo>
                    <a:lnTo>
                      <a:pt x="3888" y="1649"/>
                    </a:lnTo>
                    <a:lnTo>
                      <a:pt x="3876" y="1671"/>
                    </a:lnTo>
                    <a:lnTo>
                      <a:pt x="3881" y="1682"/>
                    </a:lnTo>
                    <a:lnTo>
                      <a:pt x="3886" y="1687"/>
                    </a:lnTo>
                    <a:lnTo>
                      <a:pt x="3901" y="1694"/>
                    </a:lnTo>
                    <a:lnTo>
                      <a:pt x="3933" y="1698"/>
                    </a:lnTo>
                    <a:lnTo>
                      <a:pt x="3947" y="1694"/>
                    </a:lnTo>
                    <a:lnTo>
                      <a:pt x="3951" y="1694"/>
                    </a:lnTo>
                    <a:lnTo>
                      <a:pt x="3958" y="1700"/>
                    </a:lnTo>
                    <a:lnTo>
                      <a:pt x="3969" y="1727"/>
                    </a:lnTo>
                    <a:lnTo>
                      <a:pt x="3984" y="1868"/>
                    </a:lnTo>
                    <a:lnTo>
                      <a:pt x="3994" y="2067"/>
                    </a:lnTo>
                    <a:lnTo>
                      <a:pt x="4006" y="2367"/>
                    </a:lnTo>
                    <a:lnTo>
                      <a:pt x="4005" y="2457"/>
                    </a:lnTo>
                    <a:lnTo>
                      <a:pt x="3992" y="2453"/>
                    </a:lnTo>
                    <a:lnTo>
                      <a:pt x="3888" y="2371"/>
                    </a:lnTo>
                    <a:lnTo>
                      <a:pt x="3814" y="2309"/>
                    </a:lnTo>
                    <a:lnTo>
                      <a:pt x="3761" y="2263"/>
                    </a:lnTo>
                    <a:lnTo>
                      <a:pt x="3685" y="2192"/>
                    </a:lnTo>
                    <a:lnTo>
                      <a:pt x="3637" y="2133"/>
                    </a:lnTo>
                    <a:lnTo>
                      <a:pt x="3608" y="2076"/>
                    </a:lnTo>
                    <a:lnTo>
                      <a:pt x="3598" y="2043"/>
                    </a:lnTo>
                    <a:lnTo>
                      <a:pt x="3584" y="1986"/>
                    </a:lnTo>
                    <a:lnTo>
                      <a:pt x="3581" y="1940"/>
                    </a:lnTo>
                    <a:lnTo>
                      <a:pt x="3590" y="1926"/>
                    </a:lnTo>
                    <a:lnTo>
                      <a:pt x="3597" y="1923"/>
                    </a:lnTo>
                    <a:lnTo>
                      <a:pt x="3611" y="1916"/>
                    </a:lnTo>
                    <a:lnTo>
                      <a:pt x="3626" y="1891"/>
                    </a:lnTo>
                    <a:lnTo>
                      <a:pt x="3620" y="1865"/>
                    </a:lnTo>
                    <a:lnTo>
                      <a:pt x="3597" y="1848"/>
                    </a:lnTo>
                    <a:lnTo>
                      <a:pt x="3580" y="1845"/>
                    </a:lnTo>
                    <a:lnTo>
                      <a:pt x="3568" y="1845"/>
                    </a:lnTo>
                    <a:lnTo>
                      <a:pt x="3547" y="1832"/>
                    </a:lnTo>
                    <a:lnTo>
                      <a:pt x="3518" y="1792"/>
                    </a:lnTo>
                    <a:lnTo>
                      <a:pt x="3498" y="1743"/>
                    </a:lnTo>
                    <a:lnTo>
                      <a:pt x="3436" y="1560"/>
                    </a:lnTo>
                    <a:lnTo>
                      <a:pt x="3303" y="1181"/>
                    </a:lnTo>
                    <a:lnTo>
                      <a:pt x="3145" y="717"/>
                    </a:lnTo>
                    <a:lnTo>
                      <a:pt x="3212" y="621"/>
                    </a:lnTo>
                    <a:lnTo>
                      <a:pt x="3240" y="585"/>
                    </a:lnTo>
                    <a:lnTo>
                      <a:pt x="3286" y="536"/>
                    </a:lnTo>
                    <a:lnTo>
                      <a:pt x="3299" y="533"/>
                    </a:lnTo>
                    <a:lnTo>
                      <a:pt x="3326" y="565"/>
                    </a:lnTo>
                    <a:lnTo>
                      <a:pt x="3513" y="853"/>
                    </a:lnTo>
                    <a:lnTo>
                      <a:pt x="3644" y="1063"/>
                    </a:lnTo>
                    <a:close/>
                    <a:moveTo>
                      <a:pt x="3191" y="1383"/>
                    </a:moveTo>
                    <a:lnTo>
                      <a:pt x="3385" y="1952"/>
                    </a:lnTo>
                    <a:lnTo>
                      <a:pt x="3320" y="2002"/>
                    </a:lnTo>
                    <a:lnTo>
                      <a:pt x="3293" y="2027"/>
                    </a:lnTo>
                    <a:lnTo>
                      <a:pt x="3274" y="2060"/>
                    </a:lnTo>
                    <a:lnTo>
                      <a:pt x="3271" y="2077"/>
                    </a:lnTo>
                    <a:lnTo>
                      <a:pt x="3276" y="2090"/>
                    </a:lnTo>
                    <a:lnTo>
                      <a:pt x="3289" y="2096"/>
                    </a:lnTo>
                    <a:lnTo>
                      <a:pt x="3320" y="2091"/>
                    </a:lnTo>
                    <a:lnTo>
                      <a:pt x="3352" y="2074"/>
                    </a:lnTo>
                    <a:lnTo>
                      <a:pt x="3371" y="2061"/>
                    </a:lnTo>
                    <a:lnTo>
                      <a:pt x="3397" y="2050"/>
                    </a:lnTo>
                    <a:lnTo>
                      <a:pt x="3413" y="2054"/>
                    </a:lnTo>
                    <a:lnTo>
                      <a:pt x="3426" y="2079"/>
                    </a:lnTo>
                    <a:lnTo>
                      <a:pt x="3433" y="2100"/>
                    </a:lnTo>
                    <a:lnTo>
                      <a:pt x="3443" y="2126"/>
                    </a:lnTo>
                    <a:lnTo>
                      <a:pt x="3451" y="2165"/>
                    </a:lnTo>
                    <a:lnTo>
                      <a:pt x="3450" y="2172"/>
                    </a:lnTo>
                    <a:lnTo>
                      <a:pt x="3404" y="2207"/>
                    </a:lnTo>
                    <a:lnTo>
                      <a:pt x="3175" y="2351"/>
                    </a:lnTo>
                    <a:lnTo>
                      <a:pt x="3133" y="2374"/>
                    </a:lnTo>
                    <a:lnTo>
                      <a:pt x="3127" y="2371"/>
                    </a:lnTo>
                    <a:lnTo>
                      <a:pt x="3122" y="2345"/>
                    </a:lnTo>
                    <a:lnTo>
                      <a:pt x="3122" y="2326"/>
                    </a:lnTo>
                    <a:lnTo>
                      <a:pt x="3120" y="2306"/>
                    </a:lnTo>
                    <a:lnTo>
                      <a:pt x="3106" y="2280"/>
                    </a:lnTo>
                    <a:lnTo>
                      <a:pt x="3097" y="2277"/>
                    </a:lnTo>
                    <a:lnTo>
                      <a:pt x="3083" y="2280"/>
                    </a:lnTo>
                    <a:lnTo>
                      <a:pt x="3062" y="2302"/>
                    </a:lnTo>
                    <a:lnTo>
                      <a:pt x="3054" y="2333"/>
                    </a:lnTo>
                    <a:lnTo>
                      <a:pt x="3062" y="2364"/>
                    </a:lnTo>
                    <a:lnTo>
                      <a:pt x="3073" y="2374"/>
                    </a:lnTo>
                    <a:lnTo>
                      <a:pt x="3078" y="2378"/>
                    </a:lnTo>
                    <a:lnTo>
                      <a:pt x="3075" y="2391"/>
                    </a:lnTo>
                    <a:lnTo>
                      <a:pt x="3039" y="2427"/>
                    </a:lnTo>
                    <a:lnTo>
                      <a:pt x="2829" y="2573"/>
                    </a:lnTo>
                    <a:lnTo>
                      <a:pt x="2517" y="2767"/>
                    </a:lnTo>
                    <a:lnTo>
                      <a:pt x="2334" y="2881"/>
                    </a:lnTo>
                    <a:lnTo>
                      <a:pt x="1776" y="2525"/>
                    </a:lnTo>
                    <a:lnTo>
                      <a:pt x="1553" y="2382"/>
                    </a:lnTo>
                    <a:lnTo>
                      <a:pt x="1245" y="2174"/>
                    </a:lnTo>
                    <a:lnTo>
                      <a:pt x="1207" y="2143"/>
                    </a:lnTo>
                    <a:lnTo>
                      <a:pt x="1214" y="2097"/>
                    </a:lnTo>
                    <a:lnTo>
                      <a:pt x="1299" y="1731"/>
                    </a:lnTo>
                    <a:lnTo>
                      <a:pt x="1366" y="1474"/>
                    </a:lnTo>
                    <a:lnTo>
                      <a:pt x="1498" y="974"/>
                    </a:lnTo>
                    <a:lnTo>
                      <a:pt x="1537" y="822"/>
                    </a:lnTo>
                    <a:lnTo>
                      <a:pt x="1577" y="820"/>
                    </a:lnTo>
                    <a:lnTo>
                      <a:pt x="1975" y="814"/>
                    </a:lnTo>
                    <a:lnTo>
                      <a:pt x="2266" y="814"/>
                    </a:lnTo>
                    <a:lnTo>
                      <a:pt x="2993" y="814"/>
                    </a:lnTo>
                    <a:lnTo>
                      <a:pt x="3191" y="1383"/>
                    </a:lnTo>
                    <a:close/>
                    <a:moveTo>
                      <a:pt x="1646" y="2650"/>
                    </a:moveTo>
                    <a:lnTo>
                      <a:pt x="2071" y="2923"/>
                    </a:lnTo>
                    <a:lnTo>
                      <a:pt x="2204" y="3008"/>
                    </a:lnTo>
                    <a:lnTo>
                      <a:pt x="2207" y="3026"/>
                    </a:lnTo>
                    <a:lnTo>
                      <a:pt x="2203" y="3156"/>
                    </a:lnTo>
                    <a:lnTo>
                      <a:pt x="2197" y="3248"/>
                    </a:lnTo>
                    <a:lnTo>
                      <a:pt x="2187" y="3374"/>
                    </a:lnTo>
                    <a:lnTo>
                      <a:pt x="2168" y="3459"/>
                    </a:lnTo>
                    <a:lnTo>
                      <a:pt x="2149" y="3482"/>
                    </a:lnTo>
                    <a:lnTo>
                      <a:pt x="2135" y="3486"/>
                    </a:lnTo>
                    <a:lnTo>
                      <a:pt x="2115" y="3492"/>
                    </a:lnTo>
                    <a:lnTo>
                      <a:pt x="2093" y="3512"/>
                    </a:lnTo>
                    <a:lnTo>
                      <a:pt x="2090" y="3533"/>
                    </a:lnTo>
                    <a:lnTo>
                      <a:pt x="2109" y="3549"/>
                    </a:lnTo>
                    <a:lnTo>
                      <a:pt x="2128" y="3551"/>
                    </a:lnTo>
                    <a:lnTo>
                      <a:pt x="2139" y="3551"/>
                    </a:lnTo>
                    <a:lnTo>
                      <a:pt x="2154" y="3567"/>
                    </a:lnTo>
                    <a:lnTo>
                      <a:pt x="2158" y="3637"/>
                    </a:lnTo>
                    <a:lnTo>
                      <a:pt x="2149" y="3749"/>
                    </a:lnTo>
                    <a:lnTo>
                      <a:pt x="2133" y="3905"/>
                    </a:lnTo>
                    <a:lnTo>
                      <a:pt x="2122" y="3961"/>
                    </a:lnTo>
                    <a:lnTo>
                      <a:pt x="2112" y="3964"/>
                    </a:lnTo>
                    <a:lnTo>
                      <a:pt x="2022" y="3954"/>
                    </a:lnTo>
                    <a:lnTo>
                      <a:pt x="1785" y="3915"/>
                    </a:lnTo>
                    <a:lnTo>
                      <a:pt x="1387" y="3837"/>
                    </a:lnTo>
                    <a:lnTo>
                      <a:pt x="1148" y="3783"/>
                    </a:lnTo>
                    <a:lnTo>
                      <a:pt x="1054" y="3755"/>
                    </a:lnTo>
                    <a:lnTo>
                      <a:pt x="1041" y="3747"/>
                    </a:lnTo>
                    <a:lnTo>
                      <a:pt x="1030" y="3734"/>
                    </a:lnTo>
                    <a:lnTo>
                      <a:pt x="1001" y="3724"/>
                    </a:lnTo>
                    <a:lnTo>
                      <a:pt x="990" y="3728"/>
                    </a:lnTo>
                    <a:lnTo>
                      <a:pt x="980" y="3724"/>
                    </a:lnTo>
                    <a:lnTo>
                      <a:pt x="922" y="3647"/>
                    </a:lnTo>
                    <a:lnTo>
                      <a:pt x="775" y="3433"/>
                    </a:lnTo>
                    <a:lnTo>
                      <a:pt x="533" y="3055"/>
                    </a:lnTo>
                    <a:lnTo>
                      <a:pt x="386" y="2813"/>
                    </a:lnTo>
                    <a:lnTo>
                      <a:pt x="328" y="2708"/>
                    </a:lnTo>
                    <a:lnTo>
                      <a:pt x="320" y="2684"/>
                    </a:lnTo>
                    <a:lnTo>
                      <a:pt x="318" y="2678"/>
                    </a:lnTo>
                    <a:lnTo>
                      <a:pt x="326" y="2666"/>
                    </a:lnTo>
                    <a:lnTo>
                      <a:pt x="356" y="2640"/>
                    </a:lnTo>
                    <a:lnTo>
                      <a:pt x="494" y="2563"/>
                    </a:lnTo>
                    <a:lnTo>
                      <a:pt x="677" y="2478"/>
                    </a:lnTo>
                    <a:lnTo>
                      <a:pt x="825" y="2408"/>
                    </a:lnTo>
                    <a:lnTo>
                      <a:pt x="1040" y="2315"/>
                    </a:lnTo>
                    <a:lnTo>
                      <a:pt x="1073" y="2305"/>
                    </a:lnTo>
                    <a:lnTo>
                      <a:pt x="1115" y="2322"/>
                    </a:lnTo>
                    <a:lnTo>
                      <a:pt x="1428" y="2511"/>
                    </a:lnTo>
                    <a:lnTo>
                      <a:pt x="1646" y="2650"/>
                    </a:lnTo>
                    <a:close/>
                    <a:moveTo>
                      <a:pt x="3777" y="2508"/>
                    </a:moveTo>
                    <a:lnTo>
                      <a:pt x="3987" y="2691"/>
                    </a:lnTo>
                    <a:lnTo>
                      <a:pt x="3944" y="2758"/>
                    </a:lnTo>
                    <a:lnTo>
                      <a:pt x="3842" y="2917"/>
                    </a:lnTo>
                    <a:lnTo>
                      <a:pt x="3590" y="3306"/>
                    </a:lnTo>
                    <a:lnTo>
                      <a:pt x="3277" y="3786"/>
                    </a:lnTo>
                    <a:lnTo>
                      <a:pt x="3173" y="3728"/>
                    </a:lnTo>
                    <a:lnTo>
                      <a:pt x="3130" y="3705"/>
                    </a:lnTo>
                    <a:lnTo>
                      <a:pt x="3068" y="3683"/>
                    </a:lnTo>
                    <a:lnTo>
                      <a:pt x="3042" y="3688"/>
                    </a:lnTo>
                    <a:lnTo>
                      <a:pt x="3038" y="3698"/>
                    </a:lnTo>
                    <a:lnTo>
                      <a:pt x="3048" y="3726"/>
                    </a:lnTo>
                    <a:lnTo>
                      <a:pt x="3073" y="3754"/>
                    </a:lnTo>
                    <a:lnTo>
                      <a:pt x="3097" y="3781"/>
                    </a:lnTo>
                    <a:lnTo>
                      <a:pt x="3107" y="3806"/>
                    </a:lnTo>
                    <a:lnTo>
                      <a:pt x="3100" y="3816"/>
                    </a:lnTo>
                    <a:lnTo>
                      <a:pt x="3093" y="3819"/>
                    </a:lnTo>
                    <a:lnTo>
                      <a:pt x="3045" y="3833"/>
                    </a:lnTo>
                    <a:lnTo>
                      <a:pt x="2819" y="3878"/>
                    </a:lnTo>
                    <a:lnTo>
                      <a:pt x="2544" y="3925"/>
                    </a:lnTo>
                    <a:lnTo>
                      <a:pt x="2341" y="3954"/>
                    </a:lnTo>
                    <a:lnTo>
                      <a:pt x="2315" y="3954"/>
                    </a:lnTo>
                    <a:lnTo>
                      <a:pt x="2311" y="3937"/>
                    </a:lnTo>
                    <a:lnTo>
                      <a:pt x="2313" y="3826"/>
                    </a:lnTo>
                    <a:lnTo>
                      <a:pt x="2322" y="3749"/>
                    </a:lnTo>
                    <a:lnTo>
                      <a:pt x="2341" y="3562"/>
                    </a:lnTo>
                    <a:lnTo>
                      <a:pt x="2432" y="3551"/>
                    </a:lnTo>
                    <a:lnTo>
                      <a:pt x="2472" y="3544"/>
                    </a:lnTo>
                    <a:lnTo>
                      <a:pt x="2508" y="3531"/>
                    </a:lnTo>
                    <a:lnTo>
                      <a:pt x="2519" y="3520"/>
                    </a:lnTo>
                    <a:lnTo>
                      <a:pt x="2519" y="3510"/>
                    </a:lnTo>
                    <a:lnTo>
                      <a:pt x="2509" y="3500"/>
                    </a:lnTo>
                    <a:lnTo>
                      <a:pt x="2476" y="3487"/>
                    </a:lnTo>
                    <a:lnTo>
                      <a:pt x="2437" y="3483"/>
                    </a:lnTo>
                    <a:lnTo>
                      <a:pt x="2351" y="3476"/>
                    </a:lnTo>
                    <a:lnTo>
                      <a:pt x="2367" y="3291"/>
                    </a:lnTo>
                    <a:lnTo>
                      <a:pt x="2375" y="3215"/>
                    </a:lnTo>
                    <a:lnTo>
                      <a:pt x="2393" y="3094"/>
                    </a:lnTo>
                    <a:lnTo>
                      <a:pt x="2401" y="3070"/>
                    </a:lnTo>
                    <a:lnTo>
                      <a:pt x="2410" y="3057"/>
                    </a:lnTo>
                    <a:lnTo>
                      <a:pt x="2460" y="3015"/>
                    </a:lnTo>
                    <a:lnTo>
                      <a:pt x="2580" y="2931"/>
                    </a:lnTo>
                    <a:lnTo>
                      <a:pt x="2779" y="2810"/>
                    </a:lnTo>
                    <a:lnTo>
                      <a:pt x="2903" y="2745"/>
                    </a:lnTo>
                    <a:lnTo>
                      <a:pt x="2957" y="2724"/>
                    </a:lnTo>
                    <a:lnTo>
                      <a:pt x="2970" y="2724"/>
                    </a:lnTo>
                    <a:lnTo>
                      <a:pt x="2980" y="2727"/>
                    </a:lnTo>
                    <a:lnTo>
                      <a:pt x="2999" y="2724"/>
                    </a:lnTo>
                    <a:lnTo>
                      <a:pt x="3024" y="2705"/>
                    </a:lnTo>
                    <a:lnTo>
                      <a:pt x="3037" y="2681"/>
                    </a:lnTo>
                    <a:lnTo>
                      <a:pt x="3044" y="2671"/>
                    </a:lnTo>
                    <a:lnTo>
                      <a:pt x="3087" y="2633"/>
                    </a:lnTo>
                    <a:lnTo>
                      <a:pt x="3195" y="2551"/>
                    </a:lnTo>
                    <a:lnTo>
                      <a:pt x="3377" y="2427"/>
                    </a:lnTo>
                    <a:lnTo>
                      <a:pt x="3523" y="2336"/>
                    </a:lnTo>
                    <a:lnTo>
                      <a:pt x="3554" y="2326"/>
                    </a:lnTo>
                    <a:lnTo>
                      <a:pt x="3571" y="2336"/>
                    </a:lnTo>
                    <a:lnTo>
                      <a:pt x="3692" y="2436"/>
                    </a:lnTo>
                    <a:lnTo>
                      <a:pt x="3777" y="25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39" name="Freeform 23">
                <a:extLst>
                  <a:ext uri="{FF2B5EF4-FFF2-40B4-BE49-F238E27FC236}">
                    <a16:creationId xmlns:a16="http://schemas.microsoft.com/office/drawing/2014/main" id="{9565B9EA-54CE-4FA3-AF43-A58C5A29B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4" y="1571"/>
                <a:ext cx="28" cy="35"/>
              </a:xfrm>
              <a:custGeom>
                <a:avLst/>
                <a:gdLst>
                  <a:gd name="T0" fmla="*/ 6 w 85"/>
                  <a:gd name="T1" fmla="*/ 29 h 106"/>
                  <a:gd name="T2" fmla="*/ 0 w 85"/>
                  <a:gd name="T3" fmla="*/ 49 h 106"/>
                  <a:gd name="T4" fmla="*/ 7 w 85"/>
                  <a:gd name="T5" fmla="*/ 85 h 106"/>
                  <a:gd name="T6" fmla="*/ 29 w 85"/>
                  <a:gd name="T7" fmla="*/ 106 h 106"/>
                  <a:gd name="T8" fmla="*/ 49 w 85"/>
                  <a:gd name="T9" fmla="*/ 105 h 106"/>
                  <a:gd name="T10" fmla="*/ 62 w 85"/>
                  <a:gd name="T11" fmla="*/ 96 h 106"/>
                  <a:gd name="T12" fmla="*/ 68 w 85"/>
                  <a:gd name="T13" fmla="*/ 88 h 106"/>
                  <a:gd name="T14" fmla="*/ 76 w 85"/>
                  <a:gd name="T15" fmla="*/ 73 h 106"/>
                  <a:gd name="T16" fmla="*/ 85 w 85"/>
                  <a:gd name="T17" fmla="*/ 42 h 106"/>
                  <a:gd name="T18" fmla="*/ 85 w 85"/>
                  <a:gd name="T19" fmla="*/ 30 h 106"/>
                  <a:gd name="T20" fmla="*/ 78 w 85"/>
                  <a:gd name="T21" fmla="*/ 17 h 106"/>
                  <a:gd name="T22" fmla="*/ 58 w 85"/>
                  <a:gd name="T23" fmla="*/ 0 h 106"/>
                  <a:gd name="T24" fmla="*/ 33 w 85"/>
                  <a:gd name="T25" fmla="*/ 0 h 106"/>
                  <a:gd name="T26" fmla="*/ 12 w 85"/>
                  <a:gd name="T27" fmla="*/ 14 h 106"/>
                  <a:gd name="T28" fmla="*/ 6 w 85"/>
                  <a:gd name="T29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106">
                    <a:moveTo>
                      <a:pt x="6" y="29"/>
                    </a:moveTo>
                    <a:lnTo>
                      <a:pt x="0" y="49"/>
                    </a:lnTo>
                    <a:lnTo>
                      <a:pt x="7" y="85"/>
                    </a:lnTo>
                    <a:lnTo>
                      <a:pt x="29" y="106"/>
                    </a:lnTo>
                    <a:lnTo>
                      <a:pt x="49" y="105"/>
                    </a:lnTo>
                    <a:lnTo>
                      <a:pt x="62" y="96"/>
                    </a:lnTo>
                    <a:lnTo>
                      <a:pt x="68" y="88"/>
                    </a:lnTo>
                    <a:lnTo>
                      <a:pt x="76" y="73"/>
                    </a:lnTo>
                    <a:lnTo>
                      <a:pt x="85" y="42"/>
                    </a:lnTo>
                    <a:lnTo>
                      <a:pt x="85" y="30"/>
                    </a:lnTo>
                    <a:lnTo>
                      <a:pt x="78" y="17"/>
                    </a:lnTo>
                    <a:lnTo>
                      <a:pt x="58" y="0"/>
                    </a:lnTo>
                    <a:lnTo>
                      <a:pt x="33" y="0"/>
                    </a:lnTo>
                    <a:lnTo>
                      <a:pt x="12" y="14"/>
                    </a:lnTo>
                    <a:lnTo>
                      <a:pt x="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0" name="Freeform 24">
                <a:extLst>
                  <a:ext uri="{FF2B5EF4-FFF2-40B4-BE49-F238E27FC236}">
                    <a16:creationId xmlns:a16="http://schemas.microsoft.com/office/drawing/2014/main" id="{4EEFBEAE-DA51-4206-A86D-43ED4EAEF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1624"/>
                <a:ext cx="24" cy="40"/>
              </a:xfrm>
              <a:custGeom>
                <a:avLst/>
                <a:gdLst>
                  <a:gd name="T0" fmla="*/ 0 w 72"/>
                  <a:gd name="T1" fmla="*/ 60 h 121"/>
                  <a:gd name="T2" fmla="*/ 1 w 72"/>
                  <a:gd name="T3" fmla="*/ 88 h 121"/>
                  <a:gd name="T4" fmla="*/ 14 w 72"/>
                  <a:gd name="T5" fmla="*/ 112 h 121"/>
                  <a:gd name="T6" fmla="*/ 28 w 72"/>
                  <a:gd name="T7" fmla="*/ 119 h 121"/>
                  <a:gd name="T8" fmla="*/ 36 w 72"/>
                  <a:gd name="T9" fmla="*/ 121 h 121"/>
                  <a:gd name="T10" fmla="*/ 43 w 72"/>
                  <a:gd name="T11" fmla="*/ 119 h 121"/>
                  <a:gd name="T12" fmla="*/ 57 w 72"/>
                  <a:gd name="T13" fmla="*/ 112 h 121"/>
                  <a:gd name="T14" fmla="*/ 70 w 72"/>
                  <a:gd name="T15" fmla="*/ 88 h 121"/>
                  <a:gd name="T16" fmla="*/ 72 w 72"/>
                  <a:gd name="T17" fmla="*/ 60 h 121"/>
                  <a:gd name="T18" fmla="*/ 70 w 72"/>
                  <a:gd name="T19" fmla="*/ 33 h 121"/>
                  <a:gd name="T20" fmla="*/ 57 w 72"/>
                  <a:gd name="T21" fmla="*/ 8 h 121"/>
                  <a:gd name="T22" fmla="*/ 43 w 72"/>
                  <a:gd name="T23" fmla="*/ 1 h 121"/>
                  <a:gd name="T24" fmla="*/ 36 w 72"/>
                  <a:gd name="T25" fmla="*/ 0 h 121"/>
                  <a:gd name="T26" fmla="*/ 28 w 72"/>
                  <a:gd name="T27" fmla="*/ 1 h 121"/>
                  <a:gd name="T28" fmla="*/ 14 w 72"/>
                  <a:gd name="T29" fmla="*/ 8 h 121"/>
                  <a:gd name="T30" fmla="*/ 1 w 72"/>
                  <a:gd name="T31" fmla="*/ 33 h 121"/>
                  <a:gd name="T32" fmla="*/ 0 w 72"/>
                  <a:gd name="T33" fmla="*/ 6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121">
                    <a:moveTo>
                      <a:pt x="0" y="60"/>
                    </a:moveTo>
                    <a:lnTo>
                      <a:pt x="1" y="88"/>
                    </a:lnTo>
                    <a:lnTo>
                      <a:pt x="14" y="112"/>
                    </a:lnTo>
                    <a:lnTo>
                      <a:pt x="28" y="119"/>
                    </a:lnTo>
                    <a:lnTo>
                      <a:pt x="36" y="121"/>
                    </a:lnTo>
                    <a:lnTo>
                      <a:pt x="43" y="119"/>
                    </a:lnTo>
                    <a:lnTo>
                      <a:pt x="57" y="112"/>
                    </a:lnTo>
                    <a:lnTo>
                      <a:pt x="70" y="88"/>
                    </a:lnTo>
                    <a:lnTo>
                      <a:pt x="72" y="60"/>
                    </a:lnTo>
                    <a:lnTo>
                      <a:pt x="70" y="33"/>
                    </a:lnTo>
                    <a:lnTo>
                      <a:pt x="57" y="8"/>
                    </a:lnTo>
                    <a:lnTo>
                      <a:pt x="43" y="1"/>
                    </a:lnTo>
                    <a:lnTo>
                      <a:pt x="36" y="0"/>
                    </a:lnTo>
                    <a:lnTo>
                      <a:pt x="28" y="1"/>
                    </a:lnTo>
                    <a:lnTo>
                      <a:pt x="14" y="8"/>
                    </a:lnTo>
                    <a:lnTo>
                      <a:pt x="1" y="33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1" name="Freeform 25">
                <a:extLst>
                  <a:ext uri="{FF2B5EF4-FFF2-40B4-BE49-F238E27FC236}">
                    <a16:creationId xmlns:a16="http://schemas.microsoft.com/office/drawing/2014/main" id="{0012F046-1B19-4095-8182-4B416DF71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2" y="2088"/>
                <a:ext cx="64" cy="48"/>
              </a:xfrm>
              <a:custGeom>
                <a:avLst/>
                <a:gdLst>
                  <a:gd name="T0" fmla="*/ 0 w 190"/>
                  <a:gd name="T1" fmla="*/ 23 h 146"/>
                  <a:gd name="T2" fmla="*/ 2 w 190"/>
                  <a:gd name="T3" fmla="*/ 36 h 146"/>
                  <a:gd name="T4" fmla="*/ 39 w 190"/>
                  <a:gd name="T5" fmla="*/ 75 h 146"/>
                  <a:gd name="T6" fmla="*/ 90 w 190"/>
                  <a:gd name="T7" fmla="*/ 115 h 146"/>
                  <a:gd name="T8" fmla="*/ 141 w 190"/>
                  <a:gd name="T9" fmla="*/ 143 h 146"/>
                  <a:gd name="T10" fmla="*/ 158 w 190"/>
                  <a:gd name="T11" fmla="*/ 146 h 146"/>
                  <a:gd name="T12" fmla="*/ 174 w 190"/>
                  <a:gd name="T13" fmla="*/ 144 h 146"/>
                  <a:gd name="T14" fmla="*/ 190 w 190"/>
                  <a:gd name="T15" fmla="*/ 133 h 146"/>
                  <a:gd name="T16" fmla="*/ 184 w 190"/>
                  <a:gd name="T17" fmla="*/ 110 h 146"/>
                  <a:gd name="T18" fmla="*/ 158 w 190"/>
                  <a:gd name="T19" fmla="*/ 75 h 146"/>
                  <a:gd name="T20" fmla="*/ 136 w 190"/>
                  <a:gd name="T21" fmla="*/ 55 h 146"/>
                  <a:gd name="T22" fmla="*/ 113 w 190"/>
                  <a:gd name="T23" fmla="*/ 36 h 146"/>
                  <a:gd name="T24" fmla="*/ 67 w 190"/>
                  <a:gd name="T25" fmla="*/ 10 h 146"/>
                  <a:gd name="T26" fmla="*/ 27 w 190"/>
                  <a:gd name="T27" fmla="*/ 0 h 146"/>
                  <a:gd name="T28" fmla="*/ 7 w 190"/>
                  <a:gd name="T29" fmla="*/ 6 h 146"/>
                  <a:gd name="T30" fmla="*/ 0 w 190"/>
                  <a:gd name="T31" fmla="*/ 16 h 146"/>
                  <a:gd name="T32" fmla="*/ 0 w 190"/>
                  <a:gd name="T33" fmla="*/ 2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0" h="146">
                    <a:moveTo>
                      <a:pt x="0" y="23"/>
                    </a:moveTo>
                    <a:lnTo>
                      <a:pt x="2" y="36"/>
                    </a:lnTo>
                    <a:lnTo>
                      <a:pt x="39" y="75"/>
                    </a:lnTo>
                    <a:lnTo>
                      <a:pt x="90" y="115"/>
                    </a:lnTo>
                    <a:lnTo>
                      <a:pt x="141" y="143"/>
                    </a:lnTo>
                    <a:lnTo>
                      <a:pt x="158" y="146"/>
                    </a:lnTo>
                    <a:lnTo>
                      <a:pt x="174" y="144"/>
                    </a:lnTo>
                    <a:lnTo>
                      <a:pt x="190" y="133"/>
                    </a:lnTo>
                    <a:lnTo>
                      <a:pt x="184" y="110"/>
                    </a:lnTo>
                    <a:lnTo>
                      <a:pt x="158" y="75"/>
                    </a:lnTo>
                    <a:lnTo>
                      <a:pt x="136" y="55"/>
                    </a:lnTo>
                    <a:lnTo>
                      <a:pt x="113" y="36"/>
                    </a:lnTo>
                    <a:lnTo>
                      <a:pt x="67" y="10"/>
                    </a:lnTo>
                    <a:lnTo>
                      <a:pt x="27" y="0"/>
                    </a:lnTo>
                    <a:lnTo>
                      <a:pt x="7" y="6"/>
                    </a:lnTo>
                    <a:lnTo>
                      <a:pt x="0" y="16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2" name="Freeform 26">
                <a:extLst>
                  <a:ext uri="{FF2B5EF4-FFF2-40B4-BE49-F238E27FC236}">
                    <a16:creationId xmlns:a16="http://schemas.microsoft.com/office/drawing/2014/main" id="{37D558FD-5C8D-4BF1-93C4-38E1E4A42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2129"/>
                <a:ext cx="31" cy="31"/>
              </a:xfrm>
              <a:custGeom>
                <a:avLst/>
                <a:gdLst>
                  <a:gd name="T0" fmla="*/ 4 w 93"/>
                  <a:gd name="T1" fmla="*/ 34 h 95"/>
                  <a:gd name="T2" fmla="*/ 0 w 93"/>
                  <a:gd name="T3" fmla="*/ 52 h 95"/>
                  <a:gd name="T4" fmla="*/ 0 w 93"/>
                  <a:gd name="T5" fmla="*/ 79 h 95"/>
                  <a:gd name="T6" fmla="*/ 4 w 93"/>
                  <a:gd name="T7" fmla="*/ 88 h 95"/>
                  <a:gd name="T8" fmla="*/ 14 w 93"/>
                  <a:gd name="T9" fmla="*/ 95 h 95"/>
                  <a:gd name="T10" fmla="*/ 43 w 93"/>
                  <a:gd name="T11" fmla="*/ 92 h 95"/>
                  <a:gd name="T12" fmla="*/ 72 w 93"/>
                  <a:gd name="T13" fmla="*/ 75 h 95"/>
                  <a:gd name="T14" fmla="*/ 92 w 93"/>
                  <a:gd name="T15" fmla="*/ 49 h 95"/>
                  <a:gd name="T16" fmla="*/ 93 w 93"/>
                  <a:gd name="T17" fmla="*/ 34 h 95"/>
                  <a:gd name="T18" fmla="*/ 90 w 93"/>
                  <a:gd name="T19" fmla="*/ 18 h 95"/>
                  <a:gd name="T20" fmla="*/ 70 w 93"/>
                  <a:gd name="T21" fmla="*/ 0 h 95"/>
                  <a:gd name="T22" fmla="*/ 41 w 93"/>
                  <a:gd name="T23" fmla="*/ 0 h 95"/>
                  <a:gd name="T24" fmla="*/ 13 w 93"/>
                  <a:gd name="T25" fmla="*/ 18 h 95"/>
                  <a:gd name="T26" fmla="*/ 4 w 93"/>
                  <a:gd name="T27" fmla="*/ 3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95">
                    <a:moveTo>
                      <a:pt x="4" y="34"/>
                    </a:moveTo>
                    <a:lnTo>
                      <a:pt x="0" y="52"/>
                    </a:lnTo>
                    <a:lnTo>
                      <a:pt x="0" y="79"/>
                    </a:lnTo>
                    <a:lnTo>
                      <a:pt x="4" y="88"/>
                    </a:lnTo>
                    <a:lnTo>
                      <a:pt x="14" y="95"/>
                    </a:lnTo>
                    <a:lnTo>
                      <a:pt x="43" y="92"/>
                    </a:lnTo>
                    <a:lnTo>
                      <a:pt x="72" y="75"/>
                    </a:lnTo>
                    <a:lnTo>
                      <a:pt x="92" y="49"/>
                    </a:lnTo>
                    <a:lnTo>
                      <a:pt x="93" y="34"/>
                    </a:lnTo>
                    <a:lnTo>
                      <a:pt x="90" y="18"/>
                    </a:lnTo>
                    <a:lnTo>
                      <a:pt x="70" y="0"/>
                    </a:lnTo>
                    <a:lnTo>
                      <a:pt x="41" y="0"/>
                    </a:lnTo>
                    <a:lnTo>
                      <a:pt x="13" y="18"/>
                    </a:lnTo>
                    <a:lnTo>
                      <a:pt x="4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3" name="Freeform 27">
                <a:extLst>
                  <a:ext uri="{FF2B5EF4-FFF2-40B4-BE49-F238E27FC236}">
                    <a16:creationId xmlns:a16="http://schemas.microsoft.com/office/drawing/2014/main" id="{61DC7C4F-9856-4625-BD5B-0B181E3C1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" y="2041"/>
                <a:ext cx="53" cy="41"/>
              </a:xfrm>
              <a:custGeom>
                <a:avLst/>
                <a:gdLst>
                  <a:gd name="T0" fmla="*/ 42 w 161"/>
                  <a:gd name="T1" fmla="*/ 42 h 125"/>
                  <a:gd name="T2" fmla="*/ 19 w 161"/>
                  <a:gd name="T3" fmla="*/ 62 h 125"/>
                  <a:gd name="T4" fmla="*/ 1 w 161"/>
                  <a:gd name="T5" fmla="*/ 92 h 125"/>
                  <a:gd name="T6" fmla="*/ 0 w 161"/>
                  <a:gd name="T7" fmla="*/ 110 h 125"/>
                  <a:gd name="T8" fmla="*/ 3 w 161"/>
                  <a:gd name="T9" fmla="*/ 117 h 125"/>
                  <a:gd name="T10" fmla="*/ 7 w 161"/>
                  <a:gd name="T11" fmla="*/ 121 h 125"/>
                  <a:gd name="T12" fmla="*/ 26 w 161"/>
                  <a:gd name="T13" fmla="*/ 125 h 125"/>
                  <a:gd name="T14" fmla="*/ 62 w 161"/>
                  <a:gd name="T15" fmla="*/ 117 h 125"/>
                  <a:gd name="T16" fmla="*/ 118 w 161"/>
                  <a:gd name="T17" fmla="*/ 86 h 125"/>
                  <a:gd name="T18" fmla="*/ 148 w 161"/>
                  <a:gd name="T19" fmla="*/ 58 h 125"/>
                  <a:gd name="T20" fmla="*/ 160 w 161"/>
                  <a:gd name="T21" fmla="*/ 39 h 125"/>
                  <a:gd name="T22" fmla="*/ 161 w 161"/>
                  <a:gd name="T23" fmla="*/ 30 h 125"/>
                  <a:gd name="T24" fmla="*/ 160 w 161"/>
                  <a:gd name="T25" fmla="*/ 14 h 125"/>
                  <a:gd name="T26" fmla="*/ 140 w 161"/>
                  <a:gd name="T27" fmla="*/ 0 h 125"/>
                  <a:gd name="T28" fmla="*/ 107 w 161"/>
                  <a:gd name="T29" fmla="*/ 3 h 125"/>
                  <a:gd name="T30" fmla="*/ 65 w 161"/>
                  <a:gd name="T31" fmla="*/ 25 h 125"/>
                  <a:gd name="T32" fmla="*/ 42 w 161"/>
                  <a:gd name="T33" fmla="*/ 4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1" h="125">
                    <a:moveTo>
                      <a:pt x="42" y="42"/>
                    </a:moveTo>
                    <a:lnTo>
                      <a:pt x="19" y="62"/>
                    </a:lnTo>
                    <a:lnTo>
                      <a:pt x="1" y="92"/>
                    </a:lnTo>
                    <a:lnTo>
                      <a:pt x="0" y="110"/>
                    </a:lnTo>
                    <a:lnTo>
                      <a:pt x="3" y="117"/>
                    </a:lnTo>
                    <a:lnTo>
                      <a:pt x="7" y="121"/>
                    </a:lnTo>
                    <a:lnTo>
                      <a:pt x="26" y="125"/>
                    </a:lnTo>
                    <a:lnTo>
                      <a:pt x="62" y="117"/>
                    </a:lnTo>
                    <a:lnTo>
                      <a:pt x="118" y="86"/>
                    </a:lnTo>
                    <a:lnTo>
                      <a:pt x="148" y="58"/>
                    </a:lnTo>
                    <a:lnTo>
                      <a:pt x="160" y="39"/>
                    </a:lnTo>
                    <a:lnTo>
                      <a:pt x="161" y="30"/>
                    </a:lnTo>
                    <a:lnTo>
                      <a:pt x="160" y="14"/>
                    </a:lnTo>
                    <a:lnTo>
                      <a:pt x="140" y="0"/>
                    </a:lnTo>
                    <a:lnTo>
                      <a:pt x="107" y="3"/>
                    </a:lnTo>
                    <a:lnTo>
                      <a:pt x="65" y="25"/>
                    </a:lnTo>
                    <a:lnTo>
                      <a:pt x="42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4" name="Freeform 28">
                <a:extLst>
                  <a:ext uri="{FF2B5EF4-FFF2-40B4-BE49-F238E27FC236}">
                    <a16:creationId xmlns:a16="http://schemas.microsoft.com/office/drawing/2014/main" id="{282104F5-F5AE-4425-AAB4-46A9F56A2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1752"/>
                <a:ext cx="24" cy="79"/>
              </a:xfrm>
              <a:custGeom>
                <a:avLst/>
                <a:gdLst>
                  <a:gd name="T0" fmla="*/ 0 w 71"/>
                  <a:gd name="T1" fmla="*/ 123 h 237"/>
                  <a:gd name="T2" fmla="*/ 3 w 71"/>
                  <a:gd name="T3" fmla="*/ 177 h 237"/>
                  <a:gd name="T4" fmla="*/ 15 w 71"/>
                  <a:gd name="T5" fmla="*/ 224 h 237"/>
                  <a:gd name="T6" fmla="*/ 25 w 71"/>
                  <a:gd name="T7" fmla="*/ 237 h 237"/>
                  <a:gd name="T8" fmla="*/ 36 w 71"/>
                  <a:gd name="T9" fmla="*/ 235 h 237"/>
                  <a:gd name="T10" fmla="*/ 48 w 71"/>
                  <a:gd name="T11" fmla="*/ 218 h 237"/>
                  <a:gd name="T12" fmla="*/ 62 w 71"/>
                  <a:gd name="T13" fmla="*/ 167 h 237"/>
                  <a:gd name="T14" fmla="*/ 68 w 71"/>
                  <a:gd name="T15" fmla="*/ 113 h 237"/>
                  <a:gd name="T16" fmla="*/ 71 w 71"/>
                  <a:gd name="T17" fmla="*/ 55 h 237"/>
                  <a:gd name="T18" fmla="*/ 62 w 71"/>
                  <a:gd name="T19" fmla="*/ 12 h 237"/>
                  <a:gd name="T20" fmla="*/ 49 w 71"/>
                  <a:gd name="T21" fmla="*/ 2 h 237"/>
                  <a:gd name="T22" fmla="*/ 39 w 71"/>
                  <a:gd name="T23" fmla="*/ 0 h 237"/>
                  <a:gd name="T24" fmla="*/ 29 w 71"/>
                  <a:gd name="T25" fmla="*/ 2 h 237"/>
                  <a:gd name="T26" fmla="*/ 15 w 71"/>
                  <a:gd name="T27" fmla="*/ 13 h 237"/>
                  <a:gd name="T28" fmla="*/ 2 w 71"/>
                  <a:gd name="T29" fmla="*/ 61 h 237"/>
                  <a:gd name="T30" fmla="*/ 0 w 71"/>
                  <a:gd name="T31" fmla="*/ 12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237">
                    <a:moveTo>
                      <a:pt x="0" y="123"/>
                    </a:moveTo>
                    <a:lnTo>
                      <a:pt x="3" y="177"/>
                    </a:lnTo>
                    <a:lnTo>
                      <a:pt x="15" y="224"/>
                    </a:lnTo>
                    <a:lnTo>
                      <a:pt x="25" y="237"/>
                    </a:lnTo>
                    <a:lnTo>
                      <a:pt x="36" y="235"/>
                    </a:lnTo>
                    <a:lnTo>
                      <a:pt x="48" y="218"/>
                    </a:lnTo>
                    <a:lnTo>
                      <a:pt x="62" y="167"/>
                    </a:lnTo>
                    <a:lnTo>
                      <a:pt x="68" y="113"/>
                    </a:lnTo>
                    <a:lnTo>
                      <a:pt x="71" y="55"/>
                    </a:lnTo>
                    <a:lnTo>
                      <a:pt x="62" y="12"/>
                    </a:lnTo>
                    <a:lnTo>
                      <a:pt x="49" y="2"/>
                    </a:lnTo>
                    <a:lnTo>
                      <a:pt x="39" y="0"/>
                    </a:lnTo>
                    <a:lnTo>
                      <a:pt x="29" y="2"/>
                    </a:lnTo>
                    <a:lnTo>
                      <a:pt x="15" y="13"/>
                    </a:lnTo>
                    <a:lnTo>
                      <a:pt x="2" y="61"/>
                    </a:lnTo>
                    <a:lnTo>
                      <a:pt x="0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5" name="Freeform 29">
                <a:extLst>
                  <a:ext uri="{FF2B5EF4-FFF2-40B4-BE49-F238E27FC236}">
                    <a16:creationId xmlns:a16="http://schemas.microsoft.com/office/drawing/2014/main" id="{6D640181-8AAB-4489-9465-EBF45DD84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3" y="1849"/>
                <a:ext cx="78" cy="77"/>
              </a:xfrm>
              <a:custGeom>
                <a:avLst/>
                <a:gdLst>
                  <a:gd name="T0" fmla="*/ 108 w 234"/>
                  <a:gd name="T1" fmla="*/ 39 h 233"/>
                  <a:gd name="T2" fmla="*/ 100 w 234"/>
                  <a:gd name="T3" fmla="*/ 60 h 233"/>
                  <a:gd name="T4" fmla="*/ 59 w 234"/>
                  <a:gd name="T5" fmla="*/ 118 h 233"/>
                  <a:gd name="T6" fmla="*/ 36 w 234"/>
                  <a:gd name="T7" fmla="*/ 145 h 233"/>
                  <a:gd name="T8" fmla="*/ 13 w 234"/>
                  <a:gd name="T9" fmla="*/ 171 h 233"/>
                  <a:gd name="T10" fmla="*/ 0 w 234"/>
                  <a:gd name="T11" fmla="*/ 203 h 233"/>
                  <a:gd name="T12" fmla="*/ 0 w 234"/>
                  <a:gd name="T13" fmla="*/ 219 h 233"/>
                  <a:gd name="T14" fmla="*/ 6 w 234"/>
                  <a:gd name="T15" fmla="*/ 229 h 233"/>
                  <a:gd name="T16" fmla="*/ 20 w 234"/>
                  <a:gd name="T17" fmla="*/ 233 h 233"/>
                  <a:gd name="T18" fmla="*/ 51 w 234"/>
                  <a:gd name="T19" fmla="*/ 225 h 233"/>
                  <a:gd name="T20" fmla="*/ 80 w 234"/>
                  <a:gd name="T21" fmla="*/ 207 h 233"/>
                  <a:gd name="T22" fmla="*/ 101 w 234"/>
                  <a:gd name="T23" fmla="*/ 194 h 233"/>
                  <a:gd name="T24" fmla="*/ 152 w 234"/>
                  <a:gd name="T25" fmla="*/ 180 h 233"/>
                  <a:gd name="T26" fmla="*/ 173 w 234"/>
                  <a:gd name="T27" fmla="*/ 183 h 233"/>
                  <a:gd name="T28" fmla="*/ 193 w 234"/>
                  <a:gd name="T29" fmla="*/ 187 h 233"/>
                  <a:gd name="T30" fmla="*/ 222 w 234"/>
                  <a:gd name="T31" fmla="*/ 180 h 233"/>
                  <a:gd name="T32" fmla="*/ 234 w 234"/>
                  <a:gd name="T33" fmla="*/ 160 h 233"/>
                  <a:gd name="T34" fmla="*/ 224 w 234"/>
                  <a:gd name="T35" fmla="*/ 132 h 233"/>
                  <a:gd name="T36" fmla="*/ 209 w 234"/>
                  <a:gd name="T37" fmla="*/ 118 h 233"/>
                  <a:gd name="T38" fmla="*/ 195 w 234"/>
                  <a:gd name="T39" fmla="*/ 104 h 233"/>
                  <a:gd name="T40" fmla="*/ 175 w 234"/>
                  <a:gd name="T41" fmla="*/ 63 h 233"/>
                  <a:gd name="T42" fmla="*/ 173 w 234"/>
                  <a:gd name="T43" fmla="*/ 44 h 233"/>
                  <a:gd name="T44" fmla="*/ 172 w 234"/>
                  <a:gd name="T45" fmla="*/ 24 h 233"/>
                  <a:gd name="T46" fmla="*/ 157 w 234"/>
                  <a:gd name="T47" fmla="*/ 1 h 233"/>
                  <a:gd name="T48" fmla="*/ 137 w 234"/>
                  <a:gd name="T49" fmla="*/ 0 h 233"/>
                  <a:gd name="T50" fmla="*/ 116 w 234"/>
                  <a:gd name="T51" fmla="*/ 20 h 233"/>
                  <a:gd name="T52" fmla="*/ 108 w 234"/>
                  <a:gd name="T53" fmla="*/ 3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4" h="233">
                    <a:moveTo>
                      <a:pt x="108" y="39"/>
                    </a:moveTo>
                    <a:lnTo>
                      <a:pt x="100" y="60"/>
                    </a:lnTo>
                    <a:lnTo>
                      <a:pt x="59" y="118"/>
                    </a:lnTo>
                    <a:lnTo>
                      <a:pt x="36" y="145"/>
                    </a:lnTo>
                    <a:lnTo>
                      <a:pt x="13" y="171"/>
                    </a:lnTo>
                    <a:lnTo>
                      <a:pt x="0" y="203"/>
                    </a:lnTo>
                    <a:lnTo>
                      <a:pt x="0" y="219"/>
                    </a:lnTo>
                    <a:lnTo>
                      <a:pt x="6" y="229"/>
                    </a:lnTo>
                    <a:lnTo>
                      <a:pt x="20" y="233"/>
                    </a:lnTo>
                    <a:lnTo>
                      <a:pt x="51" y="225"/>
                    </a:lnTo>
                    <a:lnTo>
                      <a:pt x="80" y="207"/>
                    </a:lnTo>
                    <a:lnTo>
                      <a:pt x="101" y="194"/>
                    </a:lnTo>
                    <a:lnTo>
                      <a:pt x="152" y="180"/>
                    </a:lnTo>
                    <a:lnTo>
                      <a:pt x="173" y="183"/>
                    </a:lnTo>
                    <a:lnTo>
                      <a:pt x="193" y="187"/>
                    </a:lnTo>
                    <a:lnTo>
                      <a:pt x="222" y="180"/>
                    </a:lnTo>
                    <a:lnTo>
                      <a:pt x="234" y="160"/>
                    </a:lnTo>
                    <a:lnTo>
                      <a:pt x="224" y="132"/>
                    </a:lnTo>
                    <a:lnTo>
                      <a:pt x="209" y="118"/>
                    </a:lnTo>
                    <a:lnTo>
                      <a:pt x="195" y="104"/>
                    </a:lnTo>
                    <a:lnTo>
                      <a:pt x="175" y="63"/>
                    </a:lnTo>
                    <a:lnTo>
                      <a:pt x="173" y="44"/>
                    </a:lnTo>
                    <a:lnTo>
                      <a:pt x="172" y="24"/>
                    </a:lnTo>
                    <a:lnTo>
                      <a:pt x="157" y="1"/>
                    </a:lnTo>
                    <a:lnTo>
                      <a:pt x="137" y="0"/>
                    </a:lnTo>
                    <a:lnTo>
                      <a:pt x="116" y="20"/>
                    </a:lnTo>
                    <a:lnTo>
                      <a:pt x="10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6" name="Freeform 30">
                <a:extLst>
                  <a:ext uri="{FF2B5EF4-FFF2-40B4-BE49-F238E27FC236}">
                    <a16:creationId xmlns:a16="http://schemas.microsoft.com/office/drawing/2014/main" id="{0B0782C5-765A-46B0-BC22-D309CA5B2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8" y="1913"/>
                <a:ext cx="34" cy="37"/>
              </a:xfrm>
              <a:custGeom>
                <a:avLst/>
                <a:gdLst>
                  <a:gd name="T0" fmla="*/ 3 w 102"/>
                  <a:gd name="T1" fmla="*/ 18 h 110"/>
                  <a:gd name="T2" fmla="*/ 0 w 102"/>
                  <a:gd name="T3" fmla="*/ 28 h 110"/>
                  <a:gd name="T4" fmla="*/ 17 w 102"/>
                  <a:gd name="T5" fmla="*/ 62 h 110"/>
                  <a:gd name="T6" fmla="*/ 36 w 102"/>
                  <a:gd name="T7" fmla="*/ 81 h 110"/>
                  <a:gd name="T8" fmla="*/ 65 w 102"/>
                  <a:gd name="T9" fmla="*/ 105 h 110"/>
                  <a:gd name="T10" fmla="*/ 85 w 102"/>
                  <a:gd name="T11" fmla="*/ 110 h 110"/>
                  <a:gd name="T12" fmla="*/ 93 w 102"/>
                  <a:gd name="T13" fmla="*/ 94 h 110"/>
                  <a:gd name="T14" fmla="*/ 98 w 102"/>
                  <a:gd name="T15" fmla="*/ 81 h 110"/>
                  <a:gd name="T16" fmla="*/ 102 w 102"/>
                  <a:gd name="T17" fmla="*/ 69 h 110"/>
                  <a:gd name="T18" fmla="*/ 101 w 102"/>
                  <a:gd name="T19" fmla="*/ 49 h 110"/>
                  <a:gd name="T20" fmla="*/ 86 w 102"/>
                  <a:gd name="T21" fmla="*/ 22 h 110"/>
                  <a:gd name="T22" fmla="*/ 52 w 102"/>
                  <a:gd name="T23" fmla="*/ 0 h 110"/>
                  <a:gd name="T24" fmla="*/ 24 w 102"/>
                  <a:gd name="T25" fmla="*/ 0 h 110"/>
                  <a:gd name="T26" fmla="*/ 8 w 102"/>
                  <a:gd name="T27" fmla="*/ 9 h 110"/>
                  <a:gd name="T28" fmla="*/ 3 w 102"/>
                  <a:gd name="T29" fmla="*/ 1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110">
                    <a:moveTo>
                      <a:pt x="3" y="18"/>
                    </a:moveTo>
                    <a:lnTo>
                      <a:pt x="0" y="28"/>
                    </a:lnTo>
                    <a:lnTo>
                      <a:pt x="17" y="62"/>
                    </a:lnTo>
                    <a:lnTo>
                      <a:pt x="36" y="81"/>
                    </a:lnTo>
                    <a:lnTo>
                      <a:pt x="65" y="105"/>
                    </a:lnTo>
                    <a:lnTo>
                      <a:pt x="85" y="110"/>
                    </a:lnTo>
                    <a:lnTo>
                      <a:pt x="93" y="94"/>
                    </a:lnTo>
                    <a:lnTo>
                      <a:pt x="98" y="81"/>
                    </a:lnTo>
                    <a:lnTo>
                      <a:pt x="102" y="69"/>
                    </a:lnTo>
                    <a:lnTo>
                      <a:pt x="101" y="49"/>
                    </a:lnTo>
                    <a:lnTo>
                      <a:pt x="86" y="22"/>
                    </a:lnTo>
                    <a:lnTo>
                      <a:pt x="52" y="0"/>
                    </a:lnTo>
                    <a:lnTo>
                      <a:pt x="24" y="0"/>
                    </a:lnTo>
                    <a:lnTo>
                      <a:pt x="8" y="9"/>
                    </a:lnTo>
                    <a:lnTo>
                      <a:pt x="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7" name="Freeform 31">
                <a:extLst>
                  <a:ext uri="{FF2B5EF4-FFF2-40B4-BE49-F238E27FC236}">
                    <a16:creationId xmlns:a16="http://schemas.microsoft.com/office/drawing/2014/main" id="{1EA00D82-994C-49B5-A024-517C6899D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4" y="1931"/>
                <a:ext cx="51" cy="42"/>
              </a:xfrm>
              <a:custGeom>
                <a:avLst/>
                <a:gdLst>
                  <a:gd name="T0" fmla="*/ 43 w 155"/>
                  <a:gd name="T1" fmla="*/ 40 h 127"/>
                  <a:gd name="T2" fmla="*/ 14 w 155"/>
                  <a:gd name="T3" fmla="*/ 64 h 127"/>
                  <a:gd name="T4" fmla="*/ 0 w 155"/>
                  <a:gd name="T5" fmla="*/ 91 h 127"/>
                  <a:gd name="T6" fmla="*/ 4 w 155"/>
                  <a:gd name="T7" fmla="*/ 105 h 127"/>
                  <a:gd name="T8" fmla="*/ 10 w 155"/>
                  <a:gd name="T9" fmla="*/ 113 h 127"/>
                  <a:gd name="T10" fmla="*/ 19 w 155"/>
                  <a:gd name="T11" fmla="*/ 120 h 127"/>
                  <a:gd name="T12" fmla="*/ 36 w 155"/>
                  <a:gd name="T13" fmla="*/ 127 h 127"/>
                  <a:gd name="T14" fmla="*/ 69 w 155"/>
                  <a:gd name="T15" fmla="*/ 120 h 127"/>
                  <a:gd name="T16" fmla="*/ 101 w 155"/>
                  <a:gd name="T17" fmla="*/ 101 h 127"/>
                  <a:gd name="T18" fmla="*/ 122 w 155"/>
                  <a:gd name="T19" fmla="*/ 85 h 127"/>
                  <a:gd name="T20" fmla="*/ 150 w 155"/>
                  <a:gd name="T21" fmla="*/ 55 h 127"/>
                  <a:gd name="T22" fmla="*/ 155 w 155"/>
                  <a:gd name="T23" fmla="*/ 28 h 127"/>
                  <a:gd name="T24" fmla="*/ 141 w 155"/>
                  <a:gd name="T25" fmla="*/ 6 h 127"/>
                  <a:gd name="T26" fmla="*/ 125 w 155"/>
                  <a:gd name="T27" fmla="*/ 0 h 127"/>
                  <a:gd name="T28" fmla="*/ 114 w 155"/>
                  <a:gd name="T29" fmla="*/ 0 h 127"/>
                  <a:gd name="T30" fmla="*/ 69 w 155"/>
                  <a:gd name="T31" fmla="*/ 22 h 127"/>
                  <a:gd name="T32" fmla="*/ 43 w 155"/>
                  <a:gd name="T33" fmla="*/ 4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5" h="127">
                    <a:moveTo>
                      <a:pt x="43" y="40"/>
                    </a:moveTo>
                    <a:lnTo>
                      <a:pt x="14" y="64"/>
                    </a:lnTo>
                    <a:lnTo>
                      <a:pt x="0" y="91"/>
                    </a:lnTo>
                    <a:lnTo>
                      <a:pt x="4" y="105"/>
                    </a:lnTo>
                    <a:lnTo>
                      <a:pt x="10" y="113"/>
                    </a:lnTo>
                    <a:lnTo>
                      <a:pt x="19" y="120"/>
                    </a:lnTo>
                    <a:lnTo>
                      <a:pt x="36" y="127"/>
                    </a:lnTo>
                    <a:lnTo>
                      <a:pt x="69" y="120"/>
                    </a:lnTo>
                    <a:lnTo>
                      <a:pt x="101" y="101"/>
                    </a:lnTo>
                    <a:lnTo>
                      <a:pt x="122" y="85"/>
                    </a:lnTo>
                    <a:lnTo>
                      <a:pt x="150" y="55"/>
                    </a:lnTo>
                    <a:lnTo>
                      <a:pt x="155" y="28"/>
                    </a:lnTo>
                    <a:lnTo>
                      <a:pt x="141" y="6"/>
                    </a:lnTo>
                    <a:lnTo>
                      <a:pt x="125" y="0"/>
                    </a:lnTo>
                    <a:lnTo>
                      <a:pt x="114" y="0"/>
                    </a:lnTo>
                    <a:lnTo>
                      <a:pt x="69" y="22"/>
                    </a:lnTo>
                    <a:lnTo>
                      <a:pt x="4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8" name="Freeform 32">
                <a:extLst>
                  <a:ext uri="{FF2B5EF4-FFF2-40B4-BE49-F238E27FC236}">
                    <a16:creationId xmlns:a16="http://schemas.microsoft.com/office/drawing/2014/main" id="{840627A4-EBAE-4836-AD4D-D1DA2A2B6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0" y="1953"/>
                <a:ext cx="64" cy="47"/>
              </a:xfrm>
              <a:custGeom>
                <a:avLst/>
                <a:gdLst>
                  <a:gd name="T0" fmla="*/ 0 w 192"/>
                  <a:gd name="T1" fmla="*/ 32 h 143"/>
                  <a:gd name="T2" fmla="*/ 5 w 192"/>
                  <a:gd name="T3" fmla="*/ 48 h 143"/>
                  <a:gd name="T4" fmla="*/ 35 w 192"/>
                  <a:gd name="T5" fmla="*/ 84 h 143"/>
                  <a:gd name="T6" fmla="*/ 82 w 192"/>
                  <a:gd name="T7" fmla="*/ 119 h 143"/>
                  <a:gd name="T8" fmla="*/ 134 w 192"/>
                  <a:gd name="T9" fmla="*/ 140 h 143"/>
                  <a:gd name="T10" fmla="*/ 157 w 192"/>
                  <a:gd name="T11" fmla="*/ 143 h 143"/>
                  <a:gd name="T12" fmla="*/ 176 w 192"/>
                  <a:gd name="T13" fmla="*/ 142 h 143"/>
                  <a:gd name="T14" fmla="*/ 190 w 192"/>
                  <a:gd name="T15" fmla="*/ 132 h 143"/>
                  <a:gd name="T16" fmla="*/ 192 w 192"/>
                  <a:gd name="T17" fmla="*/ 121 h 143"/>
                  <a:gd name="T18" fmla="*/ 183 w 192"/>
                  <a:gd name="T19" fmla="*/ 103 h 143"/>
                  <a:gd name="T20" fmla="*/ 150 w 192"/>
                  <a:gd name="T21" fmla="*/ 68 h 143"/>
                  <a:gd name="T22" fmla="*/ 123 w 192"/>
                  <a:gd name="T23" fmla="*/ 49 h 143"/>
                  <a:gd name="T24" fmla="*/ 94 w 192"/>
                  <a:gd name="T25" fmla="*/ 29 h 143"/>
                  <a:gd name="T26" fmla="*/ 48 w 192"/>
                  <a:gd name="T27" fmla="*/ 5 h 143"/>
                  <a:gd name="T28" fmla="*/ 18 w 192"/>
                  <a:gd name="T29" fmla="*/ 0 h 143"/>
                  <a:gd name="T30" fmla="*/ 2 w 192"/>
                  <a:gd name="T31" fmla="*/ 16 h 143"/>
                  <a:gd name="T32" fmla="*/ 0 w 192"/>
                  <a:gd name="T33" fmla="*/ 3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43">
                    <a:moveTo>
                      <a:pt x="0" y="32"/>
                    </a:moveTo>
                    <a:lnTo>
                      <a:pt x="5" y="48"/>
                    </a:lnTo>
                    <a:lnTo>
                      <a:pt x="35" y="84"/>
                    </a:lnTo>
                    <a:lnTo>
                      <a:pt x="82" y="119"/>
                    </a:lnTo>
                    <a:lnTo>
                      <a:pt x="134" y="140"/>
                    </a:lnTo>
                    <a:lnTo>
                      <a:pt x="157" y="143"/>
                    </a:lnTo>
                    <a:lnTo>
                      <a:pt x="176" y="142"/>
                    </a:lnTo>
                    <a:lnTo>
                      <a:pt x="190" y="132"/>
                    </a:lnTo>
                    <a:lnTo>
                      <a:pt x="192" y="121"/>
                    </a:lnTo>
                    <a:lnTo>
                      <a:pt x="183" y="103"/>
                    </a:lnTo>
                    <a:lnTo>
                      <a:pt x="150" y="68"/>
                    </a:lnTo>
                    <a:lnTo>
                      <a:pt x="123" y="49"/>
                    </a:lnTo>
                    <a:lnTo>
                      <a:pt x="94" y="29"/>
                    </a:lnTo>
                    <a:lnTo>
                      <a:pt x="48" y="5"/>
                    </a:lnTo>
                    <a:lnTo>
                      <a:pt x="18" y="0"/>
                    </a:lnTo>
                    <a:lnTo>
                      <a:pt x="2" y="16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49" name="Freeform 33">
                <a:extLst>
                  <a:ext uri="{FF2B5EF4-FFF2-40B4-BE49-F238E27FC236}">
                    <a16:creationId xmlns:a16="http://schemas.microsoft.com/office/drawing/2014/main" id="{D67CEDA2-05E3-4135-982B-F686E2770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" y="1984"/>
                <a:ext cx="63" cy="49"/>
              </a:xfrm>
              <a:custGeom>
                <a:avLst/>
                <a:gdLst>
                  <a:gd name="T0" fmla="*/ 52 w 189"/>
                  <a:gd name="T1" fmla="*/ 58 h 148"/>
                  <a:gd name="T2" fmla="*/ 19 w 189"/>
                  <a:gd name="T3" fmla="*/ 89 h 148"/>
                  <a:gd name="T4" fmla="*/ 0 w 189"/>
                  <a:gd name="T5" fmla="*/ 124 h 148"/>
                  <a:gd name="T6" fmla="*/ 0 w 189"/>
                  <a:gd name="T7" fmla="*/ 140 h 148"/>
                  <a:gd name="T8" fmla="*/ 12 w 189"/>
                  <a:gd name="T9" fmla="*/ 148 h 148"/>
                  <a:gd name="T10" fmla="*/ 31 w 189"/>
                  <a:gd name="T11" fmla="*/ 148 h 148"/>
                  <a:gd name="T12" fmla="*/ 74 w 189"/>
                  <a:gd name="T13" fmla="*/ 133 h 148"/>
                  <a:gd name="T14" fmla="*/ 111 w 189"/>
                  <a:gd name="T15" fmla="*/ 107 h 148"/>
                  <a:gd name="T16" fmla="*/ 141 w 189"/>
                  <a:gd name="T17" fmla="*/ 81 h 148"/>
                  <a:gd name="T18" fmla="*/ 185 w 189"/>
                  <a:gd name="T19" fmla="*/ 35 h 148"/>
                  <a:gd name="T20" fmla="*/ 189 w 189"/>
                  <a:gd name="T21" fmla="*/ 22 h 148"/>
                  <a:gd name="T22" fmla="*/ 188 w 189"/>
                  <a:gd name="T23" fmla="*/ 14 h 148"/>
                  <a:gd name="T24" fmla="*/ 182 w 189"/>
                  <a:gd name="T25" fmla="*/ 6 h 148"/>
                  <a:gd name="T26" fmla="*/ 163 w 189"/>
                  <a:gd name="T27" fmla="*/ 0 h 148"/>
                  <a:gd name="T28" fmla="*/ 126 w 189"/>
                  <a:gd name="T29" fmla="*/ 10 h 148"/>
                  <a:gd name="T30" fmla="*/ 77 w 189"/>
                  <a:gd name="T31" fmla="*/ 38 h 148"/>
                  <a:gd name="T32" fmla="*/ 52 w 189"/>
                  <a:gd name="T33" fmla="*/ 5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9" h="148">
                    <a:moveTo>
                      <a:pt x="52" y="58"/>
                    </a:moveTo>
                    <a:lnTo>
                      <a:pt x="19" y="89"/>
                    </a:lnTo>
                    <a:lnTo>
                      <a:pt x="0" y="124"/>
                    </a:lnTo>
                    <a:lnTo>
                      <a:pt x="0" y="140"/>
                    </a:lnTo>
                    <a:lnTo>
                      <a:pt x="12" y="148"/>
                    </a:lnTo>
                    <a:lnTo>
                      <a:pt x="31" y="148"/>
                    </a:lnTo>
                    <a:lnTo>
                      <a:pt x="74" y="133"/>
                    </a:lnTo>
                    <a:lnTo>
                      <a:pt x="111" y="107"/>
                    </a:lnTo>
                    <a:lnTo>
                      <a:pt x="141" y="81"/>
                    </a:lnTo>
                    <a:lnTo>
                      <a:pt x="185" y="35"/>
                    </a:lnTo>
                    <a:lnTo>
                      <a:pt x="189" y="22"/>
                    </a:lnTo>
                    <a:lnTo>
                      <a:pt x="188" y="14"/>
                    </a:lnTo>
                    <a:lnTo>
                      <a:pt x="182" y="6"/>
                    </a:lnTo>
                    <a:lnTo>
                      <a:pt x="163" y="0"/>
                    </a:lnTo>
                    <a:lnTo>
                      <a:pt x="126" y="10"/>
                    </a:lnTo>
                    <a:lnTo>
                      <a:pt x="77" y="38"/>
                    </a:lnTo>
                    <a:lnTo>
                      <a:pt x="5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0" name="Freeform 34">
                <a:extLst>
                  <a:ext uri="{FF2B5EF4-FFF2-40B4-BE49-F238E27FC236}">
                    <a16:creationId xmlns:a16="http://schemas.microsoft.com/office/drawing/2014/main" id="{3A193312-5E8A-4F77-BAD0-E90238C08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2" y="2008"/>
                <a:ext cx="63" cy="51"/>
              </a:xfrm>
              <a:custGeom>
                <a:avLst/>
                <a:gdLst>
                  <a:gd name="T0" fmla="*/ 0 w 188"/>
                  <a:gd name="T1" fmla="*/ 22 h 154"/>
                  <a:gd name="T2" fmla="*/ 5 w 188"/>
                  <a:gd name="T3" fmla="*/ 35 h 154"/>
                  <a:gd name="T4" fmla="*/ 45 w 188"/>
                  <a:gd name="T5" fmla="*/ 81 h 154"/>
                  <a:gd name="T6" fmla="*/ 75 w 188"/>
                  <a:gd name="T7" fmla="*/ 108 h 154"/>
                  <a:gd name="T8" fmla="*/ 114 w 188"/>
                  <a:gd name="T9" fmla="*/ 138 h 154"/>
                  <a:gd name="T10" fmla="*/ 153 w 188"/>
                  <a:gd name="T11" fmla="*/ 154 h 154"/>
                  <a:gd name="T12" fmla="*/ 172 w 188"/>
                  <a:gd name="T13" fmla="*/ 151 h 154"/>
                  <a:gd name="T14" fmla="*/ 179 w 188"/>
                  <a:gd name="T15" fmla="*/ 144 h 154"/>
                  <a:gd name="T16" fmla="*/ 185 w 188"/>
                  <a:gd name="T17" fmla="*/ 137 h 154"/>
                  <a:gd name="T18" fmla="*/ 188 w 188"/>
                  <a:gd name="T19" fmla="*/ 121 h 154"/>
                  <a:gd name="T20" fmla="*/ 170 w 188"/>
                  <a:gd name="T21" fmla="*/ 88 h 154"/>
                  <a:gd name="T22" fmla="*/ 137 w 188"/>
                  <a:gd name="T23" fmla="*/ 58 h 154"/>
                  <a:gd name="T24" fmla="*/ 113 w 188"/>
                  <a:gd name="T25" fmla="*/ 38 h 154"/>
                  <a:gd name="T26" fmla="*/ 64 w 188"/>
                  <a:gd name="T27" fmla="*/ 10 h 154"/>
                  <a:gd name="T28" fmla="*/ 26 w 188"/>
                  <a:gd name="T29" fmla="*/ 0 h 154"/>
                  <a:gd name="T30" fmla="*/ 8 w 188"/>
                  <a:gd name="T31" fmla="*/ 6 h 154"/>
                  <a:gd name="T32" fmla="*/ 2 w 188"/>
                  <a:gd name="T33" fmla="*/ 14 h 154"/>
                  <a:gd name="T34" fmla="*/ 0 w 188"/>
                  <a:gd name="T35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8" h="154">
                    <a:moveTo>
                      <a:pt x="0" y="22"/>
                    </a:moveTo>
                    <a:lnTo>
                      <a:pt x="5" y="35"/>
                    </a:lnTo>
                    <a:lnTo>
                      <a:pt x="45" y="81"/>
                    </a:lnTo>
                    <a:lnTo>
                      <a:pt x="75" y="108"/>
                    </a:lnTo>
                    <a:lnTo>
                      <a:pt x="114" y="138"/>
                    </a:lnTo>
                    <a:lnTo>
                      <a:pt x="153" y="154"/>
                    </a:lnTo>
                    <a:lnTo>
                      <a:pt x="172" y="151"/>
                    </a:lnTo>
                    <a:lnTo>
                      <a:pt x="179" y="144"/>
                    </a:lnTo>
                    <a:lnTo>
                      <a:pt x="185" y="137"/>
                    </a:lnTo>
                    <a:lnTo>
                      <a:pt x="188" y="121"/>
                    </a:lnTo>
                    <a:lnTo>
                      <a:pt x="170" y="88"/>
                    </a:lnTo>
                    <a:lnTo>
                      <a:pt x="137" y="58"/>
                    </a:lnTo>
                    <a:lnTo>
                      <a:pt x="113" y="38"/>
                    </a:lnTo>
                    <a:lnTo>
                      <a:pt x="64" y="10"/>
                    </a:lnTo>
                    <a:lnTo>
                      <a:pt x="26" y="0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1" name="Freeform 35">
                <a:extLst>
                  <a:ext uri="{FF2B5EF4-FFF2-40B4-BE49-F238E27FC236}">
                    <a16:creationId xmlns:a16="http://schemas.microsoft.com/office/drawing/2014/main" id="{A6AE33A0-8E7F-4188-8855-01C80243F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" y="2073"/>
                <a:ext cx="81" cy="59"/>
              </a:xfrm>
              <a:custGeom>
                <a:avLst/>
                <a:gdLst>
                  <a:gd name="T0" fmla="*/ 0 w 241"/>
                  <a:gd name="T1" fmla="*/ 27 h 177"/>
                  <a:gd name="T2" fmla="*/ 2 w 241"/>
                  <a:gd name="T3" fmla="*/ 34 h 177"/>
                  <a:gd name="T4" fmla="*/ 16 w 241"/>
                  <a:gd name="T5" fmla="*/ 56 h 177"/>
                  <a:gd name="T6" fmla="*/ 59 w 241"/>
                  <a:gd name="T7" fmla="*/ 98 h 177"/>
                  <a:gd name="T8" fmla="*/ 98 w 241"/>
                  <a:gd name="T9" fmla="*/ 128 h 177"/>
                  <a:gd name="T10" fmla="*/ 147 w 241"/>
                  <a:gd name="T11" fmla="*/ 159 h 177"/>
                  <a:gd name="T12" fmla="*/ 195 w 241"/>
                  <a:gd name="T13" fmla="*/ 177 h 177"/>
                  <a:gd name="T14" fmla="*/ 215 w 241"/>
                  <a:gd name="T15" fmla="*/ 174 h 177"/>
                  <a:gd name="T16" fmla="*/ 224 w 241"/>
                  <a:gd name="T17" fmla="*/ 168 h 177"/>
                  <a:gd name="T18" fmla="*/ 234 w 241"/>
                  <a:gd name="T19" fmla="*/ 158 h 177"/>
                  <a:gd name="T20" fmla="*/ 241 w 241"/>
                  <a:gd name="T21" fmla="*/ 139 h 177"/>
                  <a:gd name="T22" fmla="*/ 238 w 241"/>
                  <a:gd name="T23" fmla="*/ 135 h 177"/>
                  <a:gd name="T24" fmla="*/ 179 w 241"/>
                  <a:gd name="T25" fmla="*/ 87 h 177"/>
                  <a:gd name="T26" fmla="*/ 88 w 241"/>
                  <a:gd name="T27" fmla="*/ 25 h 177"/>
                  <a:gd name="T28" fmla="*/ 42 w 241"/>
                  <a:gd name="T29" fmla="*/ 4 h 177"/>
                  <a:gd name="T30" fmla="*/ 22 w 241"/>
                  <a:gd name="T31" fmla="*/ 0 h 177"/>
                  <a:gd name="T32" fmla="*/ 8 w 241"/>
                  <a:gd name="T33" fmla="*/ 4 h 177"/>
                  <a:gd name="T34" fmla="*/ 0 w 241"/>
                  <a:gd name="T35" fmla="*/ 17 h 177"/>
                  <a:gd name="T36" fmla="*/ 0 w 241"/>
                  <a:gd name="T37" fmla="*/ 2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77">
                    <a:moveTo>
                      <a:pt x="0" y="27"/>
                    </a:moveTo>
                    <a:lnTo>
                      <a:pt x="2" y="34"/>
                    </a:lnTo>
                    <a:lnTo>
                      <a:pt x="16" y="56"/>
                    </a:lnTo>
                    <a:lnTo>
                      <a:pt x="59" y="98"/>
                    </a:lnTo>
                    <a:lnTo>
                      <a:pt x="98" y="128"/>
                    </a:lnTo>
                    <a:lnTo>
                      <a:pt x="147" y="159"/>
                    </a:lnTo>
                    <a:lnTo>
                      <a:pt x="195" y="177"/>
                    </a:lnTo>
                    <a:lnTo>
                      <a:pt x="215" y="174"/>
                    </a:lnTo>
                    <a:lnTo>
                      <a:pt x="224" y="168"/>
                    </a:lnTo>
                    <a:lnTo>
                      <a:pt x="234" y="158"/>
                    </a:lnTo>
                    <a:lnTo>
                      <a:pt x="241" y="139"/>
                    </a:lnTo>
                    <a:lnTo>
                      <a:pt x="238" y="135"/>
                    </a:lnTo>
                    <a:lnTo>
                      <a:pt x="179" y="87"/>
                    </a:lnTo>
                    <a:lnTo>
                      <a:pt x="88" y="25"/>
                    </a:lnTo>
                    <a:lnTo>
                      <a:pt x="42" y="4"/>
                    </a:lnTo>
                    <a:lnTo>
                      <a:pt x="22" y="0"/>
                    </a:lnTo>
                    <a:lnTo>
                      <a:pt x="8" y="4"/>
                    </a:lnTo>
                    <a:lnTo>
                      <a:pt x="0" y="17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2" name="Freeform 36">
                <a:extLst>
                  <a:ext uri="{FF2B5EF4-FFF2-40B4-BE49-F238E27FC236}">
                    <a16:creationId xmlns:a16="http://schemas.microsoft.com/office/drawing/2014/main" id="{F681FE9E-D2B0-4DE6-9856-74515A0A1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4" y="2145"/>
                <a:ext cx="71" cy="71"/>
              </a:xfrm>
              <a:custGeom>
                <a:avLst/>
                <a:gdLst>
                  <a:gd name="T0" fmla="*/ 0 w 211"/>
                  <a:gd name="T1" fmla="*/ 27 h 213"/>
                  <a:gd name="T2" fmla="*/ 2 w 211"/>
                  <a:gd name="T3" fmla="*/ 45 h 213"/>
                  <a:gd name="T4" fmla="*/ 28 w 211"/>
                  <a:gd name="T5" fmla="*/ 85 h 213"/>
                  <a:gd name="T6" fmla="*/ 49 w 211"/>
                  <a:gd name="T7" fmla="*/ 105 h 213"/>
                  <a:gd name="T8" fmla="*/ 67 w 211"/>
                  <a:gd name="T9" fmla="*/ 124 h 213"/>
                  <a:gd name="T10" fmla="*/ 93 w 211"/>
                  <a:gd name="T11" fmla="*/ 166 h 213"/>
                  <a:gd name="T12" fmla="*/ 96 w 211"/>
                  <a:gd name="T13" fmla="*/ 182 h 213"/>
                  <a:gd name="T14" fmla="*/ 98 w 211"/>
                  <a:gd name="T15" fmla="*/ 199 h 213"/>
                  <a:gd name="T16" fmla="*/ 110 w 211"/>
                  <a:gd name="T17" fmla="*/ 213 h 213"/>
                  <a:gd name="T18" fmla="*/ 132 w 211"/>
                  <a:gd name="T19" fmla="*/ 205 h 213"/>
                  <a:gd name="T20" fmla="*/ 162 w 211"/>
                  <a:gd name="T21" fmla="*/ 176 h 213"/>
                  <a:gd name="T22" fmla="*/ 178 w 211"/>
                  <a:gd name="T23" fmla="*/ 153 h 213"/>
                  <a:gd name="T24" fmla="*/ 194 w 211"/>
                  <a:gd name="T25" fmla="*/ 127 h 213"/>
                  <a:gd name="T26" fmla="*/ 211 w 211"/>
                  <a:gd name="T27" fmla="*/ 92 h 213"/>
                  <a:gd name="T28" fmla="*/ 211 w 211"/>
                  <a:gd name="T29" fmla="*/ 75 h 213"/>
                  <a:gd name="T30" fmla="*/ 191 w 211"/>
                  <a:gd name="T31" fmla="*/ 69 h 213"/>
                  <a:gd name="T32" fmla="*/ 172 w 211"/>
                  <a:gd name="T33" fmla="*/ 69 h 213"/>
                  <a:gd name="T34" fmla="*/ 152 w 211"/>
                  <a:gd name="T35" fmla="*/ 66 h 213"/>
                  <a:gd name="T36" fmla="*/ 103 w 211"/>
                  <a:gd name="T37" fmla="*/ 46 h 213"/>
                  <a:gd name="T38" fmla="*/ 82 w 211"/>
                  <a:gd name="T39" fmla="*/ 33 h 213"/>
                  <a:gd name="T40" fmla="*/ 61 w 211"/>
                  <a:gd name="T41" fmla="*/ 17 h 213"/>
                  <a:gd name="T42" fmla="*/ 30 w 211"/>
                  <a:gd name="T43" fmla="*/ 2 h 213"/>
                  <a:gd name="T44" fmla="*/ 10 w 211"/>
                  <a:gd name="T45" fmla="*/ 0 h 213"/>
                  <a:gd name="T46" fmla="*/ 1 w 211"/>
                  <a:gd name="T47" fmla="*/ 14 h 213"/>
                  <a:gd name="T48" fmla="*/ 0 w 211"/>
                  <a:gd name="T49" fmla="*/ 2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3">
                    <a:moveTo>
                      <a:pt x="0" y="27"/>
                    </a:moveTo>
                    <a:lnTo>
                      <a:pt x="2" y="45"/>
                    </a:lnTo>
                    <a:lnTo>
                      <a:pt x="28" y="85"/>
                    </a:lnTo>
                    <a:lnTo>
                      <a:pt x="49" y="105"/>
                    </a:lnTo>
                    <a:lnTo>
                      <a:pt x="67" y="124"/>
                    </a:lnTo>
                    <a:lnTo>
                      <a:pt x="93" y="166"/>
                    </a:lnTo>
                    <a:lnTo>
                      <a:pt x="96" y="182"/>
                    </a:lnTo>
                    <a:lnTo>
                      <a:pt x="98" y="199"/>
                    </a:lnTo>
                    <a:lnTo>
                      <a:pt x="110" y="213"/>
                    </a:lnTo>
                    <a:lnTo>
                      <a:pt x="132" y="205"/>
                    </a:lnTo>
                    <a:lnTo>
                      <a:pt x="162" y="176"/>
                    </a:lnTo>
                    <a:lnTo>
                      <a:pt x="178" y="153"/>
                    </a:lnTo>
                    <a:lnTo>
                      <a:pt x="194" y="127"/>
                    </a:lnTo>
                    <a:lnTo>
                      <a:pt x="211" y="92"/>
                    </a:lnTo>
                    <a:lnTo>
                      <a:pt x="211" y="75"/>
                    </a:lnTo>
                    <a:lnTo>
                      <a:pt x="191" y="69"/>
                    </a:lnTo>
                    <a:lnTo>
                      <a:pt x="172" y="69"/>
                    </a:lnTo>
                    <a:lnTo>
                      <a:pt x="152" y="66"/>
                    </a:lnTo>
                    <a:lnTo>
                      <a:pt x="103" y="46"/>
                    </a:lnTo>
                    <a:lnTo>
                      <a:pt x="82" y="33"/>
                    </a:lnTo>
                    <a:lnTo>
                      <a:pt x="61" y="17"/>
                    </a:lnTo>
                    <a:lnTo>
                      <a:pt x="30" y="2"/>
                    </a:lnTo>
                    <a:lnTo>
                      <a:pt x="10" y="0"/>
                    </a:lnTo>
                    <a:lnTo>
                      <a:pt x="1" y="14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3" name="Freeform 37">
                <a:extLst>
                  <a:ext uri="{FF2B5EF4-FFF2-40B4-BE49-F238E27FC236}">
                    <a16:creationId xmlns:a16="http://schemas.microsoft.com/office/drawing/2014/main" id="{B8721ABA-9AC9-4C72-AB1A-8FDEEBE98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1" y="2288"/>
                <a:ext cx="42" cy="80"/>
              </a:xfrm>
              <a:custGeom>
                <a:avLst/>
                <a:gdLst>
                  <a:gd name="T0" fmla="*/ 4 w 127"/>
                  <a:gd name="T1" fmla="*/ 15 h 239"/>
                  <a:gd name="T2" fmla="*/ 0 w 127"/>
                  <a:gd name="T3" fmla="*/ 20 h 239"/>
                  <a:gd name="T4" fmla="*/ 0 w 127"/>
                  <a:gd name="T5" fmla="*/ 44 h 239"/>
                  <a:gd name="T6" fmla="*/ 12 w 127"/>
                  <a:gd name="T7" fmla="*/ 95 h 239"/>
                  <a:gd name="T8" fmla="*/ 43 w 127"/>
                  <a:gd name="T9" fmla="*/ 176 h 239"/>
                  <a:gd name="T10" fmla="*/ 72 w 127"/>
                  <a:gd name="T11" fmla="*/ 222 h 239"/>
                  <a:gd name="T12" fmla="*/ 88 w 127"/>
                  <a:gd name="T13" fmla="*/ 238 h 239"/>
                  <a:gd name="T14" fmla="*/ 95 w 127"/>
                  <a:gd name="T15" fmla="*/ 239 h 239"/>
                  <a:gd name="T16" fmla="*/ 111 w 127"/>
                  <a:gd name="T17" fmla="*/ 238 h 239"/>
                  <a:gd name="T18" fmla="*/ 127 w 127"/>
                  <a:gd name="T19" fmla="*/ 221 h 239"/>
                  <a:gd name="T20" fmla="*/ 127 w 127"/>
                  <a:gd name="T21" fmla="*/ 183 h 239"/>
                  <a:gd name="T22" fmla="*/ 110 w 127"/>
                  <a:gd name="T23" fmla="*/ 124 h 239"/>
                  <a:gd name="T24" fmla="*/ 94 w 127"/>
                  <a:gd name="T25" fmla="*/ 87 h 239"/>
                  <a:gd name="T26" fmla="*/ 81 w 127"/>
                  <a:gd name="T27" fmla="*/ 58 h 239"/>
                  <a:gd name="T28" fmla="*/ 56 w 127"/>
                  <a:gd name="T29" fmla="*/ 19 h 239"/>
                  <a:gd name="T30" fmla="*/ 36 w 127"/>
                  <a:gd name="T31" fmla="*/ 0 h 239"/>
                  <a:gd name="T32" fmla="*/ 15 w 127"/>
                  <a:gd name="T33" fmla="*/ 5 h 239"/>
                  <a:gd name="T34" fmla="*/ 4 w 127"/>
                  <a:gd name="T35" fmla="*/ 15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7" h="239">
                    <a:moveTo>
                      <a:pt x="4" y="15"/>
                    </a:moveTo>
                    <a:lnTo>
                      <a:pt x="0" y="20"/>
                    </a:lnTo>
                    <a:lnTo>
                      <a:pt x="0" y="44"/>
                    </a:lnTo>
                    <a:lnTo>
                      <a:pt x="12" y="95"/>
                    </a:lnTo>
                    <a:lnTo>
                      <a:pt x="43" y="176"/>
                    </a:lnTo>
                    <a:lnTo>
                      <a:pt x="72" y="222"/>
                    </a:lnTo>
                    <a:lnTo>
                      <a:pt x="88" y="238"/>
                    </a:lnTo>
                    <a:lnTo>
                      <a:pt x="95" y="239"/>
                    </a:lnTo>
                    <a:lnTo>
                      <a:pt x="111" y="238"/>
                    </a:lnTo>
                    <a:lnTo>
                      <a:pt x="127" y="221"/>
                    </a:lnTo>
                    <a:lnTo>
                      <a:pt x="127" y="183"/>
                    </a:lnTo>
                    <a:lnTo>
                      <a:pt x="110" y="124"/>
                    </a:lnTo>
                    <a:lnTo>
                      <a:pt x="94" y="87"/>
                    </a:lnTo>
                    <a:lnTo>
                      <a:pt x="81" y="58"/>
                    </a:lnTo>
                    <a:lnTo>
                      <a:pt x="56" y="19"/>
                    </a:lnTo>
                    <a:lnTo>
                      <a:pt x="36" y="0"/>
                    </a:lnTo>
                    <a:lnTo>
                      <a:pt x="15" y="5"/>
                    </a:lnTo>
                    <a:lnTo>
                      <a:pt x="4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4" name="Freeform 38">
                <a:extLst>
                  <a:ext uri="{FF2B5EF4-FFF2-40B4-BE49-F238E27FC236}">
                    <a16:creationId xmlns:a16="http://schemas.microsoft.com/office/drawing/2014/main" id="{6489117C-600D-4236-9C3F-B340FBF2E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7" y="2408"/>
                <a:ext cx="42" cy="96"/>
              </a:xfrm>
              <a:custGeom>
                <a:avLst/>
                <a:gdLst>
                  <a:gd name="T0" fmla="*/ 3 w 126"/>
                  <a:gd name="T1" fmla="*/ 22 h 286"/>
                  <a:gd name="T2" fmla="*/ 0 w 126"/>
                  <a:gd name="T3" fmla="*/ 36 h 286"/>
                  <a:gd name="T4" fmla="*/ 15 w 126"/>
                  <a:gd name="T5" fmla="*/ 101 h 286"/>
                  <a:gd name="T6" fmla="*/ 44 w 126"/>
                  <a:gd name="T7" fmla="*/ 183 h 286"/>
                  <a:gd name="T8" fmla="*/ 75 w 126"/>
                  <a:gd name="T9" fmla="*/ 254 h 286"/>
                  <a:gd name="T10" fmla="*/ 90 w 126"/>
                  <a:gd name="T11" fmla="*/ 274 h 286"/>
                  <a:gd name="T12" fmla="*/ 97 w 126"/>
                  <a:gd name="T13" fmla="*/ 281 h 286"/>
                  <a:gd name="T14" fmla="*/ 110 w 126"/>
                  <a:gd name="T15" fmla="*/ 286 h 286"/>
                  <a:gd name="T16" fmla="*/ 123 w 126"/>
                  <a:gd name="T17" fmla="*/ 270 h 286"/>
                  <a:gd name="T18" fmla="*/ 126 w 126"/>
                  <a:gd name="T19" fmla="*/ 218 h 286"/>
                  <a:gd name="T20" fmla="*/ 113 w 126"/>
                  <a:gd name="T21" fmla="*/ 146 h 286"/>
                  <a:gd name="T22" fmla="*/ 100 w 126"/>
                  <a:gd name="T23" fmla="*/ 108 h 286"/>
                  <a:gd name="T24" fmla="*/ 85 w 126"/>
                  <a:gd name="T25" fmla="*/ 71 h 286"/>
                  <a:gd name="T26" fmla="*/ 60 w 126"/>
                  <a:gd name="T27" fmla="*/ 22 h 286"/>
                  <a:gd name="T28" fmla="*/ 36 w 126"/>
                  <a:gd name="T29" fmla="*/ 0 h 286"/>
                  <a:gd name="T30" fmla="*/ 13 w 126"/>
                  <a:gd name="T31" fmla="*/ 8 h 286"/>
                  <a:gd name="T32" fmla="*/ 3 w 126"/>
                  <a:gd name="T33" fmla="*/ 22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286">
                    <a:moveTo>
                      <a:pt x="3" y="22"/>
                    </a:moveTo>
                    <a:lnTo>
                      <a:pt x="0" y="36"/>
                    </a:lnTo>
                    <a:lnTo>
                      <a:pt x="15" y="101"/>
                    </a:lnTo>
                    <a:lnTo>
                      <a:pt x="44" y="183"/>
                    </a:lnTo>
                    <a:lnTo>
                      <a:pt x="75" y="254"/>
                    </a:lnTo>
                    <a:lnTo>
                      <a:pt x="90" y="274"/>
                    </a:lnTo>
                    <a:lnTo>
                      <a:pt x="97" y="281"/>
                    </a:lnTo>
                    <a:lnTo>
                      <a:pt x="110" y="286"/>
                    </a:lnTo>
                    <a:lnTo>
                      <a:pt x="123" y="270"/>
                    </a:lnTo>
                    <a:lnTo>
                      <a:pt x="126" y="218"/>
                    </a:lnTo>
                    <a:lnTo>
                      <a:pt x="113" y="146"/>
                    </a:lnTo>
                    <a:lnTo>
                      <a:pt x="100" y="108"/>
                    </a:lnTo>
                    <a:lnTo>
                      <a:pt x="85" y="71"/>
                    </a:lnTo>
                    <a:lnTo>
                      <a:pt x="60" y="22"/>
                    </a:lnTo>
                    <a:lnTo>
                      <a:pt x="36" y="0"/>
                    </a:lnTo>
                    <a:lnTo>
                      <a:pt x="13" y="8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5" name="Freeform 39">
                <a:extLst>
                  <a:ext uri="{FF2B5EF4-FFF2-40B4-BE49-F238E27FC236}">
                    <a16:creationId xmlns:a16="http://schemas.microsoft.com/office/drawing/2014/main" id="{DF894182-27A0-4BC4-A429-A2435CC40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5" y="2529"/>
                <a:ext cx="36" cy="72"/>
              </a:xfrm>
              <a:custGeom>
                <a:avLst/>
                <a:gdLst>
                  <a:gd name="T0" fmla="*/ 4 w 110"/>
                  <a:gd name="T1" fmla="*/ 22 h 215"/>
                  <a:gd name="T2" fmla="*/ 2 w 110"/>
                  <a:gd name="T3" fmla="*/ 30 h 215"/>
                  <a:gd name="T4" fmla="*/ 0 w 110"/>
                  <a:gd name="T5" fmla="*/ 53 h 215"/>
                  <a:gd name="T6" fmla="*/ 9 w 110"/>
                  <a:gd name="T7" fmla="*/ 98 h 215"/>
                  <a:gd name="T8" fmla="*/ 35 w 110"/>
                  <a:gd name="T9" fmla="*/ 164 h 215"/>
                  <a:gd name="T10" fmla="*/ 59 w 110"/>
                  <a:gd name="T11" fmla="*/ 200 h 215"/>
                  <a:gd name="T12" fmla="*/ 75 w 110"/>
                  <a:gd name="T13" fmla="*/ 213 h 215"/>
                  <a:gd name="T14" fmla="*/ 81 w 110"/>
                  <a:gd name="T15" fmla="*/ 215 h 215"/>
                  <a:gd name="T16" fmla="*/ 95 w 110"/>
                  <a:gd name="T17" fmla="*/ 212 h 215"/>
                  <a:gd name="T18" fmla="*/ 110 w 110"/>
                  <a:gd name="T19" fmla="*/ 192 h 215"/>
                  <a:gd name="T20" fmla="*/ 108 w 110"/>
                  <a:gd name="T21" fmla="*/ 154 h 215"/>
                  <a:gd name="T22" fmla="*/ 91 w 110"/>
                  <a:gd name="T23" fmla="*/ 102 h 215"/>
                  <a:gd name="T24" fmla="*/ 76 w 110"/>
                  <a:gd name="T25" fmla="*/ 71 h 215"/>
                  <a:gd name="T26" fmla="*/ 62 w 110"/>
                  <a:gd name="T27" fmla="*/ 43 h 215"/>
                  <a:gd name="T28" fmla="*/ 42 w 110"/>
                  <a:gd name="T29" fmla="*/ 10 h 215"/>
                  <a:gd name="T30" fmla="*/ 26 w 110"/>
                  <a:gd name="T31" fmla="*/ 0 h 215"/>
                  <a:gd name="T32" fmla="*/ 12 w 110"/>
                  <a:gd name="T33" fmla="*/ 10 h 215"/>
                  <a:gd name="T34" fmla="*/ 4 w 110"/>
                  <a:gd name="T35" fmla="*/ 2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215">
                    <a:moveTo>
                      <a:pt x="4" y="22"/>
                    </a:moveTo>
                    <a:lnTo>
                      <a:pt x="2" y="30"/>
                    </a:lnTo>
                    <a:lnTo>
                      <a:pt x="0" y="53"/>
                    </a:lnTo>
                    <a:lnTo>
                      <a:pt x="9" y="98"/>
                    </a:lnTo>
                    <a:lnTo>
                      <a:pt x="35" y="164"/>
                    </a:lnTo>
                    <a:lnTo>
                      <a:pt x="59" y="200"/>
                    </a:lnTo>
                    <a:lnTo>
                      <a:pt x="75" y="213"/>
                    </a:lnTo>
                    <a:lnTo>
                      <a:pt x="81" y="215"/>
                    </a:lnTo>
                    <a:lnTo>
                      <a:pt x="95" y="212"/>
                    </a:lnTo>
                    <a:lnTo>
                      <a:pt x="110" y="192"/>
                    </a:lnTo>
                    <a:lnTo>
                      <a:pt x="108" y="154"/>
                    </a:lnTo>
                    <a:lnTo>
                      <a:pt x="91" y="102"/>
                    </a:lnTo>
                    <a:lnTo>
                      <a:pt x="76" y="71"/>
                    </a:lnTo>
                    <a:lnTo>
                      <a:pt x="62" y="43"/>
                    </a:lnTo>
                    <a:lnTo>
                      <a:pt x="42" y="10"/>
                    </a:lnTo>
                    <a:lnTo>
                      <a:pt x="26" y="0"/>
                    </a:lnTo>
                    <a:lnTo>
                      <a:pt x="12" y="1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6" name="Freeform 40">
                <a:extLst>
                  <a:ext uri="{FF2B5EF4-FFF2-40B4-BE49-F238E27FC236}">
                    <a16:creationId xmlns:a16="http://schemas.microsoft.com/office/drawing/2014/main" id="{9223327C-B83A-4D80-972D-8337E2334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0" y="2624"/>
                <a:ext cx="86" cy="47"/>
              </a:xfrm>
              <a:custGeom>
                <a:avLst/>
                <a:gdLst>
                  <a:gd name="T0" fmla="*/ 30 w 258"/>
                  <a:gd name="T1" fmla="*/ 50 h 141"/>
                  <a:gd name="T2" fmla="*/ 9 w 258"/>
                  <a:gd name="T3" fmla="*/ 76 h 141"/>
                  <a:gd name="T4" fmla="*/ 0 w 258"/>
                  <a:gd name="T5" fmla="*/ 104 h 141"/>
                  <a:gd name="T6" fmla="*/ 6 w 258"/>
                  <a:gd name="T7" fmla="*/ 119 h 141"/>
                  <a:gd name="T8" fmla="*/ 13 w 258"/>
                  <a:gd name="T9" fmla="*/ 127 h 141"/>
                  <a:gd name="T10" fmla="*/ 22 w 258"/>
                  <a:gd name="T11" fmla="*/ 134 h 141"/>
                  <a:gd name="T12" fmla="*/ 38 w 258"/>
                  <a:gd name="T13" fmla="*/ 141 h 141"/>
                  <a:gd name="T14" fmla="*/ 62 w 258"/>
                  <a:gd name="T15" fmla="*/ 134 h 141"/>
                  <a:gd name="T16" fmla="*/ 85 w 258"/>
                  <a:gd name="T17" fmla="*/ 115 h 141"/>
                  <a:gd name="T18" fmla="*/ 107 w 258"/>
                  <a:gd name="T19" fmla="*/ 99 h 141"/>
                  <a:gd name="T20" fmla="*/ 166 w 258"/>
                  <a:gd name="T21" fmla="*/ 76 h 141"/>
                  <a:gd name="T22" fmla="*/ 193 w 258"/>
                  <a:gd name="T23" fmla="*/ 75 h 141"/>
                  <a:gd name="T24" fmla="*/ 222 w 258"/>
                  <a:gd name="T25" fmla="*/ 73 h 141"/>
                  <a:gd name="T26" fmla="*/ 249 w 258"/>
                  <a:gd name="T27" fmla="*/ 60 h 141"/>
                  <a:gd name="T28" fmla="*/ 258 w 258"/>
                  <a:gd name="T29" fmla="*/ 47 h 141"/>
                  <a:gd name="T30" fmla="*/ 258 w 258"/>
                  <a:gd name="T31" fmla="*/ 39 h 141"/>
                  <a:gd name="T32" fmla="*/ 257 w 258"/>
                  <a:gd name="T33" fmla="*/ 29 h 141"/>
                  <a:gd name="T34" fmla="*/ 242 w 258"/>
                  <a:gd name="T35" fmla="*/ 13 h 141"/>
                  <a:gd name="T36" fmla="*/ 202 w 258"/>
                  <a:gd name="T37" fmla="*/ 0 h 141"/>
                  <a:gd name="T38" fmla="*/ 125 w 258"/>
                  <a:gd name="T39" fmla="*/ 4 h 141"/>
                  <a:gd name="T40" fmla="*/ 71 w 258"/>
                  <a:gd name="T41" fmla="*/ 21 h 141"/>
                  <a:gd name="T42" fmla="*/ 42 w 258"/>
                  <a:gd name="T43" fmla="*/ 39 h 141"/>
                  <a:gd name="T44" fmla="*/ 30 w 258"/>
                  <a:gd name="T45" fmla="*/ 5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8" h="141">
                    <a:moveTo>
                      <a:pt x="30" y="50"/>
                    </a:moveTo>
                    <a:lnTo>
                      <a:pt x="9" y="76"/>
                    </a:lnTo>
                    <a:lnTo>
                      <a:pt x="0" y="104"/>
                    </a:lnTo>
                    <a:lnTo>
                      <a:pt x="6" y="119"/>
                    </a:lnTo>
                    <a:lnTo>
                      <a:pt x="13" y="127"/>
                    </a:lnTo>
                    <a:lnTo>
                      <a:pt x="22" y="134"/>
                    </a:lnTo>
                    <a:lnTo>
                      <a:pt x="38" y="141"/>
                    </a:lnTo>
                    <a:lnTo>
                      <a:pt x="62" y="134"/>
                    </a:lnTo>
                    <a:lnTo>
                      <a:pt x="85" y="115"/>
                    </a:lnTo>
                    <a:lnTo>
                      <a:pt x="107" y="99"/>
                    </a:lnTo>
                    <a:lnTo>
                      <a:pt x="166" y="76"/>
                    </a:lnTo>
                    <a:lnTo>
                      <a:pt x="193" y="75"/>
                    </a:lnTo>
                    <a:lnTo>
                      <a:pt x="222" y="73"/>
                    </a:lnTo>
                    <a:lnTo>
                      <a:pt x="249" y="60"/>
                    </a:lnTo>
                    <a:lnTo>
                      <a:pt x="258" y="47"/>
                    </a:lnTo>
                    <a:lnTo>
                      <a:pt x="258" y="39"/>
                    </a:lnTo>
                    <a:lnTo>
                      <a:pt x="257" y="29"/>
                    </a:lnTo>
                    <a:lnTo>
                      <a:pt x="242" y="13"/>
                    </a:lnTo>
                    <a:lnTo>
                      <a:pt x="202" y="0"/>
                    </a:lnTo>
                    <a:lnTo>
                      <a:pt x="125" y="4"/>
                    </a:lnTo>
                    <a:lnTo>
                      <a:pt x="71" y="21"/>
                    </a:lnTo>
                    <a:lnTo>
                      <a:pt x="42" y="39"/>
                    </a:lnTo>
                    <a:lnTo>
                      <a:pt x="3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7" name="Freeform 41">
                <a:extLst>
                  <a:ext uri="{FF2B5EF4-FFF2-40B4-BE49-F238E27FC236}">
                    <a16:creationId xmlns:a16="http://schemas.microsoft.com/office/drawing/2014/main" id="{19A4F3DC-0932-48C8-8A74-2AD83167F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0" y="2625"/>
                <a:ext cx="71" cy="24"/>
              </a:xfrm>
              <a:custGeom>
                <a:avLst/>
                <a:gdLst>
                  <a:gd name="T0" fmla="*/ 0 w 212"/>
                  <a:gd name="T1" fmla="*/ 32 h 71"/>
                  <a:gd name="T2" fmla="*/ 1 w 212"/>
                  <a:gd name="T3" fmla="*/ 42 h 71"/>
                  <a:gd name="T4" fmla="*/ 13 w 212"/>
                  <a:gd name="T5" fmla="*/ 56 h 71"/>
                  <a:gd name="T6" fmla="*/ 55 w 212"/>
                  <a:gd name="T7" fmla="*/ 69 h 71"/>
                  <a:gd name="T8" fmla="*/ 111 w 212"/>
                  <a:gd name="T9" fmla="*/ 71 h 71"/>
                  <a:gd name="T10" fmla="*/ 160 w 212"/>
                  <a:gd name="T11" fmla="*/ 68 h 71"/>
                  <a:gd name="T12" fmla="*/ 200 w 212"/>
                  <a:gd name="T13" fmla="*/ 56 h 71"/>
                  <a:gd name="T14" fmla="*/ 212 w 212"/>
                  <a:gd name="T15" fmla="*/ 46 h 71"/>
                  <a:gd name="T16" fmla="*/ 210 w 212"/>
                  <a:gd name="T17" fmla="*/ 35 h 71"/>
                  <a:gd name="T18" fmla="*/ 196 w 212"/>
                  <a:gd name="T19" fmla="*/ 23 h 71"/>
                  <a:gd name="T20" fmla="*/ 150 w 212"/>
                  <a:gd name="T21" fmla="*/ 9 h 71"/>
                  <a:gd name="T22" fmla="*/ 101 w 212"/>
                  <a:gd name="T23" fmla="*/ 3 h 71"/>
                  <a:gd name="T24" fmla="*/ 49 w 212"/>
                  <a:gd name="T25" fmla="*/ 0 h 71"/>
                  <a:gd name="T26" fmla="*/ 12 w 212"/>
                  <a:gd name="T27" fmla="*/ 9 h 71"/>
                  <a:gd name="T28" fmla="*/ 1 w 212"/>
                  <a:gd name="T29" fmla="*/ 22 h 71"/>
                  <a:gd name="T30" fmla="*/ 0 w 212"/>
                  <a:gd name="T3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2" h="71">
                    <a:moveTo>
                      <a:pt x="0" y="32"/>
                    </a:moveTo>
                    <a:lnTo>
                      <a:pt x="1" y="42"/>
                    </a:lnTo>
                    <a:lnTo>
                      <a:pt x="13" y="56"/>
                    </a:lnTo>
                    <a:lnTo>
                      <a:pt x="55" y="69"/>
                    </a:lnTo>
                    <a:lnTo>
                      <a:pt x="111" y="71"/>
                    </a:lnTo>
                    <a:lnTo>
                      <a:pt x="160" y="68"/>
                    </a:lnTo>
                    <a:lnTo>
                      <a:pt x="200" y="56"/>
                    </a:lnTo>
                    <a:lnTo>
                      <a:pt x="212" y="46"/>
                    </a:lnTo>
                    <a:lnTo>
                      <a:pt x="210" y="35"/>
                    </a:lnTo>
                    <a:lnTo>
                      <a:pt x="196" y="23"/>
                    </a:lnTo>
                    <a:lnTo>
                      <a:pt x="150" y="9"/>
                    </a:lnTo>
                    <a:lnTo>
                      <a:pt x="101" y="3"/>
                    </a:lnTo>
                    <a:lnTo>
                      <a:pt x="49" y="0"/>
                    </a:lnTo>
                    <a:lnTo>
                      <a:pt x="12" y="9"/>
                    </a:lnTo>
                    <a:lnTo>
                      <a:pt x="1" y="22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8" name="Freeform 42">
                <a:extLst>
                  <a:ext uri="{FF2B5EF4-FFF2-40B4-BE49-F238E27FC236}">
                    <a16:creationId xmlns:a16="http://schemas.microsoft.com/office/drawing/2014/main" id="{6AB2D80E-4669-40AB-954E-C09962F0E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2625"/>
                <a:ext cx="86" cy="24"/>
              </a:xfrm>
              <a:custGeom>
                <a:avLst/>
                <a:gdLst>
                  <a:gd name="T0" fmla="*/ 15 w 259"/>
                  <a:gd name="T1" fmla="*/ 13 h 71"/>
                  <a:gd name="T2" fmla="*/ 2 w 259"/>
                  <a:gd name="T3" fmla="*/ 27 h 71"/>
                  <a:gd name="T4" fmla="*/ 0 w 259"/>
                  <a:gd name="T5" fmla="*/ 45 h 71"/>
                  <a:gd name="T6" fmla="*/ 5 w 259"/>
                  <a:gd name="T7" fmla="*/ 53 h 71"/>
                  <a:gd name="T8" fmla="*/ 28 w 259"/>
                  <a:gd name="T9" fmla="*/ 64 h 71"/>
                  <a:gd name="T10" fmla="*/ 89 w 259"/>
                  <a:gd name="T11" fmla="*/ 69 h 71"/>
                  <a:gd name="T12" fmla="*/ 134 w 259"/>
                  <a:gd name="T13" fmla="*/ 71 h 71"/>
                  <a:gd name="T14" fmla="*/ 197 w 259"/>
                  <a:gd name="T15" fmla="*/ 69 h 71"/>
                  <a:gd name="T16" fmla="*/ 247 w 259"/>
                  <a:gd name="T17" fmla="*/ 59 h 71"/>
                  <a:gd name="T18" fmla="*/ 259 w 259"/>
                  <a:gd name="T19" fmla="*/ 46 h 71"/>
                  <a:gd name="T20" fmla="*/ 257 w 259"/>
                  <a:gd name="T21" fmla="*/ 39 h 71"/>
                  <a:gd name="T22" fmla="*/ 255 w 259"/>
                  <a:gd name="T23" fmla="*/ 33 h 71"/>
                  <a:gd name="T24" fmla="*/ 234 w 259"/>
                  <a:gd name="T25" fmla="*/ 23 h 71"/>
                  <a:gd name="T26" fmla="*/ 184 w 259"/>
                  <a:gd name="T27" fmla="*/ 10 h 71"/>
                  <a:gd name="T28" fmla="*/ 100 w 259"/>
                  <a:gd name="T29" fmla="*/ 0 h 71"/>
                  <a:gd name="T30" fmla="*/ 31 w 259"/>
                  <a:gd name="T31" fmla="*/ 4 h 71"/>
                  <a:gd name="T32" fmla="*/ 15 w 259"/>
                  <a:gd name="T33" fmla="*/ 1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9" h="71">
                    <a:moveTo>
                      <a:pt x="15" y="13"/>
                    </a:moveTo>
                    <a:lnTo>
                      <a:pt x="2" y="27"/>
                    </a:lnTo>
                    <a:lnTo>
                      <a:pt x="0" y="45"/>
                    </a:lnTo>
                    <a:lnTo>
                      <a:pt x="5" y="53"/>
                    </a:lnTo>
                    <a:lnTo>
                      <a:pt x="28" y="64"/>
                    </a:lnTo>
                    <a:lnTo>
                      <a:pt x="89" y="69"/>
                    </a:lnTo>
                    <a:lnTo>
                      <a:pt x="134" y="71"/>
                    </a:lnTo>
                    <a:lnTo>
                      <a:pt x="197" y="69"/>
                    </a:lnTo>
                    <a:lnTo>
                      <a:pt x="247" y="59"/>
                    </a:lnTo>
                    <a:lnTo>
                      <a:pt x="259" y="46"/>
                    </a:lnTo>
                    <a:lnTo>
                      <a:pt x="257" y="39"/>
                    </a:lnTo>
                    <a:lnTo>
                      <a:pt x="255" y="33"/>
                    </a:lnTo>
                    <a:lnTo>
                      <a:pt x="234" y="23"/>
                    </a:lnTo>
                    <a:lnTo>
                      <a:pt x="184" y="10"/>
                    </a:lnTo>
                    <a:lnTo>
                      <a:pt x="100" y="0"/>
                    </a:lnTo>
                    <a:lnTo>
                      <a:pt x="31" y="4"/>
                    </a:lnTo>
                    <a:lnTo>
                      <a:pt x="1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59" name="Freeform 43">
                <a:extLst>
                  <a:ext uri="{FF2B5EF4-FFF2-40B4-BE49-F238E27FC236}">
                    <a16:creationId xmlns:a16="http://schemas.microsoft.com/office/drawing/2014/main" id="{38688C55-D22A-4F9E-90D0-DA135737B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7" y="2673"/>
                <a:ext cx="31" cy="31"/>
              </a:xfrm>
              <a:custGeom>
                <a:avLst/>
                <a:gdLst>
                  <a:gd name="T0" fmla="*/ 4 w 93"/>
                  <a:gd name="T1" fmla="*/ 35 h 94"/>
                  <a:gd name="T2" fmla="*/ 0 w 93"/>
                  <a:gd name="T3" fmla="*/ 51 h 94"/>
                  <a:gd name="T4" fmla="*/ 0 w 93"/>
                  <a:gd name="T5" fmla="*/ 78 h 94"/>
                  <a:gd name="T6" fmla="*/ 4 w 93"/>
                  <a:gd name="T7" fmla="*/ 87 h 94"/>
                  <a:gd name="T8" fmla="*/ 14 w 93"/>
                  <a:gd name="T9" fmla="*/ 94 h 94"/>
                  <a:gd name="T10" fmla="*/ 43 w 93"/>
                  <a:gd name="T11" fmla="*/ 92 h 94"/>
                  <a:gd name="T12" fmla="*/ 72 w 93"/>
                  <a:gd name="T13" fmla="*/ 75 h 94"/>
                  <a:gd name="T14" fmla="*/ 92 w 93"/>
                  <a:gd name="T15" fmla="*/ 49 h 94"/>
                  <a:gd name="T16" fmla="*/ 93 w 93"/>
                  <a:gd name="T17" fmla="*/ 35 h 94"/>
                  <a:gd name="T18" fmla="*/ 91 w 93"/>
                  <a:gd name="T19" fmla="*/ 17 h 94"/>
                  <a:gd name="T20" fmla="*/ 70 w 93"/>
                  <a:gd name="T21" fmla="*/ 0 h 94"/>
                  <a:gd name="T22" fmla="*/ 42 w 93"/>
                  <a:gd name="T23" fmla="*/ 0 h 94"/>
                  <a:gd name="T24" fmla="*/ 13 w 93"/>
                  <a:gd name="T25" fmla="*/ 17 h 94"/>
                  <a:gd name="T26" fmla="*/ 4 w 93"/>
                  <a:gd name="T27" fmla="*/ 3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94">
                    <a:moveTo>
                      <a:pt x="4" y="35"/>
                    </a:moveTo>
                    <a:lnTo>
                      <a:pt x="0" y="51"/>
                    </a:lnTo>
                    <a:lnTo>
                      <a:pt x="0" y="78"/>
                    </a:lnTo>
                    <a:lnTo>
                      <a:pt x="4" y="87"/>
                    </a:lnTo>
                    <a:lnTo>
                      <a:pt x="14" y="94"/>
                    </a:lnTo>
                    <a:lnTo>
                      <a:pt x="43" y="92"/>
                    </a:lnTo>
                    <a:lnTo>
                      <a:pt x="72" y="75"/>
                    </a:lnTo>
                    <a:lnTo>
                      <a:pt x="92" y="49"/>
                    </a:lnTo>
                    <a:lnTo>
                      <a:pt x="93" y="35"/>
                    </a:lnTo>
                    <a:lnTo>
                      <a:pt x="91" y="17"/>
                    </a:lnTo>
                    <a:lnTo>
                      <a:pt x="70" y="0"/>
                    </a:lnTo>
                    <a:lnTo>
                      <a:pt x="42" y="0"/>
                    </a:lnTo>
                    <a:lnTo>
                      <a:pt x="13" y="17"/>
                    </a:lnTo>
                    <a:lnTo>
                      <a:pt x="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60" name="Freeform 44">
                <a:extLst>
                  <a:ext uri="{FF2B5EF4-FFF2-40B4-BE49-F238E27FC236}">
                    <a16:creationId xmlns:a16="http://schemas.microsoft.com/office/drawing/2014/main" id="{CC18833C-7A4C-4E98-80E1-3F8C2B475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2399"/>
                <a:ext cx="37" cy="82"/>
              </a:xfrm>
              <a:custGeom>
                <a:avLst/>
                <a:gdLst>
                  <a:gd name="T0" fmla="*/ 43 w 110"/>
                  <a:gd name="T1" fmla="*/ 63 h 244"/>
                  <a:gd name="T2" fmla="*/ 26 w 110"/>
                  <a:gd name="T3" fmla="*/ 111 h 244"/>
                  <a:gd name="T4" fmla="*/ 5 w 110"/>
                  <a:gd name="T5" fmla="*/ 180 h 244"/>
                  <a:gd name="T6" fmla="*/ 0 w 110"/>
                  <a:gd name="T7" fmla="*/ 222 h 244"/>
                  <a:gd name="T8" fmla="*/ 13 w 110"/>
                  <a:gd name="T9" fmla="*/ 242 h 244"/>
                  <a:gd name="T10" fmla="*/ 26 w 110"/>
                  <a:gd name="T11" fmla="*/ 244 h 244"/>
                  <a:gd name="T12" fmla="*/ 43 w 110"/>
                  <a:gd name="T13" fmla="*/ 242 h 244"/>
                  <a:gd name="T14" fmla="*/ 68 w 110"/>
                  <a:gd name="T15" fmla="*/ 232 h 244"/>
                  <a:gd name="T16" fmla="*/ 85 w 110"/>
                  <a:gd name="T17" fmla="*/ 202 h 244"/>
                  <a:gd name="T18" fmla="*/ 98 w 110"/>
                  <a:gd name="T19" fmla="*/ 146 h 244"/>
                  <a:gd name="T20" fmla="*/ 105 w 110"/>
                  <a:gd name="T21" fmla="*/ 104 h 244"/>
                  <a:gd name="T22" fmla="*/ 110 w 110"/>
                  <a:gd name="T23" fmla="*/ 63 h 244"/>
                  <a:gd name="T24" fmla="*/ 104 w 110"/>
                  <a:gd name="T25" fmla="*/ 12 h 244"/>
                  <a:gd name="T26" fmla="*/ 90 w 110"/>
                  <a:gd name="T27" fmla="*/ 0 h 244"/>
                  <a:gd name="T28" fmla="*/ 78 w 110"/>
                  <a:gd name="T29" fmla="*/ 4 h 244"/>
                  <a:gd name="T30" fmla="*/ 58 w 110"/>
                  <a:gd name="T31" fmla="*/ 29 h 244"/>
                  <a:gd name="T32" fmla="*/ 43 w 110"/>
                  <a:gd name="T33" fmla="*/ 6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244">
                    <a:moveTo>
                      <a:pt x="43" y="63"/>
                    </a:moveTo>
                    <a:lnTo>
                      <a:pt x="26" y="111"/>
                    </a:lnTo>
                    <a:lnTo>
                      <a:pt x="5" y="180"/>
                    </a:lnTo>
                    <a:lnTo>
                      <a:pt x="0" y="222"/>
                    </a:lnTo>
                    <a:lnTo>
                      <a:pt x="13" y="242"/>
                    </a:lnTo>
                    <a:lnTo>
                      <a:pt x="26" y="244"/>
                    </a:lnTo>
                    <a:lnTo>
                      <a:pt x="43" y="242"/>
                    </a:lnTo>
                    <a:lnTo>
                      <a:pt x="68" y="232"/>
                    </a:lnTo>
                    <a:lnTo>
                      <a:pt x="85" y="202"/>
                    </a:lnTo>
                    <a:lnTo>
                      <a:pt x="98" y="146"/>
                    </a:lnTo>
                    <a:lnTo>
                      <a:pt x="105" y="104"/>
                    </a:lnTo>
                    <a:lnTo>
                      <a:pt x="110" y="63"/>
                    </a:lnTo>
                    <a:lnTo>
                      <a:pt x="104" y="12"/>
                    </a:lnTo>
                    <a:lnTo>
                      <a:pt x="90" y="0"/>
                    </a:lnTo>
                    <a:lnTo>
                      <a:pt x="78" y="4"/>
                    </a:lnTo>
                    <a:lnTo>
                      <a:pt x="58" y="29"/>
                    </a:lnTo>
                    <a:lnTo>
                      <a:pt x="43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61" name="Freeform 45">
                <a:extLst>
                  <a:ext uri="{FF2B5EF4-FFF2-40B4-BE49-F238E27FC236}">
                    <a16:creationId xmlns:a16="http://schemas.microsoft.com/office/drawing/2014/main" id="{942E908E-E12C-4418-8249-D315A5089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6" y="2500"/>
                <a:ext cx="34" cy="65"/>
              </a:xfrm>
              <a:custGeom>
                <a:avLst/>
                <a:gdLst>
                  <a:gd name="T0" fmla="*/ 45 w 102"/>
                  <a:gd name="T1" fmla="*/ 22 h 196"/>
                  <a:gd name="T2" fmla="*/ 32 w 102"/>
                  <a:gd name="T3" fmla="*/ 39 h 196"/>
                  <a:gd name="T4" fmla="*/ 12 w 102"/>
                  <a:gd name="T5" fmla="*/ 91 h 196"/>
                  <a:gd name="T6" fmla="*/ 0 w 102"/>
                  <a:gd name="T7" fmla="*/ 143 h 196"/>
                  <a:gd name="T8" fmla="*/ 3 w 102"/>
                  <a:gd name="T9" fmla="*/ 183 h 196"/>
                  <a:gd name="T10" fmla="*/ 10 w 102"/>
                  <a:gd name="T11" fmla="*/ 192 h 196"/>
                  <a:gd name="T12" fmla="*/ 22 w 102"/>
                  <a:gd name="T13" fmla="*/ 196 h 196"/>
                  <a:gd name="T14" fmla="*/ 46 w 102"/>
                  <a:gd name="T15" fmla="*/ 187 h 196"/>
                  <a:gd name="T16" fmla="*/ 69 w 102"/>
                  <a:gd name="T17" fmla="*/ 157 h 196"/>
                  <a:gd name="T18" fmla="*/ 89 w 102"/>
                  <a:gd name="T19" fmla="*/ 111 h 196"/>
                  <a:gd name="T20" fmla="*/ 97 w 102"/>
                  <a:gd name="T21" fmla="*/ 84 h 196"/>
                  <a:gd name="T22" fmla="*/ 102 w 102"/>
                  <a:gd name="T23" fmla="*/ 59 h 196"/>
                  <a:gd name="T24" fmla="*/ 98 w 102"/>
                  <a:gd name="T25" fmla="*/ 20 h 196"/>
                  <a:gd name="T26" fmla="*/ 82 w 102"/>
                  <a:gd name="T27" fmla="*/ 0 h 196"/>
                  <a:gd name="T28" fmla="*/ 58 w 102"/>
                  <a:gd name="T29" fmla="*/ 6 h 196"/>
                  <a:gd name="T30" fmla="*/ 45 w 102"/>
                  <a:gd name="T31" fmla="*/ 2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96">
                    <a:moveTo>
                      <a:pt x="45" y="22"/>
                    </a:moveTo>
                    <a:lnTo>
                      <a:pt x="32" y="39"/>
                    </a:lnTo>
                    <a:lnTo>
                      <a:pt x="12" y="91"/>
                    </a:lnTo>
                    <a:lnTo>
                      <a:pt x="0" y="143"/>
                    </a:lnTo>
                    <a:lnTo>
                      <a:pt x="3" y="183"/>
                    </a:lnTo>
                    <a:lnTo>
                      <a:pt x="10" y="192"/>
                    </a:lnTo>
                    <a:lnTo>
                      <a:pt x="22" y="196"/>
                    </a:lnTo>
                    <a:lnTo>
                      <a:pt x="46" y="187"/>
                    </a:lnTo>
                    <a:lnTo>
                      <a:pt x="69" y="157"/>
                    </a:lnTo>
                    <a:lnTo>
                      <a:pt x="89" y="111"/>
                    </a:lnTo>
                    <a:lnTo>
                      <a:pt x="97" y="84"/>
                    </a:lnTo>
                    <a:lnTo>
                      <a:pt x="102" y="59"/>
                    </a:lnTo>
                    <a:lnTo>
                      <a:pt x="98" y="20"/>
                    </a:lnTo>
                    <a:lnTo>
                      <a:pt x="82" y="0"/>
                    </a:lnTo>
                    <a:lnTo>
                      <a:pt x="58" y="6"/>
                    </a:lnTo>
                    <a:lnTo>
                      <a:pt x="4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62" name="Freeform 46">
                <a:extLst>
                  <a:ext uri="{FF2B5EF4-FFF2-40B4-BE49-F238E27FC236}">
                    <a16:creationId xmlns:a16="http://schemas.microsoft.com/office/drawing/2014/main" id="{12AC782C-1463-4AB1-8E3E-2F9C465EF5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" y="2584"/>
                <a:ext cx="92" cy="79"/>
              </a:xfrm>
              <a:custGeom>
                <a:avLst/>
                <a:gdLst>
                  <a:gd name="T0" fmla="*/ 148 w 276"/>
                  <a:gd name="T1" fmla="*/ 57 h 236"/>
                  <a:gd name="T2" fmla="*/ 144 w 276"/>
                  <a:gd name="T3" fmla="*/ 73 h 236"/>
                  <a:gd name="T4" fmla="*/ 131 w 276"/>
                  <a:gd name="T5" fmla="*/ 96 h 236"/>
                  <a:gd name="T6" fmla="*/ 112 w 276"/>
                  <a:gd name="T7" fmla="*/ 112 h 236"/>
                  <a:gd name="T8" fmla="*/ 86 w 276"/>
                  <a:gd name="T9" fmla="*/ 122 h 236"/>
                  <a:gd name="T10" fmla="*/ 70 w 276"/>
                  <a:gd name="T11" fmla="*/ 125 h 236"/>
                  <a:gd name="T12" fmla="*/ 37 w 276"/>
                  <a:gd name="T13" fmla="*/ 131 h 236"/>
                  <a:gd name="T14" fmla="*/ 8 w 276"/>
                  <a:gd name="T15" fmla="*/ 145 h 236"/>
                  <a:gd name="T16" fmla="*/ 0 w 276"/>
                  <a:gd name="T17" fmla="*/ 157 h 236"/>
                  <a:gd name="T18" fmla="*/ 0 w 276"/>
                  <a:gd name="T19" fmla="*/ 168 h 236"/>
                  <a:gd name="T20" fmla="*/ 8 w 276"/>
                  <a:gd name="T21" fmla="*/ 180 h 236"/>
                  <a:gd name="T22" fmla="*/ 37 w 276"/>
                  <a:gd name="T23" fmla="*/ 190 h 236"/>
                  <a:gd name="T24" fmla="*/ 70 w 276"/>
                  <a:gd name="T25" fmla="*/ 193 h 236"/>
                  <a:gd name="T26" fmla="*/ 105 w 276"/>
                  <a:gd name="T27" fmla="*/ 194 h 236"/>
                  <a:gd name="T28" fmla="*/ 164 w 276"/>
                  <a:gd name="T29" fmla="*/ 209 h 236"/>
                  <a:gd name="T30" fmla="*/ 178 w 276"/>
                  <a:gd name="T31" fmla="*/ 219 h 236"/>
                  <a:gd name="T32" fmla="*/ 193 w 276"/>
                  <a:gd name="T33" fmla="*/ 230 h 236"/>
                  <a:gd name="T34" fmla="*/ 230 w 276"/>
                  <a:gd name="T35" fmla="*/ 236 h 236"/>
                  <a:gd name="T36" fmla="*/ 249 w 276"/>
                  <a:gd name="T37" fmla="*/ 230 h 236"/>
                  <a:gd name="T38" fmla="*/ 262 w 276"/>
                  <a:gd name="T39" fmla="*/ 226 h 236"/>
                  <a:gd name="T40" fmla="*/ 276 w 276"/>
                  <a:gd name="T41" fmla="*/ 216 h 236"/>
                  <a:gd name="T42" fmla="*/ 272 w 276"/>
                  <a:gd name="T43" fmla="*/ 197 h 236"/>
                  <a:gd name="T44" fmla="*/ 249 w 276"/>
                  <a:gd name="T45" fmla="*/ 171 h 236"/>
                  <a:gd name="T46" fmla="*/ 239 w 276"/>
                  <a:gd name="T47" fmla="*/ 158 h 236"/>
                  <a:gd name="T48" fmla="*/ 224 w 276"/>
                  <a:gd name="T49" fmla="*/ 134 h 236"/>
                  <a:gd name="T50" fmla="*/ 219 w 276"/>
                  <a:gd name="T51" fmla="*/ 108 h 236"/>
                  <a:gd name="T52" fmla="*/ 220 w 276"/>
                  <a:gd name="T53" fmla="*/ 79 h 236"/>
                  <a:gd name="T54" fmla="*/ 224 w 276"/>
                  <a:gd name="T55" fmla="*/ 63 h 236"/>
                  <a:gd name="T56" fmla="*/ 232 w 276"/>
                  <a:gd name="T57" fmla="*/ 31 h 236"/>
                  <a:gd name="T58" fmla="*/ 224 w 276"/>
                  <a:gd name="T59" fmla="*/ 7 h 236"/>
                  <a:gd name="T60" fmla="*/ 210 w 276"/>
                  <a:gd name="T61" fmla="*/ 1 h 236"/>
                  <a:gd name="T62" fmla="*/ 200 w 276"/>
                  <a:gd name="T63" fmla="*/ 0 h 236"/>
                  <a:gd name="T64" fmla="*/ 193 w 276"/>
                  <a:gd name="T65" fmla="*/ 1 h 236"/>
                  <a:gd name="T66" fmla="*/ 178 w 276"/>
                  <a:gd name="T67" fmla="*/ 10 h 236"/>
                  <a:gd name="T68" fmla="*/ 157 w 276"/>
                  <a:gd name="T69" fmla="*/ 36 h 236"/>
                  <a:gd name="T70" fmla="*/ 148 w 276"/>
                  <a:gd name="T71" fmla="*/ 5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76" h="236">
                    <a:moveTo>
                      <a:pt x="148" y="57"/>
                    </a:moveTo>
                    <a:lnTo>
                      <a:pt x="144" y="73"/>
                    </a:lnTo>
                    <a:lnTo>
                      <a:pt x="131" y="96"/>
                    </a:lnTo>
                    <a:lnTo>
                      <a:pt x="112" y="112"/>
                    </a:lnTo>
                    <a:lnTo>
                      <a:pt x="86" y="122"/>
                    </a:lnTo>
                    <a:lnTo>
                      <a:pt x="70" y="125"/>
                    </a:lnTo>
                    <a:lnTo>
                      <a:pt x="37" y="131"/>
                    </a:lnTo>
                    <a:lnTo>
                      <a:pt x="8" y="145"/>
                    </a:lnTo>
                    <a:lnTo>
                      <a:pt x="0" y="157"/>
                    </a:lnTo>
                    <a:lnTo>
                      <a:pt x="0" y="168"/>
                    </a:lnTo>
                    <a:lnTo>
                      <a:pt x="8" y="180"/>
                    </a:lnTo>
                    <a:lnTo>
                      <a:pt x="37" y="190"/>
                    </a:lnTo>
                    <a:lnTo>
                      <a:pt x="70" y="193"/>
                    </a:lnTo>
                    <a:lnTo>
                      <a:pt x="105" y="194"/>
                    </a:lnTo>
                    <a:lnTo>
                      <a:pt x="164" y="209"/>
                    </a:lnTo>
                    <a:lnTo>
                      <a:pt x="178" y="219"/>
                    </a:lnTo>
                    <a:lnTo>
                      <a:pt x="193" y="230"/>
                    </a:lnTo>
                    <a:lnTo>
                      <a:pt x="230" y="236"/>
                    </a:lnTo>
                    <a:lnTo>
                      <a:pt x="249" y="230"/>
                    </a:lnTo>
                    <a:lnTo>
                      <a:pt x="262" y="226"/>
                    </a:lnTo>
                    <a:lnTo>
                      <a:pt x="276" y="216"/>
                    </a:lnTo>
                    <a:lnTo>
                      <a:pt x="272" y="197"/>
                    </a:lnTo>
                    <a:lnTo>
                      <a:pt x="249" y="171"/>
                    </a:lnTo>
                    <a:lnTo>
                      <a:pt x="239" y="158"/>
                    </a:lnTo>
                    <a:lnTo>
                      <a:pt x="224" y="134"/>
                    </a:lnTo>
                    <a:lnTo>
                      <a:pt x="219" y="108"/>
                    </a:lnTo>
                    <a:lnTo>
                      <a:pt x="220" y="79"/>
                    </a:lnTo>
                    <a:lnTo>
                      <a:pt x="224" y="63"/>
                    </a:lnTo>
                    <a:lnTo>
                      <a:pt x="232" y="31"/>
                    </a:lnTo>
                    <a:lnTo>
                      <a:pt x="224" y="7"/>
                    </a:lnTo>
                    <a:lnTo>
                      <a:pt x="210" y="1"/>
                    </a:lnTo>
                    <a:lnTo>
                      <a:pt x="200" y="0"/>
                    </a:lnTo>
                    <a:lnTo>
                      <a:pt x="193" y="1"/>
                    </a:lnTo>
                    <a:lnTo>
                      <a:pt x="178" y="10"/>
                    </a:lnTo>
                    <a:lnTo>
                      <a:pt x="157" y="36"/>
                    </a:lnTo>
                    <a:lnTo>
                      <a:pt x="148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163" name="Freeform 47">
                <a:extLst>
                  <a:ext uri="{FF2B5EF4-FFF2-40B4-BE49-F238E27FC236}">
                    <a16:creationId xmlns:a16="http://schemas.microsoft.com/office/drawing/2014/main" id="{C883962B-0031-4836-8FF3-4F4E35622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2" y="2665"/>
                <a:ext cx="30" cy="23"/>
              </a:xfrm>
              <a:custGeom>
                <a:avLst/>
                <a:gdLst>
                  <a:gd name="T0" fmla="*/ 0 w 90"/>
                  <a:gd name="T1" fmla="*/ 30 h 69"/>
                  <a:gd name="T2" fmla="*/ 0 w 90"/>
                  <a:gd name="T3" fmla="*/ 39 h 69"/>
                  <a:gd name="T4" fmla="*/ 8 w 90"/>
                  <a:gd name="T5" fmla="*/ 53 h 69"/>
                  <a:gd name="T6" fmla="*/ 29 w 90"/>
                  <a:gd name="T7" fmla="*/ 68 h 69"/>
                  <a:gd name="T8" fmla="*/ 51 w 90"/>
                  <a:gd name="T9" fmla="*/ 69 h 69"/>
                  <a:gd name="T10" fmla="*/ 70 w 90"/>
                  <a:gd name="T11" fmla="*/ 68 h 69"/>
                  <a:gd name="T12" fmla="*/ 90 w 90"/>
                  <a:gd name="T13" fmla="*/ 52 h 69"/>
                  <a:gd name="T14" fmla="*/ 87 w 90"/>
                  <a:gd name="T15" fmla="*/ 29 h 69"/>
                  <a:gd name="T16" fmla="*/ 61 w 90"/>
                  <a:gd name="T17" fmla="*/ 7 h 69"/>
                  <a:gd name="T18" fmla="*/ 41 w 90"/>
                  <a:gd name="T19" fmla="*/ 2 h 69"/>
                  <a:gd name="T20" fmla="*/ 24 w 90"/>
                  <a:gd name="T21" fmla="*/ 0 h 69"/>
                  <a:gd name="T22" fmla="*/ 2 w 90"/>
                  <a:gd name="T23" fmla="*/ 16 h 69"/>
                  <a:gd name="T24" fmla="*/ 0 w 90"/>
                  <a:gd name="T25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69">
                    <a:moveTo>
                      <a:pt x="0" y="30"/>
                    </a:moveTo>
                    <a:lnTo>
                      <a:pt x="0" y="39"/>
                    </a:lnTo>
                    <a:lnTo>
                      <a:pt x="8" y="53"/>
                    </a:lnTo>
                    <a:lnTo>
                      <a:pt x="29" y="68"/>
                    </a:lnTo>
                    <a:lnTo>
                      <a:pt x="51" y="69"/>
                    </a:lnTo>
                    <a:lnTo>
                      <a:pt x="70" y="68"/>
                    </a:lnTo>
                    <a:lnTo>
                      <a:pt x="90" y="52"/>
                    </a:lnTo>
                    <a:lnTo>
                      <a:pt x="87" y="29"/>
                    </a:lnTo>
                    <a:lnTo>
                      <a:pt x="61" y="7"/>
                    </a:lnTo>
                    <a:lnTo>
                      <a:pt x="41" y="2"/>
                    </a:lnTo>
                    <a:lnTo>
                      <a:pt x="24" y="0"/>
                    </a:lnTo>
                    <a:lnTo>
                      <a:pt x="2" y="1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</p:grp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0CE8986F-95AE-4460-8E38-79552D9E8A4B}"/>
                </a:ext>
              </a:extLst>
            </p:cNvPr>
            <p:cNvSpPr/>
            <p:nvPr/>
          </p:nvSpPr>
          <p:spPr>
            <a:xfrm>
              <a:off x="3439822" y="3196244"/>
              <a:ext cx="1622721" cy="1500636"/>
            </a:xfrm>
            <a:custGeom>
              <a:avLst/>
              <a:gdLst>
                <a:gd name="connsiteX0" fmla="*/ 318052 w 2166730"/>
                <a:gd name="connsiteY0" fmla="*/ 14908 h 1992795"/>
                <a:gd name="connsiteX1" fmla="*/ 1714500 w 2166730"/>
                <a:gd name="connsiteY1" fmla="*/ 0 h 1992795"/>
                <a:gd name="connsiteX2" fmla="*/ 2166730 w 2166730"/>
                <a:gd name="connsiteY2" fmla="*/ 1316934 h 1992795"/>
                <a:gd name="connsiteX3" fmla="*/ 1083365 w 2166730"/>
                <a:gd name="connsiteY3" fmla="*/ 1992795 h 1992795"/>
                <a:gd name="connsiteX4" fmla="*/ 0 w 2166730"/>
                <a:gd name="connsiteY4" fmla="*/ 1292087 h 1992795"/>
                <a:gd name="connsiteX5" fmla="*/ 318052 w 2166730"/>
                <a:gd name="connsiteY5" fmla="*/ 14908 h 199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730" h="1992795">
                  <a:moveTo>
                    <a:pt x="318052" y="14908"/>
                  </a:moveTo>
                  <a:lnTo>
                    <a:pt x="1714500" y="0"/>
                  </a:lnTo>
                  <a:lnTo>
                    <a:pt x="2166730" y="1316934"/>
                  </a:lnTo>
                  <a:lnTo>
                    <a:pt x="1083365" y="1992795"/>
                  </a:lnTo>
                  <a:lnTo>
                    <a:pt x="0" y="1292087"/>
                  </a:lnTo>
                  <a:lnTo>
                    <a:pt x="318052" y="1490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538ED12-6A8F-4195-BD5A-B4017E272E61}"/>
              </a:ext>
            </a:extLst>
          </p:cNvPr>
          <p:cNvGrpSpPr>
            <a:grpSpLocks noChangeAspect="1"/>
          </p:cNvGrpSpPr>
          <p:nvPr/>
        </p:nvGrpSpPr>
        <p:grpSpPr>
          <a:xfrm>
            <a:off x="4123613" y="4849394"/>
            <a:ext cx="469347" cy="468000"/>
            <a:chOff x="2575534" y="2624966"/>
            <a:chExt cx="2996695" cy="2988093"/>
          </a:xfrm>
        </p:grpSpPr>
        <p:grpSp>
          <p:nvGrpSpPr>
            <p:cNvPr id="222" name="Group 21">
              <a:extLst>
                <a:ext uri="{FF2B5EF4-FFF2-40B4-BE49-F238E27FC236}">
                  <a16:creationId xmlns:a16="http://schemas.microsoft.com/office/drawing/2014/main" id="{9106935D-D85C-4E4A-AB3C-DFD9A80A4A4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75534" y="2624966"/>
              <a:ext cx="2996695" cy="2988093"/>
              <a:chOff x="2424" y="1465"/>
              <a:chExt cx="1393" cy="1389"/>
            </a:xfrm>
            <a:solidFill>
              <a:schemeClr val="tx1"/>
            </a:solidFill>
          </p:grpSpPr>
          <p:sp>
            <p:nvSpPr>
              <p:cNvPr id="224" name="Freeform 22">
                <a:extLst>
                  <a:ext uri="{FF2B5EF4-FFF2-40B4-BE49-F238E27FC236}">
                    <a16:creationId xmlns:a16="http://schemas.microsoft.com/office/drawing/2014/main" id="{F6D1691E-C881-42EB-ACE1-DD509028FE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24" y="1465"/>
                <a:ext cx="1393" cy="1389"/>
              </a:xfrm>
              <a:custGeom>
                <a:avLst/>
                <a:gdLst>
                  <a:gd name="T0" fmla="*/ 866 w 4180"/>
                  <a:gd name="T1" fmla="*/ 354 h 4167"/>
                  <a:gd name="T2" fmla="*/ 9 w 4180"/>
                  <a:gd name="T3" fmla="*/ 1583 h 4167"/>
                  <a:gd name="T4" fmla="*/ 84 w 4180"/>
                  <a:gd name="T5" fmla="*/ 2593 h 4167"/>
                  <a:gd name="T6" fmla="*/ 861 w 4180"/>
                  <a:gd name="T7" fmla="*/ 3889 h 4167"/>
                  <a:gd name="T8" fmla="*/ 2777 w 4180"/>
                  <a:gd name="T9" fmla="*/ 4059 h 4167"/>
                  <a:gd name="T10" fmla="*/ 3799 w 4180"/>
                  <a:gd name="T11" fmla="*/ 3306 h 4167"/>
                  <a:gd name="T12" fmla="*/ 3361 w 4180"/>
                  <a:gd name="T13" fmla="*/ 278 h 4167"/>
                  <a:gd name="T14" fmla="*/ 1886 w 4180"/>
                  <a:gd name="T15" fmla="*/ 32 h 4167"/>
                  <a:gd name="T16" fmla="*/ 3130 w 4180"/>
                  <a:gd name="T17" fmla="*/ 408 h 4167"/>
                  <a:gd name="T18" fmla="*/ 1495 w 4180"/>
                  <a:gd name="T19" fmla="*/ 621 h 4167"/>
                  <a:gd name="T20" fmla="*/ 1219 w 4180"/>
                  <a:gd name="T21" fmla="*/ 387 h 4167"/>
                  <a:gd name="T22" fmla="*/ 1973 w 4180"/>
                  <a:gd name="T23" fmla="*/ 227 h 4167"/>
                  <a:gd name="T24" fmla="*/ 2056 w 4180"/>
                  <a:gd name="T25" fmla="*/ 193 h 4167"/>
                  <a:gd name="T26" fmla="*/ 1368 w 4180"/>
                  <a:gd name="T27" fmla="*/ 768 h 4167"/>
                  <a:gd name="T28" fmla="*/ 1049 w 4180"/>
                  <a:gd name="T29" fmla="*/ 1862 h 4167"/>
                  <a:gd name="T30" fmla="*/ 1013 w 4180"/>
                  <a:gd name="T31" fmla="*/ 1983 h 4167"/>
                  <a:gd name="T32" fmla="*/ 1014 w 4180"/>
                  <a:gd name="T33" fmla="*/ 2112 h 4167"/>
                  <a:gd name="T34" fmla="*/ 802 w 4180"/>
                  <a:gd name="T35" fmla="*/ 2138 h 4167"/>
                  <a:gd name="T36" fmla="*/ 673 w 4180"/>
                  <a:gd name="T37" fmla="*/ 2050 h 4167"/>
                  <a:gd name="T38" fmla="*/ 628 w 4180"/>
                  <a:gd name="T39" fmla="*/ 2123 h 4167"/>
                  <a:gd name="T40" fmla="*/ 680 w 4180"/>
                  <a:gd name="T41" fmla="*/ 2272 h 4167"/>
                  <a:gd name="T42" fmla="*/ 245 w 4180"/>
                  <a:gd name="T43" fmla="*/ 2440 h 4167"/>
                  <a:gd name="T44" fmla="*/ 245 w 4180"/>
                  <a:gd name="T45" fmla="*/ 1790 h 4167"/>
                  <a:gd name="T46" fmla="*/ 328 w 4180"/>
                  <a:gd name="T47" fmla="*/ 1772 h 4167"/>
                  <a:gd name="T48" fmla="*/ 706 w 4180"/>
                  <a:gd name="T49" fmla="*/ 866 h 4167"/>
                  <a:gd name="T50" fmla="*/ 1075 w 4180"/>
                  <a:gd name="T51" fmla="*/ 533 h 4167"/>
                  <a:gd name="T52" fmla="*/ 3876 w 4180"/>
                  <a:gd name="T53" fmla="*/ 1671 h 4167"/>
                  <a:gd name="T54" fmla="*/ 3951 w 4180"/>
                  <a:gd name="T55" fmla="*/ 1694 h 4167"/>
                  <a:gd name="T56" fmla="*/ 4005 w 4180"/>
                  <a:gd name="T57" fmla="*/ 2457 h 4167"/>
                  <a:gd name="T58" fmla="*/ 3637 w 4180"/>
                  <a:gd name="T59" fmla="*/ 2133 h 4167"/>
                  <a:gd name="T60" fmla="*/ 3597 w 4180"/>
                  <a:gd name="T61" fmla="*/ 1923 h 4167"/>
                  <a:gd name="T62" fmla="*/ 3568 w 4180"/>
                  <a:gd name="T63" fmla="*/ 1845 h 4167"/>
                  <a:gd name="T64" fmla="*/ 3145 w 4180"/>
                  <a:gd name="T65" fmla="*/ 717 h 4167"/>
                  <a:gd name="T66" fmla="*/ 3513 w 4180"/>
                  <a:gd name="T67" fmla="*/ 853 h 4167"/>
                  <a:gd name="T68" fmla="*/ 3274 w 4180"/>
                  <a:gd name="T69" fmla="*/ 2060 h 4167"/>
                  <a:gd name="T70" fmla="*/ 3371 w 4180"/>
                  <a:gd name="T71" fmla="*/ 2061 h 4167"/>
                  <a:gd name="T72" fmla="*/ 3451 w 4180"/>
                  <a:gd name="T73" fmla="*/ 2165 h 4167"/>
                  <a:gd name="T74" fmla="*/ 3122 w 4180"/>
                  <a:gd name="T75" fmla="*/ 2345 h 4167"/>
                  <a:gd name="T76" fmla="*/ 3062 w 4180"/>
                  <a:gd name="T77" fmla="*/ 2302 h 4167"/>
                  <a:gd name="T78" fmla="*/ 3039 w 4180"/>
                  <a:gd name="T79" fmla="*/ 2427 h 4167"/>
                  <a:gd name="T80" fmla="*/ 1245 w 4180"/>
                  <a:gd name="T81" fmla="*/ 2174 h 4167"/>
                  <a:gd name="T82" fmla="*/ 1537 w 4180"/>
                  <a:gd name="T83" fmla="*/ 822 h 4167"/>
                  <a:gd name="T84" fmla="*/ 1646 w 4180"/>
                  <a:gd name="T85" fmla="*/ 2650 h 4167"/>
                  <a:gd name="T86" fmla="*/ 2187 w 4180"/>
                  <a:gd name="T87" fmla="*/ 3374 h 4167"/>
                  <a:gd name="T88" fmla="*/ 2090 w 4180"/>
                  <a:gd name="T89" fmla="*/ 3533 h 4167"/>
                  <a:gd name="T90" fmla="*/ 2149 w 4180"/>
                  <a:gd name="T91" fmla="*/ 3749 h 4167"/>
                  <a:gd name="T92" fmla="*/ 1387 w 4180"/>
                  <a:gd name="T93" fmla="*/ 3837 h 4167"/>
                  <a:gd name="T94" fmla="*/ 990 w 4180"/>
                  <a:gd name="T95" fmla="*/ 3728 h 4167"/>
                  <a:gd name="T96" fmla="*/ 328 w 4180"/>
                  <a:gd name="T97" fmla="*/ 2708 h 4167"/>
                  <a:gd name="T98" fmla="*/ 677 w 4180"/>
                  <a:gd name="T99" fmla="*/ 2478 h 4167"/>
                  <a:gd name="T100" fmla="*/ 1646 w 4180"/>
                  <a:gd name="T101" fmla="*/ 2650 h 4167"/>
                  <a:gd name="T102" fmla="*/ 3277 w 4180"/>
                  <a:gd name="T103" fmla="*/ 3786 h 4167"/>
                  <a:gd name="T104" fmla="*/ 3048 w 4180"/>
                  <a:gd name="T105" fmla="*/ 3726 h 4167"/>
                  <a:gd name="T106" fmla="*/ 3045 w 4180"/>
                  <a:gd name="T107" fmla="*/ 3833 h 4167"/>
                  <a:gd name="T108" fmla="*/ 2313 w 4180"/>
                  <a:gd name="T109" fmla="*/ 3826 h 4167"/>
                  <a:gd name="T110" fmla="*/ 2519 w 4180"/>
                  <a:gd name="T111" fmla="*/ 3520 h 4167"/>
                  <a:gd name="T112" fmla="*/ 2367 w 4180"/>
                  <a:gd name="T113" fmla="*/ 3291 h 4167"/>
                  <a:gd name="T114" fmla="*/ 2580 w 4180"/>
                  <a:gd name="T115" fmla="*/ 2931 h 4167"/>
                  <a:gd name="T116" fmla="*/ 2999 w 4180"/>
                  <a:gd name="T117" fmla="*/ 2724 h 4167"/>
                  <a:gd name="T118" fmla="*/ 3377 w 4180"/>
                  <a:gd name="T119" fmla="*/ 2427 h 4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180" h="4167">
                    <a:moveTo>
                      <a:pt x="1477" y="134"/>
                    </a:moveTo>
                    <a:lnTo>
                      <a:pt x="1252" y="190"/>
                    </a:lnTo>
                    <a:lnTo>
                      <a:pt x="1013" y="261"/>
                    </a:lnTo>
                    <a:lnTo>
                      <a:pt x="923" y="294"/>
                    </a:lnTo>
                    <a:lnTo>
                      <a:pt x="908" y="304"/>
                    </a:lnTo>
                    <a:lnTo>
                      <a:pt x="866" y="354"/>
                    </a:lnTo>
                    <a:lnTo>
                      <a:pt x="609" y="703"/>
                    </a:lnTo>
                    <a:lnTo>
                      <a:pt x="432" y="945"/>
                    </a:lnTo>
                    <a:lnTo>
                      <a:pt x="304" y="1122"/>
                    </a:lnTo>
                    <a:lnTo>
                      <a:pt x="131" y="1368"/>
                    </a:lnTo>
                    <a:lnTo>
                      <a:pt x="37" y="1517"/>
                    </a:lnTo>
                    <a:lnTo>
                      <a:pt x="9" y="1583"/>
                    </a:lnTo>
                    <a:lnTo>
                      <a:pt x="0" y="1616"/>
                    </a:lnTo>
                    <a:lnTo>
                      <a:pt x="0" y="1629"/>
                    </a:lnTo>
                    <a:lnTo>
                      <a:pt x="3" y="1707"/>
                    </a:lnTo>
                    <a:lnTo>
                      <a:pt x="23" y="1998"/>
                    </a:lnTo>
                    <a:lnTo>
                      <a:pt x="55" y="2336"/>
                    </a:lnTo>
                    <a:lnTo>
                      <a:pt x="84" y="2593"/>
                    </a:lnTo>
                    <a:lnTo>
                      <a:pt x="94" y="2640"/>
                    </a:lnTo>
                    <a:lnTo>
                      <a:pt x="124" y="2701"/>
                    </a:lnTo>
                    <a:lnTo>
                      <a:pt x="330" y="3049"/>
                    </a:lnTo>
                    <a:lnTo>
                      <a:pt x="602" y="3493"/>
                    </a:lnTo>
                    <a:lnTo>
                      <a:pt x="821" y="3834"/>
                    </a:lnTo>
                    <a:lnTo>
                      <a:pt x="861" y="3889"/>
                    </a:lnTo>
                    <a:lnTo>
                      <a:pt x="877" y="3901"/>
                    </a:lnTo>
                    <a:lnTo>
                      <a:pt x="971" y="3930"/>
                    </a:lnTo>
                    <a:lnTo>
                      <a:pt x="1247" y="3990"/>
                    </a:lnTo>
                    <a:lnTo>
                      <a:pt x="1553" y="4048"/>
                    </a:lnTo>
                    <a:lnTo>
                      <a:pt x="2208" y="4167"/>
                    </a:lnTo>
                    <a:lnTo>
                      <a:pt x="2777" y="4059"/>
                    </a:lnTo>
                    <a:lnTo>
                      <a:pt x="3008" y="4016"/>
                    </a:lnTo>
                    <a:lnTo>
                      <a:pt x="3268" y="3957"/>
                    </a:lnTo>
                    <a:lnTo>
                      <a:pt x="3368" y="3930"/>
                    </a:lnTo>
                    <a:lnTo>
                      <a:pt x="3382" y="3922"/>
                    </a:lnTo>
                    <a:lnTo>
                      <a:pt x="3493" y="3767"/>
                    </a:lnTo>
                    <a:lnTo>
                      <a:pt x="3799" y="3306"/>
                    </a:lnTo>
                    <a:lnTo>
                      <a:pt x="4180" y="2722"/>
                    </a:lnTo>
                    <a:lnTo>
                      <a:pt x="4166" y="2136"/>
                    </a:lnTo>
                    <a:lnTo>
                      <a:pt x="4152" y="1550"/>
                    </a:lnTo>
                    <a:lnTo>
                      <a:pt x="3764" y="923"/>
                    </a:lnTo>
                    <a:lnTo>
                      <a:pt x="3462" y="433"/>
                    </a:lnTo>
                    <a:lnTo>
                      <a:pt x="3361" y="278"/>
                    </a:lnTo>
                    <a:lnTo>
                      <a:pt x="3315" y="265"/>
                    </a:lnTo>
                    <a:lnTo>
                      <a:pt x="2931" y="181"/>
                    </a:lnTo>
                    <a:lnTo>
                      <a:pt x="2426" y="78"/>
                    </a:lnTo>
                    <a:lnTo>
                      <a:pt x="2047" y="4"/>
                    </a:lnTo>
                    <a:lnTo>
                      <a:pt x="2005" y="0"/>
                    </a:lnTo>
                    <a:lnTo>
                      <a:pt x="1886" y="32"/>
                    </a:lnTo>
                    <a:lnTo>
                      <a:pt x="1477" y="134"/>
                    </a:lnTo>
                    <a:close/>
                    <a:moveTo>
                      <a:pt x="2590" y="288"/>
                    </a:moveTo>
                    <a:lnTo>
                      <a:pt x="2799" y="328"/>
                    </a:lnTo>
                    <a:lnTo>
                      <a:pt x="3091" y="392"/>
                    </a:lnTo>
                    <a:lnTo>
                      <a:pt x="3129" y="403"/>
                    </a:lnTo>
                    <a:lnTo>
                      <a:pt x="3130" y="408"/>
                    </a:lnTo>
                    <a:lnTo>
                      <a:pt x="3126" y="429"/>
                    </a:lnTo>
                    <a:lnTo>
                      <a:pt x="3100" y="480"/>
                    </a:lnTo>
                    <a:lnTo>
                      <a:pt x="3071" y="520"/>
                    </a:lnTo>
                    <a:lnTo>
                      <a:pt x="2996" y="621"/>
                    </a:lnTo>
                    <a:lnTo>
                      <a:pt x="2247" y="621"/>
                    </a:lnTo>
                    <a:lnTo>
                      <a:pt x="1495" y="621"/>
                    </a:lnTo>
                    <a:lnTo>
                      <a:pt x="1354" y="520"/>
                    </a:lnTo>
                    <a:lnTo>
                      <a:pt x="1243" y="441"/>
                    </a:lnTo>
                    <a:lnTo>
                      <a:pt x="1203" y="412"/>
                    </a:lnTo>
                    <a:lnTo>
                      <a:pt x="1198" y="409"/>
                    </a:lnTo>
                    <a:lnTo>
                      <a:pt x="1198" y="400"/>
                    </a:lnTo>
                    <a:lnTo>
                      <a:pt x="1219" y="387"/>
                    </a:lnTo>
                    <a:lnTo>
                      <a:pt x="1354" y="346"/>
                    </a:lnTo>
                    <a:lnTo>
                      <a:pt x="1563" y="295"/>
                    </a:lnTo>
                    <a:lnTo>
                      <a:pt x="1714" y="261"/>
                    </a:lnTo>
                    <a:lnTo>
                      <a:pt x="1883" y="230"/>
                    </a:lnTo>
                    <a:lnTo>
                      <a:pt x="1955" y="225"/>
                    </a:lnTo>
                    <a:lnTo>
                      <a:pt x="1973" y="227"/>
                    </a:lnTo>
                    <a:lnTo>
                      <a:pt x="2002" y="232"/>
                    </a:lnTo>
                    <a:lnTo>
                      <a:pt x="2031" y="227"/>
                    </a:lnTo>
                    <a:lnTo>
                      <a:pt x="2040" y="220"/>
                    </a:lnTo>
                    <a:lnTo>
                      <a:pt x="2041" y="216"/>
                    </a:lnTo>
                    <a:lnTo>
                      <a:pt x="2040" y="203"/>
                    </a:lnTo>
                    <a:lnTo>
                      <a:pt x="2056" y="193"/>
                    </a:lnTo>
                    <a:lnTo>
                      <a:pt x="2227" y="217"/>
                    </a:lnTo>
                    <a:lnTo>
                      <a:pt x="2590" y="288"/>
                    </a:lnTo>
                    <a:close/>
                    <a:moveTo>
                      <a:pt x="1207" y="628"/>
                    </a:moveTo>
                    <a:lnTo>
                      <a:pt x="1272" y="677"/>
                    </a:lnTo>
                    <a:lnTo>
                      <a:pt x="1360" y="752"/>
                    </a:lnTo>
                    <a:lnTo>
                      <a:pt x="1368" y="768"/>
                    </a:lnTo>
                    <a:lnTo>
                      <a:pt x="1338" y="900"/>
                    </a:lnTo>
                    <a:lnTo>
                      <a:pt x="1235" y="1301"/>
                    </a:lnTo>
                    <a:lnTo>
                      <a:pt x="1193" y="1456"/>
                    </a:lnTo>
                    <a:lnTo>
                      <a:pt x="1132" y="1667"/>
                    </a:lnTo>
                    <a:lnTo>
                      <a:pt x="1089" y="1792"/>
                    </a:lnTo>
                    <a:lnTo>
                      <a:pt x="1049" y="1862"/>
                    </a:lnTo>
                    <a:lnTo>
                      <a:pt x="1026" y="1888"/>
                    </a:lnTo>
                    <a:lnTo>
                      <a:pt x="980" y="1936"/>
                    </a:lnTo>
                    <a:lnTo>
                      <a:pt x="967" y="1966"/>
                    </a:lnTo>
                    <a:lnTo>
                      <a:pt x="982" y="1976"/>
                    </a:lnTo>
                    <a:lnTo>
                      <a:pt x="998" y="1981"/>
                    </a:lnTo>
                    <a:lnTo>
                      <a:pt x="1013" y="1983"/>
                    </a:lnTo>
                    <a:lnTo>
                      <a:pt x="1031" y="1995"/>
                    </a:lnTo>
                    <a:lnTo>
                      <a:pt x="1040" y="2011"/>
                    </a:lnTo>
                    <a:lnTo>
                      <a:pt x="1040" y="2034"/>
                    </a:lnTo>
                    <a:lnTo>
                      <a:pt x="1037" y="2050"/>
                    </a:lnTo>
                    <a:lnTo>
                      <a:pt x="1033" y="2074"/>
                    </a:lnTo>
                    <a:lnTo>
                      <a:pt x="1014" y="2112"/>
                    </a:lnTo>
                    <a:lnTo>
                      <a:pt x="981" y="2143"/>
                    </a:lnTo>
                    <a:lnTo>
                      <a:pt x="922" y="2174"/>
                    </a:lnTo>
                    <a:lnTo>
                      <a:pt x="879" y="2191"/>
                    </a:lnTo>
                    <a:lnTo>
                      <a:pt x="788" y="2230"/>
                    </a:lnTo>
                    <a:lnTo>
                      <a:pt x="799" y="2168"/>
                    </a:lnTo>
                    <a:lnTo>
                      <a:pt x="802" y="2138"/>
                    </a:lnTo>
                    <a:lnTo>
                      <a:pt x="795" y="2109"/>
                    </a:lnTo>
                    <a:lnTo>
                      <a:pt x="781" y="2097"/>
                    </a:lnTo>
                    <a:lnTo>
                      <a:pt x="771" y="2093"/>
                    </a:lnTo>
                    <a:lnTo>
                      <a:pt x="732" y="2080"/>
                    </a:lnTo>
                    <a:lnTo>
                      <a:pt x="691" y="2060"/>
                    </a:lnTo>
                    <a:lnTo>
                      <a:pt x="673" y="2050"/>
                    </a:lnTo>
                    <a:lnTo>
                      <a:pt x="642" y="2040"/>
                    </a:lnTo>
                    <a:lnTo>
                      <a:pt x="619" y="2040"/>
                    </a:lnTo>
                    <a:lnTo>
                      <a:pt x="605" y="2048"/>
                    </a:lnTo>
                    <a:lnTo>
                      <a:pt x="601" y="2063"/>
                    </a:lnTo>
                    <a:lnTo>
                      <a:pt x="605" y="2084"/>
                    </a:lnTo>
                    <a:lnTo>
                      <a:pt x="628" y="2123"/>
                    </a:lnTo>
                    <a:lnTo>
                      <a:pt x="660" y="2153"/>
                    </a:lnTo>
                    <a:lnTo>
                      <a:pt x="684" y="2176"/>
                    </a:lnTo>
                    <a:lnTo>
                      <a:pt x="717" y="2221"/>
                    </a:lnTo>
                    <a:lnTo>
                      <a:pt x="720" y="2237"/>
                    </a:lnTo>
                    <a:lnTo>
                      <a:pt x="717" y="2244"/>
                    </a:lnTo>
                    <a:lnTo>
                      <a:pt x="680" y="2272"/>
                    </a:lnTo>
                    <a:lnTo>
                      <a:pt x="579" y="2328"/>
                    </a:lnTo>
                    <a:lnTo>
                      <a:pt x="408" y="2413"/>
                    </a:lnTo>
                    <a:lnTo>
                      <a:pt x="303" y="2456"/>
                    </a:lnTo>
                    <a:lnTo>
                      <a:pt x="259" y="2469"/>
                    </a:lnTo>
                    <a:lnTo>
                      <a:pt x="252" y="2467"/>
                    </a:lnTo>
                    <a:lnTo>
                      <a:pt x="245" y="2440"/>
                    </a:lnTo>
                    <a:lnTo>
                      <a:pt x="222" y="2237"/>
                    </a:lnTo>
                    <a:lnTo>
                      <a:pt x="199" y="1970"/>
                    </a:lnTo>
                    <a:lnTo>
                      <a:pt x="187" y="1772"/>
                    </a:lnTo>
                    <a:lnTo>
                      <a:pt x="190" y="1750"/>
                    </a:lnTo>
                    <a:lnTo>
                      <a:pt x="207" y="1759"/>
                    </a:lnTo>
                    <a:lnTo>
                      <a:pt x="245" y="1790"/>
                    </a:lnTo>
                    <a:lnTo>
                      <a:pt x="269" y="1811"/>
                    </a:lnTo>
                    <a:lnTo>
                      <a:pt x="295" y="1816"/>
                    </a:lnTo>
                    <a:lnTo>
                      <a:pt x="311" y="1808"/>
                    </a:lnTo>
                    <a:lnTo>
                      <a:pt x="320" y="1801"/>
                    </a:lnTo>
                    <a:lnTo>
                      <a:pt x="327" y="1790"/>
                    </a:lnTo>
                    <a:lnTo>
                      <a:pt x="328" y="1772"/>
                    </a:lnTo>
                    <a:lnTo>
                      <a:pt x="303" y="1734"/>
                    </a:lnTo>
                    <a:lnTo>
                      <a:pt x="255" y="1692"/>
                    </a:lnTo>
                    <a:lnTo>
                      <a:pt x="163" y="1613"/>
                    </a:lnTo>
                    <a:lnTo>
                      <a:pt x="292" y="1435"/>
                    </a:lnTo>
                    <a:lnTo>
                      <a:pt x="458" y="1210"/>
                    </a:lnTo>
                    <a:lnTo>
                      <a:pt x="706" y="866"/>
                    </a:lnTo>
                    <a:lnTo>
                      <a:pt x="833" y="693"/>
                    </a:lnTo>
                    <a:lnTo>
                      <a:pt x="959" y="539"/>
                    </a:lnTo>
                    <a:lnTo>
                      <a:pt x="997" y="503"/>
                    </a:lnTo>
                    <a:lnTo>
                      <a:pt x="1011" y="493"/>
                    </a:lnTo>
                    <a:lnTo>
                      <a:pt x="1016" y="494"/>
                    </a:lnTo>
                    <a:lnTo>
                      <a:pt x="1075" y="533"/>
                    </a:lnTo>
                    <a:lnTo>
                      <a:pt x="1207" y="628"/>
                    </a:lnTo>
                    <a:close/>
                    <a:moveTo>
                      <a:pt x="3644" y="1063"/>
                    </a:moveTo>
                    <a:lnTo>
                      <a:pt x="3969" y="1586"/>
                    </a:lnTo>
                    <a:lnTo>
                      <a:pt x="3914" y="1629"/>
                    </a:lnTo>
                    <a:lnTo>
                      <a:pt x="3888" y="1649"/>
                    </a:lnTo>
                    <a:lnTo>
                      <a:pt x="3876" y="1671"/>
                    </a:lnTo>
                    <a:lnTo>
                      <a:pt x="3881" y="1682"/>
                    </a:lnTo>
                    <a:lnTo>
                      <a:pt x="3886" y="1687"/>
                    </a:lnTo>
                    <a:lnTo>
                      <a:pt x="3901" y="1694"/>
                    </a:lnTo>
                    <a:lnTo>
                      <a:pt x="3933" y="1698"/>
                    </a:lnTo>
                    <a:lnTo>
                      <a:pt x="3947" y="1694"/>
                    </a:lnTo>
                    <a:lnTo>
                      <a:pt x="3951" y="1694"/>
                    </a:lnTo>
                    <a:lnTo>
                      <a:pt x="3958" y="1700"/>
                    </a:lnTo>
                    <a:lnTo>
                      <a:pt x="3969" y="1727"/>
                    </a:lnTo>
                    <a:lnTo>
                      <a:pt x="3984" y="1868"/>
                    </a:lnTo>
                    <a:lnTo>
                      <a:pt x="3994" y="2067"/>
                    </a:lnTo>
                    <a:lnTo>
                      <a:pt x="4006" y="2367"/>
                    </a:lnTo>
                    <a:lnTo>
                      <a:pt x="4005" y="2457"/>
                    </a:lnTo>
                    <a:lnTo>
                      <a:pt x="3992" y="2453"/>
                    </a:lnTo>
                    <a:lnTo>
                      <a:pt x="3888" y="2371"/>
                    </a:lnTo>
                    <a:lnTo>
                      <a:pt x="3814" y="2309"/>
                    </a:lnTo>
                    <a:lnTo>
                      <a:pt x="3761" y="2263"/>
                    </a:lnTo>
                    <a:lnTo>
                      <a:pt x="3685" y="2192"/>
                    </a:lnTo>
                    <a:lnTo>
                      <a:pt x="3637" y="2133"/>
                    </a:lnTo>
                    <a:lnTo>
                      <a:pt x="3608" y="2076"/>
                    </a:lnTo>
                    <a:lnTo>
                      <a:pt x="3598" y="2043"/>
                    </a:lnTo>
                    <a:lnTo>
                      <a:pt x="3584" y="1986"/>
                    </a:lnTo>
                    <a:lnTo>
                      <a:pt x="3581" y="1940"/>
                    </a:lnTo>
                    <a:lnTo>
                      <a:pt x="3590" y="1926"/>
                    </a:lnTo>
                    <a:lnTo>
                      <a:pt x="3597" y="1923"/>
                    </a:lnTo>
                    <a:lnTo>
                      <a:pt x="3611" y="1916"/>
                    </a:lnTo>
                    <a:lnTo>
                      <a:pt x="3626" y="1891"/>
                    </a:lnTo>
                    <a:lnTo>
                      <a:pt x="3620" y="1865"/>
                    </a:lnTo>
                    <a:lnTo>
                      <a:pt x="3597" y="1848"/>
                    </a:lnTo>
                    <a:lnTo>
                      <a:pt x="3580" y="1845"/>
                    </a:lnTo>
                    <a:lnTo>
                      <a:pt x="3568" y="1845"/>
                    </a:lnTo>
                    <a:lnTo>
                      <a:pt x="3547" y="1832"/>
                    </a:lnTo>
                    <a:lnTo>
                      <a:pt x="3518" y="1792"/>
                    </a:lnTo>
                    <a:lnTo>
                      <a:pt x="3498" y="1743"/>
                    </a:lnTo>
                    <a:lnTo>
                      <a:pt x="3436" y="1560"/>
                    </a:lnTo>
                    <a:lnTo>
                      <a:pt x="3303" y="1181"/>
                    </a:lnTo>
                    <a:lnTo>
                      <a:pt x="3145" y="717"/>
                    </a:lnTo>
                    <a:lnTo>
                      <a:pt x="3212" y="621"/>
                    </a:lnTo>
                    <a:lnTo>
                      <a:pt x="3240" y="585"/>
                    </a:lnTo>
                    <a:lnTo>
                      <a:pt x="3286" y="536"/>
                    </a:lnTo>
                    <a:lnTo>
                      <a:pt x="3299" y="533"/>
                    </a:lnTo>
                    <a:lnTo>
                      <a:pt x="3326" y="565"/>
                    </a:lnTo>
                    <a:lnTo>
                      <a:pt x="3513" y="853"/>
                    </a:lnTo>
                    <a:lnTo>
                      <a:pt x="3644" y="1063"/>
                    </a:lnTo>
                    <a:close/>
                    <a:moveTo>
                      <a:pt x="3191" y="1383"/>
                    </a:moveTo>
                    <a:lnTo>
                      <a:pt x="3385" y="1952"/>
                    </a:lnTo>
                    <a:lnTo>
                      <a:pt x="3320" y="2002"/>
                    </a:lnTo>
                    <a:lnTo>
                      <a:pt x="3293" y="2027"/>
                    </a:lnTo>
                    <a:lnTo>
                      <a:pt x="3274" y="2060"/>
                    </a:lnTo>
                    <a:lnTo>
                      <a:pt x="3271" y="2077"/>
                    </a:lnTo>
                    <a:lnTo>
                      <a:pt x="3276" y="2090"/>
                    </a:lnTo>
                    <a:lnTo>
                      <a:pt x="3289" y="2096"/>
                    </a:lnTo>
                    <a:lnTo>
                      <a:pt x="3320" y="2091"/>
                    </a:lnTo>
                    <a:lnTo>
                      <a:pt x="3352" y="2074"/>
                    </a:lnTo>
                    <a:lnTo>
                      <a:pt x="3371" y="2061"/>
                    </a:lnTo>
                    <a:lnTo>
                      <a:pt x="3397" y="2050"/>
                    </a:lnTo>
                    <a:lnTo>
                      <a:pt x="3413" y="2054"/>
                    </a:lnTo>
                    <a:lnTo>
                      <a:pt x="3426" y="2079"/>
                    </a:lnTo>
                    <a:lnTo>
                      <a:pt x="3433" y="2100"/>
                    </a:lnTo>
                    <a:lnTo>
                      <a:pt x="3443" y="2126"/>
                    </a:lnTo>
                    <a:lnTo>
                      <a:pt x="3451" y="2165"/>
                    </a:lnTo>
                    <a:lnTo>
                      <a:pt x="3450" y="2172"/>
                    </a:lnTo>
                    <a:lnTo>
                      <a:pt x="3404" y="2207"/>
                    </a:lnTo>
                    <a:lnTo>
                      <a:pt x="3175" y="2351"/>
                    </a:lnTo>
                    <a:lnTo>
                      <a:pt x="3133" y="2374"/>
                    </a:lnTo>
                    <a:lnTo>
                      <a:pt x="3127" y="2371"/>
                    </a:lnTo>
                    <a:lnTo>
                      <a:pt x="3122" y="2345"/>
                    </a:lnTo>
                    <a:lnTo>
                      <a:pt x="3122" y="2326"/>
                    </a:lnTo>
                    <a:lnTo>
                      <a:pt x="3120" y="2306"/>
                    </a:lnTo>
                    <a:lnTo>
                      <a:pt x="3106" y="2280"/>
                    </a:lnTo>
                    <a:lnTo>
                      <a:pt x="3097" y="2277"/>
                    </a:lnTo>
                    <a:lnTo>
                      <a:pt x="3083" y="2280"/>
                    </a:lnTo>
                    <a:lnTo>
                      <a:pt x="3062" y="2302"/>
                    </a:lnTo>
                    <a:lnTo>
                      <a:pt x="3054" y="2333"/>
                    </a:lnTo>
                    <a:lnTo>
                      <a:pt x="3062" y="2364"/>
                    </a:lnTo>
                    <a:lnTo>
                      <a:pt x="3073" y="2374"/>
                    </a:lnTo>
                    <a:lnTo>
                      <a:pt x="3078" y="2378"/>
                    </a:lnTo>
                    <a:lnTo>
                      <a:pt x="3075" y="2391"/>
                    </a:lnTo>
                    <a:lnTo>
                      <a:pt x="3039" y="2427"/>
                    </a:lnTo>
                    <a:lnTo>
                      <a:pt x="2829" y="2573"/>
                    </a:lnTo>
                    <a:lnTo>
                      <a:pt x="2517" y="2767"/>
                    </a:lnTo>
                    <a:lnTo>
                      <a:pt x="2334" y="2881"/>
                    </a:lnTo>
                    <a:lnTo>
                      <a:pt x="1776" y="2525"/>
                    </a:lnTo>
                    <a:lnTo>
                      <a:pt x="1553" y="2382"/>
                    </a:lnTo>
                    <a:lnTo>
                      <a:pt x="1245" y="2174"/>
                    </a:lnTo>
                    <a:lnTo>
                      <a:pt x="1207" y="2143"/>
                    </a:lnTo>
                    <a:lnTo>
                      <a:pt x="1214" y="2097"/>
                    </a:lnTo>
                    <a:lnTo>
                      <a:pt x="1299" y="1731"/>
                    </a:lnTo>
                    <a:lnTo>
                      <a:pt x="1366" y="1474"/>
                    </a:lnTo>
                    <a:lnTo>
                      <a:pt x="1498" y="974"/>
                    </a:lnTo>
                    <a:lnTo>
                      <a:pt x="1537" y="822"/>
                    </a:lnTo>
                    <a:lnTo>
                      <a:pt x="1577" y="820"/>
                    </a:lnTo>
                    <a:lnTo>
                      <a:pt x="1975" y="814"/>
                    </a:lnTo>
                    <a:lnTo>
                      <a:pt x="2266" y="814"/>
                    </a:lnTo>
                    <a:lnTo>
                      <a:pt x="2993" y="814"/>
                    </a:lnTo>
                    <a:lnTo>
                      <a:pt x="3191" y="1383"/>
                    </a:lnTo>
                    <a:close/>
                    <a:moveTo>
                      <a:pt x="1646" y="2650"/>
                    </a:moveTo>
                    <a:lnTo>
                      <a:pt x="2071" y="2923"/>
                    </a:lnTo>
                    <a:lnTo>
                      <a:pt x="2204" y="3008"/>
                    </a:lnTo>
                    <a:lnTo>
                      <a:pt x="2207" y="3026"/>
                    </a:lnTo>
                    <a:lnTo>
                      <a:pt x="2203" y="3156"/>
                    </a:lnTo>
                    <a:lnTo>
                      <a:pt x="2197" y="3248"/>
                    </a:lnTo>
                    <a:lnTo>
                      <a:pt x="2187" y="3374"/>
                    </a:lnTo>
                    <a:lnTo>
                      <a:pt x="2168" y="3459"/>
                    </a:lnTo>
                    <a:lnTo>
                      <a:pt x="2149" y="3482"/>
                    </a:lnTo>
                    <a:lnTo>
                      <a:pt x="2135" y="3486"/>
                    </a:lnTo>
                    <a:lnTo>
                      <a:pt x="2115" y="3492"/>
                    </a:lnTo>
                    <a:lnTo>
                      <a:pt x="2093" y="3512"/>
                    </a:lnTo>
                    <a:lnTo>
                      <a:pt x="2090" y="3533"/>
                    </a:lnTo>
                    <a:lnTo>
                      <a:pt x="2109" y="3549"/>
                    </a:lnTo>
                    <a:lnTo>
                      <a:pt x="2128" y="3551"/>
                    </a:lnTo>
                    <a:lnTo>
                      <a:pt x="2139" y="3551"/>
                    </a:lnTo>
                    <a:lnTo>
                      <a:pt x="2154" y="3567"/>
                    </a:lnTo>
                    <a:lnTo>
                      <a:pt x="2158" y="3637"/>
                    </a:lnTo>
                    <a:lnTo>
                      <a:pt x="2149" y="3749"/>
                    </a:lnTo>
                    <a:lnTo>
                      <a:pt x="2133" y="3905"/>
                    </a:lnTo>
                    <a:lnTo>
                      <a:pt x="2122" y="3961"/>
                    </a:lnTo>
                    <a:lnTo>
                      <a:pt x="2112" y="3964"/>
                    </a:lnTo>
                    <a:lnTo>
                      <a:pt x="2022" y="3954"/>
                    </a:lnTo>
                    <a:lnTo>
                      <a:pt x="1785" y="3915"/>
                    </a:lnTo>
                    <a:lnTo>
                      <a:pt x="1387" y="3837"/>
                    </a:lnTo>
                    <a:lnTo>
                      <a:pt x="1148" y="3783"/>
                    </a:lnTo>
                    <a:lnTo>
                      <a:pt x="1054" y="3755"/>
                    </a:lnTo>
                    <a:lnTo>
                      <a:pt x="1041" y="3747"/>
                    </a:lnTo>
                    <a:lnTo>
                      <a:pt x="1030" y="3734"/>
                    </a:lnTo>
                    <a:lnTo>
                      <a:pt x="1001" y="3724"/>
                    </a:lnTo>
                    <a:lnTo>
                      <a:pt x="990" y="3728"/>
                    </a:lnTo>
                    <a:lnTo>
                      <a:pt x="980" y="3724"/>
                    </a:lnTo>
                    <a:lnTo>
                      <a:pt x="922" y="3647"/>
                    </a:lnTo>
                    <a:lnTo>
                      <a:pt x="775" y="3433"/>
                    </a:lnTo>
                    <a:lnTo>
                      <a:pt x="533" y="3055"/>
                    </a:lnTo>
                    <a:lnTo>
                      <a:pt x="386" y="2813"/>
                    </a:lnTo>
                    <a:lnTo>
                      <a:pt x="328" y="2708"/>
                    </a:lnTo>
                    <a:lnTo>
                      <a:pt x="320" y="2684"/>
                    </a:lnTo>
                    <a:lnTo>
                      <a:pt x="318" y="2678"/>
                    </a:lnTo>
                    <a:lnTo>
                      <a:pt x="326" y="2666"/>
                    </a:lnTo>
                    <a:lnTo>
                      <a:pt x="356" y="2640"/>
                    </a:lnTo>
                    <a:lnTo>
                      <a:pt x="494" y="2563"/>
                    </a:lnTo>
                    <a:lnTo>
                      <a:pt x="677" y="2478"/>
                    </a:lnTo>
                    <a:lnTo>
                      <a:pt x="825" y="2408"/>
                    </a:lnTo>
                    <a:lnTo>
                      <a:pt x="1040" y="2315"/>
                    </a:lnTo>
                    <a:lnTo>
                      <a:pt x="1073" y="2305"/>
                    </a:lnTo>
                    <a:lnTo>
                      <a:pt x="1115" y="2322"/>
                    </a:lnTo>
                    <a:lnTo>
                      <a:pt x="1428" y="2511"/>
                    </a:lnTo>
                    <a:lnTo>
                      <a:pt x="1646" y="2650"/>
                    </a:lnTo>
                    <a:close/>
                    <a:moveTo>
                      <a:pt x="3777" y="2508"/>
                    </a:moveTo>
                    <a:lnTo>
                      <a:pt x="3987" y="2691"/>
                    </a:lnTo>
                    <a:lnTo>
                      <a:pt x="3944" y="2758"/>
                    </a:lnTo>
                    <a:lnTo>
                      <a:pt x="3842" y="2917"/>
                    </a:lnTo>
                    <a:lnTo>
                      <a:pt x="3590" y="3306"/>
                    </a:lnTo>
                    <a:lnTo>
                      <a:pt x="3277" y="3786"/>
                    </a:lnTo>
                    <a:lnTo>
                      <a:pt x="3173" y="3728"/>
                    </a:lnTo>
                    <a:lnTo>
                      <a:pt x="3130" y="3705"/>
                    </a:lnTo>
                    <a:lnTo>
                      <a:pt x="3068" y="3683"/>
                    </a:lnTo>
                    <a:lnTo>
                      <a:pt x="3042" y="3688"/>
                    </a:lnTo>
                    <a:lnTo>
                      <a:pt x="3038" y="3698"/>
                    </a:lnTo>
                    <a:lnTo>
                      <a:pt x="3048" y="3726"/>
                    </a:lnTo>
                    <a:lnTo>
                      <a:pt x="3073" y="3754"/>
                    </a:lnTo>
                    <a:lnTo>
                      <a:pt x="3097" y="3781"/>
                    </a:lnTo>
                    <a:lnTo>
                      <a:pt x="3107" y="3806"/>
                    </a:lnTo>
                    <a:lnTo>
                      <a:pt x="3100" y="3816"/>
                    </a:lnTo>
                    <a:lnTo>
                      <a:pt x="3093" y="3819"/>
                    </a:lnTo>
                    <a:lnTo>
                      <a:pt x="3045" y="3833"/>
                    </a:lnTo>
                    <a:lnTo>
                      <a:pt x="2819" y="3878"/>
                    </a:lnTo>
                    <a:lnTo>
                      <a:pt x="2544" y="3925"/>
                    </a:lnTo>
                    <a:lnTo>
                      <a:pt x="2341" y="3954"/>
                    </a:lnTo>
                    <a:lnTo>
                      <a:pt x="2315" y="3954"/>
                    </a:lnTo>
                    <a:lnTo>
                      <a:pt x="2311" y="3937"/>
                    </a:lnTo>
                    <a:lnTo>
                      <a:pt x="2313" y="3826"/>
                    </a:lnTo>
                    <a:lnTo>
                      <a:pt x="2322" y="3749"/>
                    </a:lnTo>
                    <a:lnTo>
                      <a:pt x="2341" y="3562"/>
                    </a:lnTo>
                    <a:lnTo>
                      <a:pt x="2432" y="3551"/>
                    </a:lnTo>
                    <a:lnTo>
                      <a:pt x="2472" y="3544"/>
                    </a:lnTo>
                    <a:lnTo>
                      <a:pt x="2508" y="3531"/>
                    </a:lnTo>
                    <a:lnTo>
                      <a:pt x="2519" y="3520"/>
                    </a:lnTo>
                    <a:lnTo>
                      <a:pt x="2519" y="3510"/>
                    </a:lnTo>
                    <a:lnTo>
                      <a:pt x="2509" y="3500"/>
                    </a:lnTo>
                    <a:lnTo>
                      <a:pt x="2476" y="3487"/>
                    </a:lnTo>
                    <a:lnTo>
                      <a:pt x="2437" y="3483"/>
                    </a:lnTo>
                    <a:lnTo>
                      <a:pt x="2351" y="3476"/>
                    </a:lnTo>
                    <a:lnTo>
                      <a:pt x="2367" y="3291"/>
                    </a:lnTo>
                    <a:lnTo>
                      <a:pt x="2375" y="3215"/>
                    </a:lnTo>
                    <a:lnTo>
                      <a:pt x="2393" y="3094"/>
                    </a:lnTo>
                    <a:lnTo>
                      <a:pt x="2401" y="3070"/>
                    </a:lnTo>
                    <a:lnTo>
                      <a:pt x="2410" y="3057"/>
                    </a:lnTo>
                    <a:lnTo>
                      <a:pt x="2460" y="3015"/>
                    </a:lnTo>
                    <a:lnTo>
                      <a:pt x="2580" y="2931"/>
                    </a:lnTo>
                    <a:lnTo>
                      <a:pt x="2779" y="2810"/>
                    </a:lnTo>
                    <a:lnTo>
                      <a:pt x="2903" y="2745"/>
                    </a:lnTo>
                    <a:lnTo>
                      <a:pt x="2957" y="2724"/>
                    </a:lnTo>
                    <a:lnTo>
                      <a:pt x="2970" y="2724"/>
                    </a:lnTo>
                    <a:lnTo>
                      <a:pt x="2980" y="2727"/>
                    </a:lnTo>
                    <a:lnTo>
                      <a:pt x="2999" y="2724"/>
                    </a:lnTo>
                    <a:lnTo>
                      <a:pt x="3024" y="2705"/>
                    </a:lnTo>
                    <a:lnTo>
                      <a:pt x="3037" y="2681"/>
                    </a:lnTo>
                    <a:lnTo>
                      <a:pt x="3044" y="2671"/>
                    </a:lnTo>
                    <a:lnTo>
                      <a:pt x="3087" y="2633"/>
                    </a:lnTo>
                    <a:lnTo>
                      <a:pt x="3195" y="2551"/>
                    </a:lnTo>
                    <a:lnTo>
                      <a:pt x="3377" y="2427"/>
                    </a:lnTo>
                    <a:lnTo>
                      <a:pt x="3523" y="2336"/>
                    </a:lnTo>
                    <a:lnTo>
                      <a:pt x="3554" y="2326"/>
                    </a:lnTo>
                    <a:lnTo>
                      <a:pt x="3571" y="2336"/>
                    </a:lnTo>
                    <a:lnTo>
                      <a:pt x="3692" y="2436"/>
                    </a:lnTo>
                    <a:lnTo>
                      <a:pt x="3777" y="25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25" name="Freeform 23">
                <a:extLst>
                  <a:ext uri="{FF2B5EF4-FFF2-40B4-BE49-F238E27FC236}">
                    <a16:creationId xmlns:a16="http://schemas.microsoft.com/office/drawing/2014/main" id="{03160203-ECB9-455D-A217-36B007434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4" y="1571"/>
                <a:ext cx="28" cy="35"/>
              </a:xfrm>
              <a:custGeom>
                <a:avLst/>
                <a:gdLst>
                  <a:gd name="T0" fmla="*/ 6 w 85"/>
                  <a:gd name="T1" fmla="*/ 29 h 106"/>
                  <a:gd name="T2" fmla="*/ 0 w 85"/>
                  <a:gd name="T3" fmla="*/ 49 h 106"/>
                  <a:gd name="T4" fmla="*/ 7 w 85"/>
                  <a:gd name="T5" fmla="*/ 85 h 106"/>
                  <a:gd name="T6" fmla="*/ 29 w 85"/>
                  <a:gd name="T7" fmla="*/ 106 h 106"/>
                  <a:gd name="T8" fmla="*/ 49 w 85"/>
                  <a:gd name="T9" fmla="*/ 105 h 106"/>
                  <a:gd name="T10" fmla="*/ 62 w 85"/>
                  <a:gd name="T11" fmla="*/ 96 h 106"/>
                  <a:gd name="T12" fmla="*/ 68 w 85"/>
                  <a:gd name="T13" fmla="*/ 88 h 106"/>
                  <a:gd name="T14" fmla="*/ 76 w 85"/>
                  <a:gd name="T15" fmla="*/ 73 h 106"/>
                  <a:gd name="T16" fmla="*/ 85 w 85"/>
                  <a:gd name="T17" fmla="*/ 42 h 106"/>
                  <a:gd name="T18" fmla="*/ 85 w 85"/>
                  <a:gd name="T19" fmla="*/ 30 h 106"/>
                  <a:gd name="T20" fmla="*/ 78 w 85"/>
                  <a:gd name="T21" fmla="*/ 17 h 106"/>
                  <a:gd name="T22" fmla="*/ 58 w 85"/>
                  <a:gd name="T23" fmla="*/ 0 h 106"/>
                  <a:gd name="T24" fmla="*/ 33 w 85"/>
                  <a:gd name="T25" fmla="*/ 0 h 106"/>
                  <a:gd name="T26" fmla="*/ 12 w 85"/>
                  <a:gd name="T27" fmla="*/ 14 h 106"/>
                  <a:gd name="T28" fmla="*/ 6 w 85"/>
                  <a:gd name="T29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106">
                    <a:moveTo>
                      <a:pt x="6" y="29"/>
                    </a:moveTo>
                    <a:lnTo>
                      <a:pt x="0" y="49"/>
                    </a:lnTo>
                    <a:lnTo>
                      <a:pt x="7" y="85"/>
                    </a:lnTo>
                    <a:lnTo>
                      <a:pt x="29" y="106"/>
                    </a:lnTo>
                    <a:lnTo>
                      <a:pt x="49" y="105"/>
                    </a:lnTo>
                    <a:lnTo>
                      <a:pt x="62" y="96"/>
                    </a:lnTo>
                    <a:lnTo>
                      <a:pt x="68" y="88"/>
                    </a:lnTo>
                    <a:lnTo>
                      <a:pt x="76" y="73"/>
                    </a:lnTo>
                    <a:lnTo>
                      <a:pt x="85" y="42"/>
                    </a:lnTo>
                    <a:lnTo>
                      <a:pt x="85" y="30"/>
                    </a:lnTo>
                    <a:lnTo>
                      <a:pt x="78" y="17"/>
                    </a:lnTo>
                    <a:lnTo>
                      <a:pt x="58" y="0"/>
                    </a:lnTo>
                    <a:lnTo>
                      <a:pt x="33" y="0"/>
                    </a:lnTo>
                    <a:lnTo>
                      <a:pt x="12" y="14"/>
                    </a:lnTo>
                    <a:lnTo>
                      <a:pt x="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26" name="Freeform 24">
                <a:extLst>
                  <a:ext uri="{FF2B5EF4-FFF2-40B4-BE49-F238E27FC236}">
                    <a16:creationId xmlns:a16="http://schemas.microsoft.com/office/drawing/2014/main" id="{B9DAE24D-4B2E-417F-AED3-26E41EB7B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1624"/>
                <a:ext cx="24" cy="40"/>
              </a:xfrm>
              <a:custGeom>
                <a:avLst/>
                <a:gdLst>
                  <a:gd name="T0" fmla="*/ 0 w 72"/>
                  <a:gd name="T1" fmla="*/ 60 h 121"/>
                  <a:gd name="T2" fmla="*/ 1 w 72"/>
                  <a:gd name="T3" fmla="*/ 88 h 121"/>
                  <a:gd name="T4" fmla="*/ 14 w 72"/>
                  <a:gd name="T5" fmla="*/ 112 h 121"/>
                  <a:gd name="T6" fmla="*/ 28 w 72"/>
                  <a:gd name="T7" fmla="*/ 119 h 121"/>
                  <a:gd name="T8" fmla="*/ 36 w 72"/>
                  <a:gd name="T9" fmla="*/ 121 h 121"/>
                  <a:gd name="T10" fmla="*/ 43 w 72"/>
                  <a:gd name="T11" fmla="*/ 119 h 121"/>
                  <a:gd name="T12" fmla="*/ 57 w 72"/>
                  <a:gd name="T13" fmla="*/ 112 h 121"/>
                  <a:gd name="T14" fmla="*/ 70 w 72"/>
                  <a:gd name="T15" fmla="*/ 88 h 121"/>
                  <a:gd name="T16" fmla="*/ 72 w 72"/>
                  <a:gd name="T17" fmla="*/ 60 h 121"/>
                  <a:gd name="T18" fmla="*/ 70 w 72"/>
                  <a:gd name="T19" fmla="*/ 33 h 121"/>
                  <a:gd name="T20" fmla="*/ 57 w 72"/>
                  <a:gd name="T21" fmla="*/ 8 h 121"/>
                  <a:gd name="T22" fmla="*/ 43 w 72"/>
                  <a:gd name="T23" fmla="*/ 1 h 121"/>
                  <a:gd name="T24" fmla="*/ 36 w 72"/>
                  <a:gd name="T25" fmla="*/ 0 h 121"/>
                  <a:gd name="T26" fmla="*/ 28 w 72"/>
                  <a:gd name="T27" fmla="*/ 1 h 121"/>
                  <a:gd name="T28" fmla="*/ 14 w 72"/>
                  <a:gd name="T29" fmla="*/ 8 h 121"/>
                  <a:gd name="T30" fmla="*/ 1 w 72"/>
                  <a:gd name="T31" fmla="*/ 33 h 121"/>
                  <a:gd name="T32" fmla="*/ 0 w 72"/>
                  <a:gd name="T33" fmla="*/ 6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121">
                    <a:moveTo>
                      <a:pt x="0" y="60"/>
                    </a:moveTo>
                    <a:lnTo>
                      <a:pt x="1" y="88"/>
                    </a:lnTo>
                    <a:lnTo>
                      <a:pt x="14" y="112"/>
                    </a:lnTo>
                    <a:lnTo>
                      <a:pt x="28" y="119"/>
                    </a:lnTo>
                    <a:lnTo>
                      <a:pt x="36" y="121"/>
                    </a:lnTo>
                    <a:lnTo>
                      <a:pt x="43" y="119"/>
                    </a:lnTo>
                    <a:lnTo>
                      <a:pt x="57" y="112"/>
                    </a:lnTo>
                    <a:lnTo>
                      <a:pt x="70" y="88"/>
                    </a:lnTo>
                    <a:lnTo>
                      <a:pt x="72" y="60"/>
                    </a:lnTo>
                    <a:lnTo>
                      <a:pt x="70" y="33"/>
                    </a:lnTo>
                    <a:lnTo>
                      <a:pt x="57" y="8"/>
                    </a:lnTo>
                    <a:lnTo>
                      <a:pt x="43" y="1"/>
                    </a:lnTo>
                    <a:lnTo>
                      <a:pt x="36" y="0"/>
                    </a:lnTo>
                    <a:lnTo>
                      <a:pt x="28" y="1"/>
                    </a:lnTo>
                    <a:lnTo>
                      <a:pt x="14" y="8"/>
                    </a:lnTo>
                    <a:lnTo>
                      <a:pt x="1" y="33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27" name="Freeform 25">
                <a:extLst>
                  <a:ext uri="{FF2B5EF4-FFF2-40B4-BE49-F238E27FC236}">
                    <a16:creationId xmlns:a16="http://schemas.microsoft.com/office/drawing/2014/main" id="{6E63A696-B627-47E9-8724-0E6E52AA6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2" y="2088"/>
                <a:ext cx="64" cy="48"/>
              </a:xfrm>
              <a:custGeom>
                <a:avLst/>
                <a:gdLst>
                  <a:gd name="T0" fmla="*/ 0 w 190"/>
                  <a:gd name="T1" fmla="*/ 23 h 146"/>
                  <a:gd name="T2" fmla="*/ 2 w 190"/>
                  <a:gd name="T3" fmla="*/ 36 h 146"/>
                  <a:gd name="T4" fmla="*/ 39 w 190"/>
                  <a:gd name="T5" fmla="*/ 75 h 146"/>
                  <a:gd name="T6" fmla="*/ 90 w 190"/>
                  <a:gd name="T7" fmla="*/ 115 h 146"/>
                  <a:gd name="T8" fmla="*/ 141 w 190"/>
                  <a:gd name="T9" fmla="*/ 143 h 146"/>
                  <a:gd name="T10" fmla="*/ 158 w 190"/>
                  <a:gd name="T11" fmla="*/ 146 h 146"/>
                  <a:gd name="T12" fmla="*/ 174 w 190"/>
                  <a:gd name="T13" fmla="*/ 144 h 146"/>
                  <a:gd name="T14" fmla="*/ 190 w 190"/>
                  <a:gd name="T15" fmla="*/ 133 h 146"/>
                  <a:gd name="T16" fmla="*/ 184 w 190"/>
                  <a:gd name="T17" fmla="*/ 110 h 146"/>
                  <a:gd name="T18" fmla="*/ 158 w 190"/>
                  <a:gd name="T19" fmla="*/ 75 h 146"/>
                  <a:gd name="T20" fmla="*/ 136 w 190"/>
                  <a:gd name="T21" fmla="*/ 55 h 146"/>
                  <a:gd name="T22" fmla="*/ 113 w 190"/>
                  <a:gd name="T23" fmla="*/ 36 h 146"/>
                  <a:gd name="T24" fmla="*/ 67 w 190"/>
                  <a:gd name="T25" fmla="*/ 10 h 146"/>
                  <a:gd name="T26" fmla="*/ 27 w 190"/>
                  <a:gd name="T27" fmla="*/ 0 h 146"/>
                  <a:gd name="T28" fmla="*/ 7 w 190"/>
                  <a:gd name="T29" fmla="*/ 6 h 146"/>
                  <a:gd name="T30" fmla="*/ 0 w 190"/>
                  <a:gd name="T31" fmla="*/ 16 h 146"/>
                  <a:gd name="T32" fmla="*/ 0 w 190"/>
                  <a:gd name="T33" fmla="*/ 2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0" h="146">
                    <a:moveTo>
                      <a:pt x="0" y="23"/>
                    </a:moveTo>
                    <a:lnTo>
                      <a:pt x="2" y="36"/>
                    </a:lnTo>
                    <a:lnTo>
                      <a:pt x="39" y="75"/>
                    </a:lnTo>
                    <a:lnTo>
                      <a:pt x="90" y="115"/>
                    </a:lnTo>
                    <a:lnTo>
                      <a:pt x="141" y="143"/>
                    </a:lnTo>
                    <a:lnTo>
                      <a:pt x="158" y="146"/>
                    </a:lnTo>
                    <a:lnTo>
                      <a:pt x="174" y="144"/>
                    </a:lnTo>
                    <a:lnTo>
                      <a:pt x="190" y="133"/>
                    </a:lnTo>
                    <a:lnTo>
                      <a:pt x="184" y="110"/>
                    </a:lnTo>
                    <a:lnTo>
                      <a:pt x="158" y="75"/>
                    </a:lnTo>
                    <a:lnTo>
                      <a:pt x="136" y="55"/>
                    </a:lnTo>
                    <a:lnTo>
                      <a:pt x="113" y="36"/>
                    </a:lnTo>
                    <a:lnTo>
                      <a:pt x="67" y="10"/>
                    </a:lnTo>
                    <a:lnTo>
                      <a:pt x="27" y="0"/>
                    </a:lnTo>
                    <a:lnTo>
                      <a:pt x="7" y="6"/>
                    </a:lnTo>
                    <a:lnTo>
                      <a:pt x="0" y="16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28" name="Freeform 26">
                <a:extLst>
                  <a:ext uri="{FF2B5EF4-FFF2-40B4-BE49-F238E27FC236}">
                    <a16:creationId xmlns:a16="http://schemas.microsoft.com/office/drawing/2014/main" id="{098168F0-E2FE-4334-8579-C0DFDD34A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" y="2129"/>
                <a:ext cx="31" cy="31"/>
              </a:xfrm>
              <a:custGeom>
                <a:avLst/>
                <a:gdLst>
                  <a:gd name="T0" fmla="*/ 4 w 93"/>
                  <a:gd name="T1" fmla="*/ 34 h 95"/>
                  <a:gd name="T2" fmla="*/ 0 w 93"/>
                  <a:gd name="T3" fmla="*/ 52 h 95"/>
                  <a:gd name="T4" fmla="*/ 0 w 93"/>
                  <a:gd name="T5" fmla="*/ 79 h 95"/>
                  <a:gd name="T6" fmla="*/ 4 w 93"/>
                  <a:gd name="T7" fmla="*/ 88 h 95"/>
                  <a:gd name="T8" fmla="*/ 14 w 93"/>
                  <a:gd name="T9" fmla="*/ 95 h 95"/>
                  <a:gd name="T10" fmla="*/ 43 w 93"/>
                  <a:gd name="T11" fmla="*/ 92 h 95"/>
                  <a:gd name="T12" fmla="*/ 72 w 93"/>
                  <a:gd name="T13" fmla="*/ 75 h 95"/>
                  <a:gd name="T14" fmla="*/ 92 w 93"/>
                  <a:gd name="T15" fmla="*/ 49 h 95"/>
                  <a:gd name="T16" fmla="*/ 93 w 93"/>
                  <a:gd name="T17" fmla="*/ 34 h 95"/>
                  <a:gd name="T18" fmla="*/ 90 w 93"/>
                  <a:gd name="T19" fmla="*/ 18 h 95"/>
                  <a:gd name="T20" fmla="*/ 70 w 93"/>
                  <a:gd name="T21" fmla="*/ 0 h 95"/>
                  <a:gd name="T22" fmla="*/ 41 w 93"/>
                  <a:gd name="T23" fmla="*/ 0 h 95"/>
                  <a:gd name="T24" fmla="*/ 13 w 93"/>
                  <a:gd name="T25" fmla="*/ 18 h 95"/>
                  <a:gd name="T26" fmla="*/ 4 w 93"/>
                  <a:gd name="T27" fmla="*/ 3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95">
                    <a:moveTo>
                      <a:pt x="4" y="34"/>
                    </a:moveTo>
                    <a:lnTo>
                      <a:pt x="0" y="52"/>
                    </a:lnTo>
                    <a:lnTo>
                      <a:pt x="0" y="79"/>
                    </a:lnTo>
                    <a:lnTo>
                      <a:pt x="4" y="88"/>
                    </a:lnTo>
                    <a:lnTo>
                      <a:pt x="14" y="95"/>
                    </a:lnTo>
                    <a:lnTo>
                      <a:pt x="43" y="92"/>
                    </a:lnTo>
                    <a:lnTo>
                      <a:pt x="72" y="75"/>
                    </a:lnTo>
                    <a:lnTo>
                      <a:pt x="92" y="49"/>
                    </a:lnTo>
                    <a:lnTo>
                      <a:pt x="93" y="34"/>
                    </a:lnTo>
                    <a:lnTo>
                      <a:pt x="90" y="18"/>
                    </a:lnTo>
                    <a:lnTo>
                      <a:pt x="70" y="0"/>
                    </a:lnTo>
                    <a:lnTo>
                      <a:pt x="41" y="0"/>
                    </a:lnTo>
                    <a:lnTo>
                      <a:pt x="13" y="18"/>
                    </a:lnTo>
                    <a:lnTo>
                      <a:pt x="4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29" name="Freeform 27">
                <a:extLst>
                  <a:ext uri="{FF2B5EF4-FFF2-40B4-BE49-F238E27FC236}">
                    <a16:creationId xmlns:a16="http://schemas.microsoft.com/office/drawing/2014/main" id="{AFC23598-3A49-4A3E-B3DC-365457FA2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" y="2041"/>
                <a:ext cx="53" cy="41"/>
              </a:xfrm>
              <a:custGeom>
                <a:avLst/>
                <a:gdLst>
                  <a:gd name="T0" fmla="*/ 42 w 161"/>
                  <a:gd name="T1" fmla="*/ 42 h 125"/>
                  <a:gd name="T2" fmla="*/ 19 w 161"/>
                  <a:gd name="T3" fmla="*/ 62 h 125"/>
                  <a:gd name="T4" fmla="*/ 1 w 161"/>
                  <a:gd name="T5" fmla="*/ 92 h 125"/>
                  <a:gd name="T6" fmla="*/ 0 w 161"/>
                  <a:gd name="T7" fmla="*/ 110 h 125"/>
                  <a:gd name="T8" fmla="*/ 3 w 161"/>
                  <a:gd name="T9" fmla="*/ 117 h 125"/>
                  <a:gd name="T10" fmla="*/ 7 w 161"/>
                  <a:gd name="T11" fmla="*/ 121 h 125"/>
                  <a:gd name="T12" fmla="*/ 26 w 161"/>
                  <a:gd name="T13" fmla="*/ 125 h 125"/>
                  <a:gd name="T14" fmla="*/ 62 w 161"/>
                  <a:gd name="T15" fmla="*/ 117 h 125"/>
                  <a:gd name="T16" fmla="*/ 118 w 161"/>
                  <a:gd name="T17" fmla="*/ 86 h 125"/>
                  <a:gd name="T18" fmla="*/ 148 w 161"/>
                  <a:gd name="T19" fmla="*/ 58 h 125"/>
                  <a:gd name="T20" fmla="*/ 160 w 161"/>
                  <a:gd name="T21" fmla="*/ 39 h 125"/>
                  <a:gd name="T22" fmla="*/ 161 w 161"/>
                  <a:gd name="T23" fmla="*/ 30 h 125"/>
                  <a:gd name="T24" fmla="*/ 160 w 161"/>
                  <a:gd name="T25" fmla="*/ 14 h 125"/>
                  <a:gd name="T26" fmla="*/ 140 w 161"/>
                  <a:gd name="T27" fmla="*/ 0 h 125"/>
                  <a:gd name="T28" fmla="*/ 107 w 161"/>
                  <a:gd name="T29" fmla="*/ 3 h 125"/>
                  <a:gd name="T30" fmla="*/ 65 w 161"/>
                  <a:gd name="T31" fmla="*/ 25 h 125"/>
                  <a:gd name="T32" fmla="*/ 42 w 161"/>
                  <a:gd name="T33" fmla="*/ 4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1" h="125">
                    <a:moveTo>
                      <a:pt x="42" y="42"/>
                    </a:moveTo>
                    <a:lnTo>
                      <a:pt x="19" y="62"/>
                    </a:lnTo>
                    <a:lnTo>
                      <a:pt x="1" y="92"/>
                    </a:lnTo>
                    <a:lnTo>
                      <a:pt x="0" y="110"/>
                    </a:lnTo>
                    <a:lnTo>
                      <a:pt x="3" y="117"/>
                    </a:lnTo>
                    <a:lnTo>
                      <a:pt x="7" y="121"/>
                    </a:lnTo>
                    <a:lnTo>
                      <a:pt x="26" y="125"/>
                    </a:lnTo>
                    <a:lnTo>
                      <a:pt x="62" y="117"/>
                    </a:lnTo>
                    <a:lnTo>
                      <a:pt x="118" y="86"/>
                    </a:lnTo>
                    <a:lnTo>
                      <a:pt x="148" y="58"/>
                    </a:lnTo>
                    <a:lnTo>
                      <a:pt x="160" y="39"/>
                    </a:lnTo>
                    <a:lnTo>
                      <a:pt x="161" y="30"/>
                    </a:lnTo>
                    <a:lnTo>
                      <a:pt x="160" y="14"/>
                    </a:lnTo>
                    <a:lnTo>
                      <a:pt x="140" y="0"/>
                    </a:lnTo>
                    <a:lnTo>
                      <a:pt x="107" y="3"/>
                    </a:lnTo>
                    <a:lnTo>
                      <a:pt x="65" y="25"/>
                    </a:lnTo>
                    <a:lnTo>
                      <a:pt x="42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0" name="Freeform 28">
                <a:extLst>
                  <a:ext uri="{FF2B5EF4-FFF2-40B4-BE49-F238E27FC236}">
                    <a16:creationId xmlns:a16="http://schemas.microsoft.com/office/drawing/2014/main" id="{271E54B2-1CD5-4509-A0A7-87F7FB01D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1752"/>
                <a:ext cx="24" cy="79"/>
              </a:xfrm>
              <a:custGeom>
                <a:avLst/>
                <a:gdLst>
                  <a:gd name="T0" fmla="*/ 0 w 71"/>
                  <a:gd name="T1" fmla="*/ 123 h 237"/>
                  <a:gd name="T2" fmla="*/ 3 w 71"/>
                  <a:gd name="T3" fmla="*/ 177 h 237"/>
                  <a:gd name="T4" fmla="*/ 15 w 71"/>
                  <a:gd name="T5" fmla="*/ 224 h 237"/>
                  <a:gd name="T6" fmla="*/ 25 w 71"/>
                  <a:gd name="T7" fmla="*/ 237 h 237"/>
                  <a:gd name="T8" fmla="*/ 36 w 71"/>
                  <a:gd name="T9" fmla="*/ 235 h 237"/>
                  <a:gd name="T10" fmla="*/ 48 w 71"/>
                  <a:gd name="T11" fmla="*/ 218 h 237"/>
                  <a:gd name="T12" fmla="*/ 62 w 71"/>
                  <a:gd name="T13" fmla="*/ 167 h 237"/>
                  <a:gd name="T14" fmla="*/ 68 w 71"/>
                  <a:gd name="T15" fmla="*/ 113 h 237"/>
                  <a:gd name="T16" fmla="*/ 71 w 71"/>
                  <a:gd name="T17" fmla="*/ 55 h 237"/>
                  <a:gd name="T18" fmla="*/ 62 w 71"/>
                  <a:gd name="T19" fmla="*/ 12 h 237"/>
                  <a:gd name="T20" fmla="*/ 49 w 71"/>
                  <a:gd name="T21" fmla="*/ 2 h 237"/>
                  <a:gd name="T22" fmla="*/ 39 w 71"/>
                  <a:gd name="T23" fmla="*/ 0 h 237"/>
                  <a:gd name="T24" fmla="*/ 29 w 71"/>
                  <a:gd name="T25" fmla="*/ 2 h 237"/>
                  <a:gd name="T26" fmla="*/ 15 w 71"/>
                  <a:gd name="T27" fmla="*/ 13 h 237"/>
                  <a:gd name="T28" fmla="*/ 2 w 71"/>
                  <a:gd name="T29" fmla="*/ 61 h 237"/>
                  <a:gd name="T30" fmla="*/ 0 w 71"/>
                  <a:gd name="T31" fmla="*/ 12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237">
                    <a:moveTo>
                      <a:pt x="0" y="123"/>
                    </a:moveTo>
                    <a:lnTo>
                      <a:pt x="3" y="177"/>
                    </a:lnTo>
                    <a:lnTo>
                      <a:pt x="15" y="224"/>
                    </a:lnTo>
                    <a:lnTo>
                      <a:pt x="25" y="237"/>
                    </a:lnTo>
                    <a:lnTo>
                      <a:pt x="36" y="235"/>
                    </a:lnTo>
                    <a:lnTo>
                      <a:pt x="48" y="218"/>
                    </a:lnTo>
                    <a:lnTo>
                      <a:pt x="62" y="167"/>
                    </a:lnTo>
                    <a:lnTo>
                      <a:pt x="68" y="113"/>
                    </a:lnTo>
                    <a:lnTo>
                      <a:pt x="71" y="55"/>
                    </a:lnTo>
                    <a:lnTo>
                      <a:pt x="62" y="12"/>
                    </a:lnTo>
                    <a:lnTo>
                      <a:pt x="49" y="2"/>
                    </a:lnTo>
                    <a:lnTo>
                      <a:pt x="39" y="0"/>
                    </a:lnTo>
                    <a:lnTo>
                      <a:pt x="29" y="2"/>
                    </a:lnTo>
                    <a:lnTo>
                      <a:pt x="15" y="13"/>
                    </a:lnTo>
                    <a:lnTo>
                      <a:pt x="2" y="61"/>
                    </a:lnTo>
                    <a:lnTo>
                      <a:pt x="0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1" name="Freeform 29">
                <a:extLst>
                  <a:ext uri="{FF2B5EF4-FFF2-40B4-BE49-F238E27FC236}">
                    <a16:creationId xmlns:a16="http://schemas.microsoft.com/office/drawing/2014/main" id="{0E57F381-62F1-41C6-BF15-C2528BAA2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3" y="1849"/>
                <a:ext cx="78" cy="77"/>
              </a:xfrm>
              <a:custGeom>
                <a:avLst/>
                <a:gdLst>
                  <a:gd name="T0" fmla="*/ 108 w 234"/>
                  <a:gd name="T1" fmla="*/ 39 h 233"/>
                  <a:gd name="T2" fmla="*/ 100 w 234"/>
                  <a:gd name="T3" fmla="*/ 60 h 233"/>
                  <a:gd name="T4" fmla="*/ 59 w 234"/>
                  <a:gd name="T5" fmla="*/ 118 h 233"/>
                  <a:gd name="T6" fmla="*/ 36 w 234"/>
                  <a:gd name="T7" fmla="*/ 145 h 233"/>
                  <a:gd name="T8" fmla="*/ 13 w 234"/>
                  <a:gd name="T9" fmla="*/ 171 h 233"/>
                  <a:gd name="T10" fmla="*/ 0 w 234"/>
                  <a:gd name="T11" fmla="*/ 203 h 233"/>
                  <a:gd name="T12" fmla="*/ 0 w 234"/>
                  <a:gd name="T13" fmla="*/ 219 h 233"/>
                  <a:gd name="T14" fmla="*/ 6 w 234"/>
                  <a:gd name="T15" fmla="*/ 229 h 233"/>
                  <a:gd name="T16" fmla="*/ 20 w 234"/>
                  <a:gd name="T17" fmla="*/ 233 h 233"/>
                  <a:gd name="T18" fmla="*/ 51 w 234"/>
                  <a:gd name="T19" fmla="*/ 225 h 233"/>
                  <a:gd name="T20" fmla="*/ 80 w 234"/>
                  <a:gd name="T21" fmla="*/ 207 h 233"/>
                  <a:gd name="T22" fmla="*/ 101 w 234"/>
                  <a:gd name="T23" fmla="*/ 194 h 233"/>
                  <a:gd name="T24" fmla="*/ 152 w 234"/>
                  <a:gd name="T25" fmla="*/ 180 h 233"/>
                  <a:gd name="T26" fmla="*/ 173 w 234"/>
                  <a:gd name="T27" fmla="*/ 183 h 233"/>
                  <a:gd name="T28" fmla="*/ 193 w 234"/>
                  <a:gd name="T29" fmla="*/ 187 h 233"/>
                  <a:gd name="T30" fmla="*/ 222 w 234"/>
                  <a:gd name="T31" fmla="*/ 180 h 233"/>
                  <a:gd name="T32" fmla="*/ 234 w 234"/>
                  <a:gd name="T33" fmla="*/ 160 h 233"/>
                  <a:gd name="T34" fmla="*/ 224 w 234"/>
                  <a:gd name="T35" fmla="*/ 132 h 233"/>
                  <a:gd name="T36" fmla="*/ 209 w 234"/>
                  <a:gd name="T37" fmla="*/ 118 h 233"/>
                  <a:gd name="T38" fmla="*/ 195 w 234"/>
                  <a:gd name="T39" fmla="*/ 104 h 233"/>
                  <a:gd name="T40" fmla="*/ 175 w 234"/>
                  <a:gd name="T41" fmla="*/ 63 h 233"/>
                  <a:gd name="T42" fmla="*/ 173 w 234"/>
                  <a:gd name="T43" fmla="*/ 44 h 233"/>
                  <a:gd name="T44" fmla="*/ 172 w 234"/>
                  <a:gd name="T45" fmla="*/ 24 h 233"/>
                  <a:gd name="T46" fmla="*/ 157 w 234"/>
                  <a:gd name="T47" fmla="*/ 1 h 233"/>
                  <a:gd name="T48" fmla="*/ 137 w 234"/>
                  <a:gd name="T49" fmla="*/ 0 h 233"/>
                  <a:gd name="T50" fmla="*/ 116 w 234"/>
                  <a:gd name="T51" fmla="*/ 20 h 233"/>
                  <a:gd name="T52" fmla="*/ 108 w 234"/>
                  <a:gd name="T53" fmla="*/ 3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4" h="233">
                    <a:moveTo>
                      <a:pt x="108" y="39"/>
                    </a:moveTo>
                    <a:lnTo>
                      <a:pt x="100" y="60"/>
                    </a:lnTo>
                    <a:lnTo>
                      <a:pt x="59" y="118"/>
                    </a:lnTo>
                    <a:lnTo>
                      <a:pt x="36" y="145"/>
                    </a:lnTo>
                    <a:lnTo>
                      <a:pt x="13" y="171"/>
                    </a:lnTo>
                    <a:lnTo>
                      <a:pt x="0" y="203"/>
                    </a:lnTo>
                    <a:lnTo>
                      <a:pt x="0" y="219"/>
                    </a:lnTo>
                    <a:lnTo>
                      <a:pt x="6" y="229"/>
                    </a:lnTo>
                    <a:lnTo>
                      <a:pt x="20" y="233"/>
                    </a:lnTo>
                    <a:lnTo>
                      <a:pt x="51" y="225"/>
                    </a:lnTo>
                    <a:lnTo>
                      <a:pt x="80" y="207"/>
                    </a:lnTo>
                    <a:lnTo>
                      <a:pt x="101" y="194"/>
                    </a:lnTo>
                    <a:lnTo>
                      <a:pt x="152" y="180"/>
                    </a:lnTo>
                    <a:lnTo>
                      <a:pt x="173" y="183"/>
                    </a:lnTo>
                    <a:lnTo>
                      <a:pt x="193" y="187"/>
                    </a:lnTo>
                    <a:lnTo>
                      <a:pt x="222" y="180"/>
                    </a:lnTo>
                    <a:lnTo>
                      <a:pt x="234" y="160"/>
                    </a:lnTo>
                    <a:lnTo>
                      <a:pt x="224" y="132"/>
                    </a:lnTo>
                    <a:lnTo>
                      <a:pt x="209" y="118"/>
                    </a:lnTo>
                    <a:lnTo>
                      <a:pt x="195" y="104"/>
                    </a:lnTo>
                    <a:lnTo>
                      <a:pt x="175" y="63"/>
                    </a:lnTo>
                    <a:lnTo>
                      <a:pt x="173" y="44"/>
                    </a:lnTo>
                    <a:lnTo>
                      <a:pt x="172" y="24"/>
                    </a:lnTo>
                    <a:lnTo>
                      <a:pt x="157" y="1"/>
                    </a:lnTo>
                    <a:lnTo>
                      <a:pt x="137" y="0"/>
                    </a:lnTo>
                    <a:lnTo>
                      <a:pt x="116" y="20"/>
                    </a:lnTo>
                    <a:lnTo>
                      <a:pt x="10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2" name="Freeform 30">
                <a:extLst>
                  <a:ext uri="{FF2B5EF4-FFF2-40B4-BE49-F238E27FC236}">
                    <a16:creationId xmlns:a16="http://schemas.microsoft.com/office/drawing/2014/main" id="{1D80FC49-F979-4D31-A34C-0E7ADDA59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8" y="1913"/>
                <a:ext cx="34" cy="37"/>
              </a:xfrm>
              <a:custGeom>
                <a:avLst/>
                <a:gdLst>
                  <a:gd name="T0" fmla="*/ 3 w 102"/>
                  <a:gd name="T1" fmla="*/ 18 h 110"/>
                  <a:gd name="T2" fmla="*/ 0 w 102"/>
                  <a:gd name="T3" fmla="*/ 28 h 110"/>
                  <a:gd name="T4" fmla="*/ 17 w 102"/>
                  <a:gd name="T5" fmla="*/ 62 h 110"/>
                  <a:gd name="T6" fmla="*/ 36 w 102"/>
                  <a:gd name="T7" fmla="*/ 81 h 110"/>
                  <a:gd name="T8" fmla="*/ 65 w 102"/>
                  <a:gd name="T9" fmla="*/ 105 h 110"/>
                  <a:gd name="T10" fmla="*/ 85 w 102"/>
                  <a:gd name="T11" fmla="*/ 110 h 110"/>
                  <a:gd name="T12" fmla="*/ 93 w 102"/>
                  <a:gd name="T13" fmla="*/ 94 h 110"/>
                  <a:gd name="T14" fmla="*/ 98 w 102"/>
                  <a:gd name="T15" fmla="*/ 81 h 110"/>
                  <a:gd name="T16" fmla="*/ 102 w 102"/>
                  <a:gd name="T17" fmla="*/ 69 h 110"/>
                  <a:gd name="T18" fmla="*/ 101 w 102"/>
                  <a:gd name="T19" fmla="*/ 49 h 110"/>
                  <a:gd name="T20" fmla="*/ 86 w 102"/>
                  <a:gd name="T21" fmla="*/ 22 h 110"/>
                  <a:gd name="T22" fmla="*/ 52 w 102"/>
                  <a:gd name="T23" fmla="*/ 0 h 110"/>
                  <a:gd name="T24" fmla="*/ 24 w 102"/>
                  <a:gd name="T25" fmla="*/ 0 h 110"/>
                  <a:gd name="T26" fmla="*/ 8 w 102"/>
                  <a:gd name="T27" fmla="*/ 9 h 110"/>
                  <a:gd name="T28" fmla="*/ 3 w 102"/>
                  <a:gd name="T29" fmla="*/ 1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110">
                    <a:moveTo>
                      <a:pt x="3" y="18"/>
                    </a:moveTo>
                    <a:lnTo>
                      <a:pt x="0" y="28"/>
                    </a:lnTo>
                    <a:lnTo>
                      <a:pt x="17" y="62"/>
                    </a:lnTo>
                    <a:lnTo>
                      <a:pt x="36" y="81"/>
                    </a:lnTo>
                    <a:lnTo>
                      <a:pt x="65" y="105"/>
                    </a:lnTo>
                    <a:lnTo>
                      <a:pt x="85" y="110"/>
                    </a:lnTo>
                    <a:lnTo>
                      <a:pt x="93" y="94"/>
                    </a:lnTo>
                    <a:lnTo>
                      <a:pt x="98" y="81"/>
                    </a:lnTo>
                    <a:lnTo>
                      <a:pt x="102" y="69"/>
                    </a:lnTo>
                    <a:lnTo>
                      <a:pt x="101" y="49"/>
                    </a:lnTo>
                    <a:lnTo>
                      <a:pt x="86" y="22"/>
                    </a:lnTo>
                    <a:lnTo>
                      <a:pt x="52" y="0"/>
                    </a:lnTo>
                    <a:lnTo>
                      <a:pt x="24" y="0"/>
                    </a:lnTo>
                    <a:lnTo>
                      <a:pt x="8" y="9"/>
                    </a:lnTo>
                    <a:lnTo>
                      <a:pt x="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3" name="Freeform 31">
                <a:extLst>
                  <a:ext uri="{FF2B5EF4-FFF2-40B4-BE49-F238E27FC236}">
                    <a16:creationId xmlns:a16="http://schemas.microsoft.com/office/drawing/2014/main" id="{0EBC7AF0-F9CB-4B27-8CC0-E4423F92C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4" y="1931"/>
                <a:ext cx="51" cy="42"/>
              </a:xfrm>
              <a:custGeom>
                <a:avLst/>
                <a:gdLst>
                  <a:gd name="T0" fmla="*/ 43 w 155"/>
                  <a:gd name="T1" fmla="*/ 40 h 127"/>
                  <a:gd name="T2" fmla="*/ 14 w 155"/>
                  <a:gd name="T3" fmla="*/ 64 h 127"/>
                  <a:gd name="T4" fmla="*/ 0 w 155"/>
                  <a:gd name="T5" fmla="*/ 91 h 127"/>
                  <a:gd name="T6" fmla="*/ 4 w 155"/>
                  <a:gd name="T7" fmla="*/ 105 h 127"/>
                  <a:gd name="T8" fmla="*/ 10 w 155"/>
                  <a:gd name="T9" fmla="*/ 113 h 127"/>
                  <a:gd name="T10" fmla="*/ 19 w 155"/>
                  <a:gd name="T11" fmla="*/ 120 h 127"/>
                  <a:gd name="T12" fmla="*/ 36 w 155"/>
                  <a:gd name="T13" fmla="*/ 127 h 127"/>
                  <a:gd name="T14" fmla="*/ 69 w 155"/>
                  <a:gd name="T15" fmla="*/ 120 h 127"/>
                  <a:gd name="T16" fmla="*/ 101 w 155"/>
                  <a:gd name="T17" fmla="*/ 101 h 127"/>
                  <a:gd name="T18" fmla="*/ 122 w 155"/>
                  <a:gd name="T19" fmla="*/ 85 h 127"/>
                  <a:gd name="T20" fmla="*/ 150 w 155"/>
                  <a:gd name="T21" fmla="*/ 55 h 127"/>
                  <a:gd name="T22" fmla="*/ 155 w 155"/>
                  <a:gd name="T23" fmla="*/ 28 h 127"/>
                  <a:gd name="T24" fmla="*/ 141 w 155"/>
                  <a:gd name="T25" fmla="*/ 6 h 127"/>
                  <a:gd name="T26" fmla="*/ 125 w 155"/>
                  <a:gd name="T27" fmla="*/ 0 h 127"/>
                  <a:gd name="T28" fmla="*/ 114 w 155"/>
                  <a:gd name="T29" fmla="*/ 0 h 127"/>
                  <a:gd name="T30" fmla="*/ 69 w 155"/>
                  <a:gd name="T31" fmla="*/ 22 h 127"/>
                  <a:gd name="T32" fmla="*/ 43 w 155"/>
                  <a:gd name="T33" fmla="*/ 4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5" h="127">
                    <a:moveTo>
                      <a:pt x="43" y="40"/>
                    </a:moveTo>
                    <a:lnTo>
                      <a:pt x="14" y="64"/>
                    </a:lnTo>
                    <a:lnTo>
                      <a:pt x="0" y="91"/>
                    </a:lnTo>
                    <a:lnTo>
                      <a:pt x="4" y="105"/>
                    </a:lnTo>
                    <a:lnTo>
                      <a:pt x="10" y="113"/>
                    </a:lnTo>
                    <a:lnTo>
                      <a:pt x="19" y="120"/>
                    </a:lnTo>
                    <a:lnTo>
                      <a:pt x="36" y="127"/>
                    </a:lnTo>
                    <a:lnTo>
                      <a:pt x="69" y="120"/>
                    </a:lnTo>
                    <a:lnTo>
                      <a:pt x="101" y="101"/>
                    </a:lnTo>
                    <a:lnTo>
                      <a:pt x="122" y="85"/>
                    </a:lnTo>
                    <a:lnTo>
                      <a:pt x="150" y="55"/>
                    </a:lnTo>
                    <a:lnTo>
                      <a:pt x="155" y="28"/>
                    </a:lnTo>
                    <a:lnTo>
                      <a:pt x="141" y="6"/>
                    </a:lnTo>
                    <a:lnTo>
                      <a:pt x="125" y="0"/>
                    </a:lnTo>
                    <a:lnTo>
                      <a:pt x="114" y="0"/>
                    </a:lnTo>
                    <a:lnTo>
                      <a:pt x="69" y="22"/>
                    </a:lnTo>
                    <a:lnTo>
                      <a:pt x="4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4" name="Freeform 32">
                <a:extLst>
                  <a:ext uri="{FF2B5EF4-FFF2-40B4-BE49-F238E27FC236}">
                    <a16:creationId xmlns:a16="http://schemas.microsoft.com/office/drawing/2014/main" id="{860F8339-16CC-4E3A-9AA2-F75424CED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0" y="1953"/>
                <a:ext cx="64" cy="47"/>
              </a:xfrm>
              <a:custGeom>
                <a:avLst/>
                <a:gdLst>
                  <a:gd name="T0" fmla="*/ 0 w 192"/>
                  <a:gd name="T1" fmla="*/ 32 h 143"/>
                  <a:gd name="T2" fmla="*/ 5 w 192"/>
                  <a:gd name="T3" fmla="*/ 48 h 143"/>
                  <a:gd name="T4" fmla="*/ 35 w 192"/>
                  <a:gd name="T5" fmla="*/ 84 h 143"/>
                  <a:gd name="T6" fmla="*/ 82 w 192"/>
                  <a:gd name="T7" fmla="*/ 119 h 143"/>
                  <a:gd name="T8" fmla="*/ 134 w 192"/>
                  <a:gd name="T9" fmla="*/ 140 h 143"/>
                  <a:gd name="T10" fmla="*/ 157 w 192"/>
                  <a:gd name="T11" fmla="*/ 143 h 143"/>
                  <a:gd name="T12" fmla="*/ 176 w 192"/>
                  <a:gd name="T13" fmla="*/ 142 h 143"/>
                  <a:gd name="T14" fmla="*/ 190 w 192"/>
                  <a:gd name="T15" fmla="*/ 132 h 143"/>
                  <a:gd name="T16" fmla="*/ 192 w 192"/>
                  <a:gd name="T17" fmla="*/ 121 h 143"/>
                  <a:gd name="T18" fmla="*/ 183 w 192"/>
                  <a:gd name="T19" fmla="*/ 103 h 143"/>
                  <a:gd name="T20" fmla="*/ 150 w 192"/>
                  <a:gd name="T21" fmla="*/ 68 h 143"/>
                  <a:gd name="T22" fmla="*/ 123 w 192"/>
                  <a:gd name="T23" fmla="*/ 49 h 143"/>
                  <a:gd name="T24" fmla="*/ 94 w 192"/>
                  <a:gd name="T25" fmla="*/ 29 h 143"/>
                  <a:gd name="T26" fmla="*/ 48 w 192"/>
                  <a:gd name="T27" fmla="*/ 5 h 143"/>
                  <a:gd name="T28" fmla="*/ 18 w 192"/>
                  <a:gd name="T29" fmla="*/ 0 h 143"/>
                  <a:gd name="T30" fmla="*/ 2 w 192"/>
                  <a:gd name="T31" fmla="*/ 16 h 143"/>
                  <a:gd name="T32" fmla="*/ 0 w 192"/>
                  <a:gd name="T33" fmla="*/ 3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43">
                    <a:moveTo>
                      <a:pt x="0" y="32"/>
                    </a:moveTo>
                    <a:lnTo>
                      <a:pt x="5" y="48"/>
                    </a:lnTo>
                    <a:lnTo>
                      <a:pt x="35" y="84"/>
                    </a:lnTo>
                    <a:lnTo>
                      <a:pt x="82" y="119"/>
                    </a:lnTo>
                    <a:lnTo>
                      <a:pt x="134" y="140"/>
                    </a:lnTo>
                    <a:lnTo>
                      <a:pt x="157" y="143"/>
                    </a:lnTo>
                    <a:lnTo>
                      <a:pt x="176" y="142"/>
                    </a:lnTo>
                    <a:lnTo>
                      <a:pt x="190" y="132"/>
                    </a:lnTo>
                    <a:lnTo>
                      <a:pt x="192" y="121"/>
                    </a:lnTo>
                    <a:lnTo>
                      <a:pt x="183" y="103"/>
                    </a:lnTo>
                    <a:lnTo>
                      <a:pt x="150" y="68"/>
                    </a:lnTo>
                    <a:lnTo>
                      <a:pt x="123" y="49"/>
                    </a:lnTo>
                    <a:lnTo>
                      <a:pt x="94" y="29"/>
                    </a:lnTo>
                    <a:lnTo>
                      <a:pt x="48" y="5"/>
                    </a:lnTo>
                    <a:lnTo>
                      <a:pt x="18" y="0"/>
                    </a:lnTo>
                    <a:lnTo>
                      <a:pt x="2" y="16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5" name="Freeform 33">
                <a:extLst>
                  <a:ext uri="{FF2B5EF4-FFF2-40B4-BE49-F238E27FC236}">
                    <a16:creationId xmlns:a16="http://schemas.microsoft.com/office/drawing/2014/main" id="{DD6ADB9F-5DBA-4283-8133-F0A9E0806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" y="1984"/>
                <a:ext cx="63" cy="49"/>
              </a:xfrm>
              <a:custGeom>
                <a:avLst/>
                <a:gdLst>
                  <a:gd name="T0" fmla="*/ 52 w 189"/>
                  <a:gd name="T1" fmla="*/ 58 h 148"/>
                  <a:gd name="T2" fmla="*/ 19 w 189"/>
                  <a:gd name="T3" fmla="*/ 89 h 148"/>
                  <a:gd name="T4" fmla="*/ 0 w 189"/>
                  <a:gd name="T5" fmla="*/ 124 h 148"/>
                  <a:gd name="T6" fmla="*/ 0 w 189"/>
                  <a:gd name="T7" fmla="*/ 140 h 148"/>
                  <a:gd name="T8" fmla="*/ 12 w 189"/>
                  <a:gd name="T9" fmla="*/ 148 h 148"/>
                  <a:gd name="T10" fmla="*/ 31 w 189"/>
                  <a:gd name="T11" fmla="*/ 148 h 148"/>
                  <a:gd name="T12" fmla="*/ 74 w 189"/>
                  <a:gd name="T13" fmla="*/ 133 h 148"/>
                  <a:gd name="T14" fmla="*/ 111 w 189"/>
                  <a:gd name="T15" fmla="*/ 107 h 148"/>
                  <a:gd name="T16" fmla="*/ 141 w 189"/>
                  <a:gd name="T17" fmla="*/ 81 h 148"/>
                  <a:gd name="T18" fmla="*/ 185 w 189"/>
                  <a:gd name="T19" fmla="*/ 35 h 148"/>
                  <a:gd name="T20" fmla="*/ 189 w 189"/>
                  <a:gd name="T21" fmla="*/ 22 h 148"/>
                  <a:gd name="T22" fmla="*/ 188 w 189"/>
                  <a:gd name="T23" fmla="*/ 14 h 148"/>
                  <a:gd name="T24" fmla="*/ 182 w 189"/>
                  <a:gd name="T25" fmla="*/ 6 h 148"/>
                  <a:gd name="T26" fmla="*/ 163 w 189"/>
                  <a:gd name="T27" fmla="*/ 0 h 148"/>
                  <a:gd name="T28" fmla="*/ 126 w 189"/>
                  <a:gd name="T29" fmla="*/ 10 h 148"/>
                  <a:gd name="T30" fmla="*/ 77 w 189"/>
                  <a:gd name="T31" fmla="*/ 38 h 148"/>
                  <a:gd name="T32" fmla="*/ 52 w 189"/>
                  <a:gd name="T33" fmla="*/ 5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9" h="148">
                    <a:moveTo>
                      <a:pt x="52" y="58"/>
                    </a:moveTo>
                    <a:lnTo>
                      <a:pt x="19" y="89"/>
                    </a:lnTo>
                    <a:lnTo>
                      <a:pt x="0" y="124"/>
                    </a:lnTo>
                    <a:lnTo>
                      <a:pt x="0" y="140"/>
                    </a:lnTo>
                    <a:lnTo>
                      <a:pt x="12" y="148"/>
                    </a:lnTo>
                    <a:lnTo>
                      <a:pt x="31" y="148"/>
                    </a:lnTo>
                    <a:lnTo>
                      <a:pt x="74" y="133"/>
                    </a:lnTo>
                    <a:lnTo>
                      <a:pt x="111" y="107"/>
                    </a:lnTo>
                    <a:lnTo>
                      <a:pt x="141" y="81"/>
                    </a:lnTo>
                    <a:lnTo>
                      <a:pt x="185" y="35"/>
                    </a:lnTo>
                    <a:lnTo>
                      <a:pt x="189" y="22"/>
                    </a:lnTo>
                    <a:lnTo>
                      <a:pt x="188" y="14"/>
                    </a:lnTo>
                    <a:lnTo>
                      <a:pt x="182" y="6"/>
                    </a:lnTo>
                    <a:lnTo>
                      <a:pt x="163" y="0"/>
                    </a:lnTo>
                    <a:lnTo>
                      <a:pt x="126" y="10"/>
                    </a:lnTo>
                    <a:lnTo>
                      <a:pt x="77" y="38"/>
                    </a:lnTo>
                    <a:lnTo>
                      <a:pt x="5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6" name="Freeform 34">
                <a:extLst>
                  <a:ext uri="{FF2B5EF4-FFF2-40B4-BE49-F238E27FC236}">
                    <a16:creationId xmlns:a16="http://schemas.microsoft.com/office/drawing/2014/main" id="{7CCDCAD0-CC7E-489F-B3F3-359E6C59E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2" y="2008"/>
                <a:ext cx="63" cy="51"/>
              </a:xfrm>
              <a:custGeom>
                <a:avLst/>
                <a:gdLst>
                  <a:gd name="T0" fmla="*/ 0 w 188"/>
                  <a:gd name="T1" fmla="*/ 22 h 154"/>
                  <a:gd name="T2" fmla="*/ 5 w 188"/>
                  <a:gd name="T3" fmla="*/ 35 h 154"/>
                  <a:gd name="T4" fmla="*/ 45 w 188"/>
                  <a:gd name="T5" fmla="*/ 81 h 154"/>
                  <a:gd name="T6" fmla="*/ 75 w 188"/>
                  <a:gd name="T7" fmla="*/ 108 h 154"/>
                  <a:gd name="T8" fmla="*/ 114 w 188"/>
                  <a:gd name="T9" fmla="*/ 138 h 154"/>
                  <a:gd name="T10" fmla="*/ 153 w 188"/>
                  <a:gd name="T11" fmla="*/ 154 h 154"/>
                  <a:gd name="T12" fmla="*/ 172 w 188"/>
                  <a:gd name="T13" fmla="*/ 151 h 154"/>
                  <a:gd name="T14" fmla="*/ 179 w 188"/>
                  <a:gd name="T15" fmla="*/ 144 h 154"/>
                  <a:gd name="T16" fmla="*/ 185 w 188"/>
                  <a:gd name="T17" fmla="*/ 137 h 154"/>
                  <a:gd name="T18" fmla="*/ 188 w 188"/>
                  <a:gd name="T19" fmla="*/ 121 h 154"/>
                  <a:gd name="T20" fmla="*/ 170 w 188"/>
                  <a:gd name="T21" fmla="*/ 88 h 154"/>
                  <a:gd name="T22" fmla="*/ 137 w 188"/>
                  <a:gd name="T23" fmla="*/ 58 h 154"/>
                  <a:gd name="T24" fmla="*/ 113 w 188"/>
                  <a:gd name="T25" fmla="*/ 38 h 154"/>
                  <a:gd name="T26" fmla="*/ 64 w 188"/>
                  <a:gd name="T27" fmla="*/ 10 h 154"/>
                  <a:gd name="T28" fmla="*/ 26 w 188"/>
                  <a:gd name="T29" fmla="*/ 0 h 154"/>
                  <a:gd name="T30" fmla="*/ 8 w 188"/>
                  <a:gd name="T31" fmla="*/ 6 h 154"/>
                  <a:gd name="T32" fmla="*/ 2 w 188"/>
                  <a:gd name="T33" fmla="*/ 14 h 154"/>
                  <a:gd name="T34" fmla="*/ 0 w 188"/>
                  <a:gd name="T35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8" h="154">
                    <a:moveTo>
                      <a:pt x="0" y="22"/>
                    </a:moveTo>
                    <a:lnTo>
                      <a:pt x="5" y="35"/>
                    </a:lnTo>
                    <a:lnTo>
                      <a:pt x="45" y="81"/>
                    </a:lnTo>
                    <a:lnTo>
                      <a:pt x="75" y="108"/>
                    </a:lnTo>
                    <a:lnTo>
                      <a:pt x="114" y="138"/>
                    </a:lnTo>
                    <a:lnTo>
                      <a:pt x="153" y="154"/>
                    </a:lnTo>
                    <a:lnTo>
                      <a:pt x="172" y="151"/>
                    </a:lnTo>
                    <a:lnTo>
                      <a:pt x="179" y="144"/>
                    </a:lnTo>
                    <a:lnTo>
                      <a:pt x="185" y="137"/>
                    </a:lnTo>
                    <a:lnTo>
                      <a:pt x="188" y="121"/>
                    </a:lnTo>
                    <a:lnTo>
                      <a:pt x="170" y="88"/>
                    </a:lnTo>
                    <a:lnTo>
                      <a:pt x="137" y="58"/>
                    </a:lnTo>
                    <a:lnTo>
                      <a:pt x="113" y="38"/>
                    </a:lnTo>
                    <a:lnTo>
                      <a:pt x="64" y="10"/>
                    </a:lnTo>
                    <a:lnTo>
                      <a:pt x="26" y="0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7" name="Freeform 35">
                <a:extLst>
                  <a:ext uri="{FF2B5EF4-FFF2-40B4-BE49-F238E27FC236}">
                    <a16:creationId xmlns:a16="http://schemas.microsoft.com/office/drawing/2014/main" id="{954CF0AD-C3D6-470A-A7A1-C0E59448D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" y="2073"/>
                <a:ext cx="81" cy="59"/>
              </a:xfrm>
              <a:custGeom>
                <a:avLst/>
                <a:gdLst>
                  <a:gd name="T0" fmla="*/ 0 w 241"/>
                  <a:gd name="T1" fmla="*/ 27 h 177"/>
                  <a:gd name="T2" fmla="*/ 2 w 241"/>
                  <a:gd name="T3" fmla="*/ 34 h 177"/>
                  <a:gd name="T4" fmla="*/ 16 w 241"/>
                  <a:gd name="T5" fmla="*/ 56 h 177"/>
                  <a:gd name="T6" fmla="*/ 59 w 241"/>
                  <a:gd name="T7" fmla="*/ 98 h 177"/>
                  <a:gd name="T8" fmla="*/ 98 w 241"/>
                  <a:gd name="T9" fmla="*/ 128 h 177"/>
                  <a:gd name="T10" fmla="*/ 147 w 241"/>
                  <a:gd name="T11" fmla="*/ 159 h 177"/>
                  <a:gd name="T12" fmla="*/ 195 w 241"/>
                  <a:gd name="T13" fmla="*/ 177 h 177"/>
                  <a:gd name="T14" fmla="*/ 215 w 241"/>
                  <a:gd name="T15" fmla="*/ 174 h 177"/>
                  <a:gd name="T16" fmla="*/ 224 w 241"/>
                  <a:gd name="T17" fmla="*/ 168 h 177"/>
                  <a:gd name="T18" fmla="*/ 234 w 241"/>
                  <a:gd name="T19" fmla="*/ 158 h 177"/>
                  <a:gd name="T20" fmla="*/ 241 w 241"/>
                  <a:gd name="T21" fmla="*/ 139 h 177"/>
                  <a:gd name="T22" fmla="*/ 238 w 241"/>
                  <a:gd name="T23" fmla="*/ 135 h 177"/>
                  <a:gd name="T24" fmla="*/ 179 w 241"/>
                  <a:gd name="T25" fmla="*/ 87 h 177"/>
                  <a:gd name="T26" fmla="*/ 88 w 241"/>
                  <a:gd name="T27" fmla="*/ 25 h 177"/>
                  <a:gd name="T28" fmla="*/ 42 w 241"/>
                  <a:gd name="T29" fmla="*/ 4 h 177"/>
                  <a:gd name="T30" fmla="*/ 22 w 241"/>
                  <a:gd name="T31" fmla="*/ 0 h 177"/>
                  <a:gd name="T32" fmla="*/ 8 w 241"/>
                  <a:gd name="T33" fmla="*/ 4 h 177"/>
                  <a:gd name="T34" fmla="*/ 0 w 241"/>
                  <a:gd name="T35" fmla="*/ 17 h 177"/>
                  <a:gd name="T36" fmla="*/ 0 w 241"/>
                  <a:gd name="T37" fmla="*/ 2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77">
                    <a:moveTo>
                      <a:pt x="0" y="27"/>
                    </a:moveTo>
                    <a:lnTo>
                      <a:pt x="2" y="34"/>
                    </a:lnTo>
                    <a:lnTo>
                      <a:pt x="16" y="56"/>
                    </a:lnTo>
                    <a:lnTo>
                      <a:pt x="59" y="98"/>
                    </a:lnTo>
                    <a:lnTo>
                      <a:pt x="98" y="128"/>
                    </a:lnTo>
                    <a:lnTo>
                      <a:pt x="147" y="159"/>
                    </a:lnTo>
                    <a:lnTo>
                      <a:pt x="195" y="177"/>
                    </a:lnTo>
                    <a:lnTo>
                      <a:pt x="215" y="174"/>
                    </a:lnTo>
                    <a:lnTo>
                      <a:pt x="224" y="168"/>
                    </a:lnTo>
                    <a:lnTo>
                      <a:pt x="234" y="158"/>
                    </a:lnTo>
                    <a:lnTo>
                      <a:pt x="241" y="139"/>
                    </a:lnTo>
                    <a:lnTo>
                      <a:pt x="238" y="135"/>
                    </a:lnTo>
                    <a:lnTo>
                      <a:pt x="179" y="87"/>
                    </a:lnTo>
                    <a:lnTo>
                      <a:pt x="88" y="25"/>
                    </a:lnTo>
                    <a:lnTo>
                      <a:pt x="42" y="4"/>
                    </a:lnTo>
                    <a:lnTo>
                      <a:pt x="22" y="0"/>
                    </a:lnTo>
                    <a:lnTo>
                      <a:pt x="8" y="4"/>
                    </a:lnTo>
                    <a:lnTo>
                      <a:pt x="0" y="17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8" name="Freeform 36">
                <a:extLst>
                  <a:ext uri="{FF2B5EF4-FFF2-40B4-BE49-F238E27FC236}">
                    <a16:creationId xmlns:a16="http://schemas.microsoft.com/office/drawing/2014/main" id="{226B5DCD-F99E-4584-B250-7C8521BA4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4" y="2145"/>
                <a:ext cx="71" cy="71"/>
              </a:xfrm>
              <a:custGeom>
                <a:avLst/>
                <a:gdLst>
                  <a:gd name="T0" fmla="*/ 0 w 211"/>
                  <a:gd name="T1" fmla="*/ 27 h 213"/>
                  <a:gd name="T2" fmla="*/ 2 w 211"/>
                  <a:gd name="T3" fmla="*/ 45 h 213"/>
                  <a:gd name="T4" fmla="*/ 28 w 211"/>
                  <a:gd name="T5" fmla="*/ 85 h 213"/>
                  <a:gd name="T6" fmla="*/ 49 w 211"/>
                  <a:gd name="T7" fmla="*/ 105 h 213"/>
                  <a:gd name="T8" fmla="*/ 67 w 211"/>
                  <a:gd name="T9" fmla="*/ 124 h 213"/>
                  <a:gd name="T10" fmla="*/ 93 w 211"/>
                  <a:gd name="T11" fmla="*/ 166 h 213"/>
                  <a:gd name="T12" fmla="*/ 96 w 211"/>
                  <a:gd name="T13" fmla="*/ 182 h 213"/>
                  <a:gd name="T14" fmla="*/ 98 w 211"/>
                  <a:gd name="T15" fmla="*/ 199 h 213"/>
                  <a:gd name="T16" fmla="*/ 110 w 211"/>
                  <a:gd name="T17" fmla="*/ 213 h 213"/>
                  <a:gd name="T18" fmla="*/ 132 w 211"/>
                  <a:gd name="T19" fmla="*/ 205 h 213"/>
                  <a:gd name="T20" fmla="*/ 162 w 211"/>
                  <a:gd name="T21" fmla="*/ 176 h 213"/>
                  <a:gd name="T22" fmla="*/ 178 w 211"/>
                  <a:gd name="T23" fmla="*/ 153 h 213"/>
                  <a:gd name="T24" fmla="*/ 194 w 211"/>
                  <a:gd name="T25" fmla="*/ 127 h 213"/>
                  <a:gd name="T26" fmla="*/ 211 w 211"/>
                  <a:gd name="T27" fmla="*/ 92 h 213"/>
                  <a:gd name="T28" fmla="*/ 211 w 211"/>
                  <a:gd name="T29" fmla="*/ 75 h 213"/>
                  <a:gd name="T30" fmla="*/ 191 w 211"/>
                  <a:gd name="T31" fmla="*/ 69 h 213"/>
                  <a:gd name="T32" fmla="*/ 172 w 211"/>
                  <a:gd name="T33" fmla="*/ 69 h 213"/>
                  <a:gd name="T34" fmla="*/ 152 w 211"/>
                  <a:gd name="T35" fmla="*/ 66 h 213"/>
                  <a:gd name="T36" fmla="*/ 103 w 211"/>
                  <a:gd name="T37" fmla="*/ 46 h 213"/>
                  <a:gd name="T38" fmla="*/ 82 w 211"/>
                  <a:gd name="T39" fmla="*/ 33 h 213"/>
                  <a:gd name="T40" fmla="*/ 61 w 211"/>
                  <a:gd name="T41" fmla="*/ 17 h 213"/>
                  <a:gd name="T42" fmla="*/ 30 w 211"/>
                  <a:gd name="T43" fmla="*/ 2 h 213"/>
                  <a:gd name="T44" fmla="*/ 10 w 211"/>
                  <a:gd name="T45" fmla="*/ 0 h 213"/>
                  <a:gd name="T46" fmla="*/ 1 w 211"/>
                  <a:gd name="T47" fmla="*/ 14 h 213"/>
                  <a:gd name="T48" fmla="*/ 0 w 211"/>
                  <a:gd name="T49" fmla="*/ 2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213">
                    <a:moveTo>
                      <a:pt x="0" y="27"/>
                    </a:moveTo>
                    <a:lnTo>
                      <a:pt x="2" y="45"/>
                    </a:lnTo>
                    <a:lnTo>
                      <a:pt x="28" y="85"/>
                    </a:lnTo>
                    <a:lnTo>
                      <a:pt x="49" y="105"/>
                    </a:lnTo>
                    <a:lnTo>
                      <a:pt x="67" y="124"/>
                    </a:lnTo>
                    <a:lnTo>
                      <a:pt x="93" y="166"/>
                    </a:lnTo>
                    <a:lnTo>
                      <a:pt x="96" y="182"/>
                    </a:lnTo>
                    <a:lnTo>
                      <a:pt x="98" y="199"/>
                    </a:lnTo>
                    <a:lnTo>
                      <a:pt x="110" y="213"/>
                    </a:lnTo>
                    <a:lnTo>
                      <a:pt x="132" y="205"/>
                    </a:lnTo>
                    <a:lnTo>
                      <a:pt x="162" y="176"/>
                    </a:lnTo>
                    <a:lnTo>
                      <a:pt x="178" y="153"/>
                    </a:lnTo>
                    <a:lnTo>
                      <a:pt x="194" y="127"/>
                    </a:lnTo>
                    <a:lnTo>
                      <a:pt x="211" y="92"/>
                    </a:lnTo>
                    <a:lnTo>
                      <a:pt x="211" y="75"/>
                    </a:lnTo>
                    <a:lnTo>
                      <a:pt x="191" y="69"/>
                    </a:lnTo>
                    <a:lnTo>
                      <a:pt x="172" y="69"/>
                    </a:lnTo>
                    <a:lnTo>
                      <a:pt x="152" y="66"/>
                    </a:lnTo>
                    <a:lnTo>
                      <a:pt x="103" y="46"/>
                    </a:lnTo>
                    <a:lnTo>
                      <a:pt x="82" y="33"/>
                    </a:lnTo>
                    <a:lnTo>
                      <a:pt x="61" y="17"/>
                    </a:lnTo>
                    <a:lnTo>
                      <a:pt x="30" y="2"/>
                    </a:lnTo>
                    <a:lnTo>
                      <a:pt x="10" y="0"/>
                    </a:lnTo>
                    <a:lnTo>
                      <a:pt x="1" y="14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39" name="Freeform 37">
                <a:extLst>
                  <a:ext uri="{FF2B5EF4-FFF2-40B4-BE49-F238E27FC236}">
                    <a16:creationId xmlns:a16="http://schemas.microsoft.com/office/drawing/2014/main" id="{5367E1B7-AA72-45E2-BC99-565A92974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1" y="2288"/>
                <a:ext cx="42" cy="80"/>
              </a:xfrm>
              <a:custGeom>
                <a:avLst/>
                <a:gdLst>
                  <a:gd name="T0" fmla="*/ 4 w 127"/>
                  <a:gd name="T1" fmla="*/ 15 h 239"/>
                  <a:gd name="T2" fmla="*/ 0 w 127"/>
                  <a:gd name="T3" fmla="*/ 20 h 239"/>
                  <a:gd name="T4" fmla="*/ 0 w 127"/>
                  <a:gd name="T5" fmla="*/ 44 h 239"/>
                  <a:gd name="T6" fmla="*/ 12 w 127"/>
                  <a:gd name="T7" fmla="*/ 95 h 239"/>
                  <a:gd name="T8" fmla="*/ 43 w 127"/>
                  <a:gd name="T9" fmla="*/ 176 h 239"/>
                  <a:gd name="T10" fmla="*/ 72 w 127"/>
                  <a:gd name="T11" fmla="*/ 222 h 239"/>
                  <a:gd name="T12" fmla="*/ 88 w 127"/>
                  <a:gd name="T13" fmla="*/ 238 h 239"/>
                  <a:gd name="T14" fmla="*/ 95 w 127"/>
                  <a:gd name="T15" fmla="*/ 239 h 239"/>
                  <a:gd name="T16" fmla="*/ 111 w 127"/>
                  <a:gd name="T17" fmla="*/ 238 h 239"/>
                  <a:gd name="T18" fmla="*/ 127 w 127"/>
                  <a:gd name="T19" fmla="*/ 221 h 239"/>
                  <a:gd name="T20" fmla="*/ 127 w 127"/>
                  <a:gd name="T21" fmla="*/ 183 h 239"/>
                  <a:gd name="T22" fmla="*/ 110 w 127"/>
                  <a:gd name="T23" fmla="*/ 124 h 239"/>
                  <a:gd name="T24" fmla="*/ 94 w 127"/>
                  <a:gd name="T25" fmla="*/ 87 h 239"/>
                  <a:gd name="T26" fmla="*/ 81 w 127"/>
                  <a:gd name="T27" fmla="*/ 58 h 239"/>
                  <a:gd name="T28" fmla="*/ 56 w 127"/>
                  <a:gd name="T29" fmla="*/ 19 h 239"/>
                  <a:gd name="T30" fmla="*/ 36 w 127"/>
                  <a:gd name="T31" fmla="*/ 0 h 239"/>
                  <a:gd name="T32" fmla="*/ 15 w 127"/>
                  <a:gd name="T33" fmla="*/ 5 h 239"/>
                  <a:gd name="T34" fmla="*/ 4 w 127"/>
                  <a:gd name="T35" fmla="*/ 15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7" h="239">
                    <a:moveTo>
                      <a:pt x="4" y="15"/>
                    </a:moveTo>
                    <a:lnTo>
                      <a:pt x="0" y="20"/>
                    </a:lnTo>
                    <a:lnTo>
                      <a:pt x="0" y="44"/>
                    </a:lnTo>
                    <a:lnTo>
                      <a:pt x="12" y="95"/>
                    </a:lnTo>
                    <a:lnTo>
                      <a:pt x="43" y="176"/>
                    </a:lnTo>
                    <a:lnTo>
                      <a:pt x="72" y="222"/>
                    </a:lnTo>
                    <a:lnTo>
                      <a:pt x="88" y="238"/>
                    </a:lnTo>
                    <a:lnTo>
                      <a:pt x="95" y="239"/>
                    </a:lnTo>
                    <a:lnTo>
                      <a:pt x="111" y="238"/>
                    </a:lnTo>
                    <a:lnTo>
                      <a:pt x="127" y="221"/>
                    </a:lnTo>
                    <a:lnTo>
                      <a:pt x="127" y="183"/>
                    </a:lnTo>
                    <a:lnTo>
                      <a:pt x="110" y="124"/>
                    </a:lnTo>
                    <a:lnTo>
                      <a:pt x="94" y="87"/>
                    </a:lnTo>
                    <a:lnTo>
                      <a:pt x="81" y="58"/>
                    </a:lnTo>
                    <a:lnTo>
                      <a:pt x="56" y="19"/>
                    </a:lnTo>
                    <a:lnTo>
                      <a:pt x="36" y="0"/>
                    </a:lnTo>
                    <a:lnTo>
                      <a:pt x="15" y="5"/>
                    </a:lnTo>
                    <a:lnTo>
                      <a:pt x="4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0" name="Freeform 38">
                <a:extLst>
                  <a:ext uri="{FF2B5EF4-FFF2-40B4-BE49-F238E27FC236}">
                    <a16:creationId xmlns:a16="http://schemas.microsoft.com/office/drawing/2014/main" id="{3D098449-E43F-4D37-83BF-AEEBA8AEC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7" y="2408"/>
                <a:ext cx="42" cy="96"/>
              </a:xfrm>
              <a:custGeom>
                <a:avLst/>
                <a:gdLst>
                  <a:gd name="T0" fmla="*/ 3 w 126"/>
                  <a:gd name="T1" fmla="*/ 22 h 286"/>
                  <a:gd name="T2" fmla="*/ 0 w 126"/>
                  <a:gd name="T3" fmla="*/ 36 h 286"/>
                  <a:gd name="T4" fmla="*/ 15 w 126"/>
                  <a:gd name="T5" fmla="*/ 101 h 286"/>
                  <a:gd name="T6" fmla="*/ 44 w 126"/>
                  <a:gd name="T7" fmla="*/ 183 h 286"/>
                  <a:gd name="T8" fmla="*/ 75 w 126"/>
                  <a:gd name="T9" fmla="*/ 254 h 286"/>
                  <a:gd name="T10" fmla="*/ 90 w 126"/>
                  <a:gd name="T11" fmla="*/ 274 h 286"/>
                  <a:gd name="T12" fmla="*/ 97 w 126"/>
                  <a:gd name="T13" fmla="*/ 281 h 286"/>
                  <a:gd name="T14" fmla="*/ 110 w 126"/>
                  <a:gd name="T15" fmla="*/ 286 h 286"/>
                  <a:gd name="T16" fmla="*/ 123 w 126"/>
                  <a:gd name="T17" fmla="*/ 270 h 286"/>
                  <a:gd name="T18" fmla="*/ 126 w 126"/>
                  <a:gd name="T19" fmla="*/ 218 h 286"/>
                  <a:gd name="T20" fmla="*/ 113 w 126"/>
                  <a:gd name="T21" fmla="*/ 146 h 286"/>
                  <a:gd name="T22" fmla="*/ 100 w 126"/>
                  <a:gd name="T23" fmla="*/ 108 h 286"/>
                  <a:gd name="T24" fmla="*/ 85 w 126"/>
                  <a:gd name="T25" fmla="*/ 71 h 286"/>
                  <a:gd name="T26" fmla="*/ 60 w 126"/>
                  <a:gd name="T27" fmla="*/ 22 h 286"/>
                  <a:gd name="T28" fmla="*/ 36 w 126"/>
                  <a:gd name="T29" fmla="*/ 0 h 286"/>
                  <a:gd name="T30" fmla="*/ 13 w 126"/>
                  <a:gd name="T31" fmla="*/ 8 h 286"/>
                  <a:gd name="T32" fmla="*/ 3 w 126"/>
                  <a:gd name="T33" fmla="*/ 22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286">
                    <a:moveTo>
                      <a:pt x="3" y="22"/>
                    </a:moveTo>
                    <a:lnTo>
                      <a:pt x="0" y="36"/>
                    </a:lnTo>
                    <a:lnTo>
                      <a:pt x="15" y="101"/>
                    </a:lnTo>
                    <a:lnTo>
                      <a:pt x="44" y="183"/>
                    </a:lnTo>
                    <a:lnTo>
                      <a:pt x="75" y="254"/>
                    </a:lnTo>
                    <a:lnTo>
                      <a:pt x="90" y="274"/>
                    </a:lnTo>
                    <a:lnTo>
                      <a:pt x="97" y="281"/>
                    </a:lnTo>
                    <a:lnTo>
                      <a:pt x="110" y="286"/>
                    </a:lnTo>
                    <a:lnTo>
                      <a:pt x="123" y="270"/>
                    </a:lnTo>
                    <a:lnTo>
                      <a:pt x="126" y="218"/>
                    </a:lnTo>
                    <a:lnTo>
                      <a:pt x="113" y="146"/>
                    </a:lnTo>
                    <a:lnTo>
                      <a:pt x="100" y="108"/>
                    </a:lnTo>
                    <a:lnTo>
                      <a:pt x="85" y="71"/>
                    </a:lnTo>
                    <a:lnTo>
                      <a:pt x="60" y="22"/>
                    </a:lnTo>
                    <a:lnTo>
                      <a:pt x="36" y="0"/>
                    </a:lnTo>
                    <a:lnTo>
                      <a:pt x="13" y="8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1" name="Freeform 39">
                <a:extLst>
                  <a:ext uri="{FF2B5EF4-FFF2-40B4-BE49-F238E27FC236}">
                    <a16:creationId xmlns:a16="http://schemas.microsoft.com/office/drawing/2014/main" id="{EE38381A-14AC-44A4-9FCD-82BD54F39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5" y="2529"/>
                <a:ext cx="36" cy="72"/>
              </a:xfrm>
              <a:custGeom>
                <a:avLst/>
                <a:gdLst>
                  <a:gd name="T0" fmla="*/ 4 w 110"/>
                  <a:gd name="T1" fmla="*/ 22 h 215"/>
                  <a:gd name="T2" fmla="*/ 2 w 110"/>
                  <a:gd name="T3" fmla="*/ 30 h 215"/>
                  <a:gd name="T4" fmla="*/ 0 w 110"/>
                  <a:gd name="T5" fmla="*/ 53 h 215"/>
                  <a:gd name="T6" fmla="*/ 9 w 110"/>
                  <a:gd name="T7" fmla="*/ 98 h 215"/>
                  <a:gd name="T8" fmla="*/ 35 w 110"/>
                  <a:gd name="T9" fmla="*/ 164 h 215"/>
                  <a:gd name="T10" fmla="*/ 59 w 110"/>
                  <a:gd name="T11" fmla="*/ 200 h 215"/>
                  <a:gd name="T12" fmla="*/ 75 w 110"/>
                  <a:gd name="T13" fmla="*/ 213 h 215"/>
                  <a:gd name="T14" fmla="*/ 81 w 110"/>
                  <a:gd name="T15" fmla="*/ 215 h 215"/>
                  <a:gd name="T16" fmla="*/ 95 w 110"/>
                  <a:gd name="T17" fmla="*/ 212 h 215"/>
                  <a:gd name="T18" fmla="*/ 110 w 110"/>
                  <a:gd name="T19" fmla="*/ 192 h 215"/>
                  <a:gd name="T20" fmla="*/ 108 w 110"/>
                  <a:gd name="T21" fmla="*/ 154 h 215"/>
                  <a:gd name="T22" fmla="*/ 91 w 110"/>
                  <a:gd name="T23" fmla="*/ 102 h 215"/>
                  <a:gd name="T24" fmla="*/ 76 w 110"/>
                  <a:gd name="T25" fmla="*/ 71 h 215"/>
                  <a:gd name="T26" fmla="*/ 62 w 110"/>
                  <a:gd name="T27" fmla="*/ 43 h 215"/>
                  <a:gd name="T28" fmla="*/ 42 w 110"/>
                  <a:gd name="T29" fmla="*/ 10 h 215"/>
                  <a:gd name="T30" fmla="*/ 26 w 110"/>
                  <a:gd name="T31" fmla="*/ 0 h 215"/>
                  <a:gd name="T32" fmla="*/ 12 w 110"/>
                  <a:gd name="T33" fmla="*/ 10 h 215"/>
                  <a:gd name="T34" fmla="*/ 4 w 110"/>
                  <a:gd name="T35" fmla="*/ 2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215">
                    <a:moveTo>
                      <a:pt x="4" y="22"/>
                    </a:moveTo>
                    <a:lnTo>
                      <a:pt x="2" y="30"/>
                    </a:lnTo>
                    <a:lnTo>
                      <a:pt x="0" y="53"/>
                    </a:lnTo>
                    <a:lnTo>
                      <a:pt x="9" y="98"/>
                    </a:lnTo>
                    <a:lnTo>
                      <a:pt x="35" y="164"/>
                    </a:lnTo>
                    <a:lnTo>
                      <a:pt x="59" y="200"/>
                    </a:lnTo>
                    <a:lnTo>
                      <a:pt x="75" y="213"/>
                    </a:lnTo>
                    <a:lnTo>
                      <a:pt x="81" y="215"/>
                    </a:lnTo>
                    <a:lnTo>
                      <a:pt x="95" y="212"/>
                    </a:lnTo>
                    <a:lnTo>
                      <a:pt x="110" y="192"/>
                    </a:lnTo>
                    <a:lnTo>
                      <a:pt x="108" y="154"/>
                    </a:lnTo>
                    <a:lnTo>
                      <a:pt x="91" y="102"/>
                    </a:lnTo>
                    <a:lnTo>
                      <a:pt x="76" y="71"/>
                    </a:lnTo>
                    <a:lnTo>
                      <a:pt x="62" y="43"/>
                    </a:lnTo>
                    <a:lnTo>
                      <a:pt x="42" y="10"/>
                    </a:lnTo>
                    <a:lnTo>
                      <a:pt x="26" y="0"/>
                    </a:lnTo>
                    <a:lnTo>
                      <a:pt x="12" y="1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2" name="Freeform 40">
                <a:extLst>
                  <a:ext uri="{FF2B5EF4-FFF2-40B4-BE49-F238E27FC236}">
                    <a16:creationId xmlns:a16="http://schemas.microsoft.com/office/drawing/2014/main" id="{558A1BE9-7FC2-4A76-A1F3-2859FAAC1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0" y="2624"/>
                <a:ext cx="86" cy="47"/>
              </a:xfrm>
              <a:custGeom>
                <a:avLst/>
                <a:gdLst>
                  <a:gd name="T0" fmla="*/ 30 w 258"/>
                  <a:gd name="T1" fmla="*/ 50 h 141"/>
                  <a:gd name="T2" fmla="*/ 9 w 258"/>
                  <a:gd name="T3" fmla="*/ 76 h 141"/>
                  <a:gd name="T4" fmla="*/ 0 w 258"/>
                  <a:gd name="T5" fmla="*/ 104 h 141"/>
                  <a:gd name="T6" fmla="*/ 6 w 258"/>
                  <a:gd name="T7" fmla="*/ 119 h 141"/>
                  <a:gd name="T8" fmla="*/ 13 w 258"/>
                  <a:gd name="T9" fmla="*/ 127 h 141"/>
                  <a:gd name="T10" fmla="*/ 22 w 258"/>
                  <a:gd name="T11" fmla="*/ 134 h 141"/>
                  <a:gd name="T12" fmla="*/ 38 w 258"/>
                  <a:gd name="T13" fmla="*/ 141 h 141"/>
                  <a:gd name="T14" fmla="*/ 62 w 258"/>
                  <a:gd name="T15" fmla="*/ 134 h 141"/>
                  <a:gd name="T16" fmla="*/ 85 w 258"/>
                  <a:gd name="T17" fmla="*/ 115 h 141"/>
                  <a:gd name="T18" fmla="*/ 107 w 258"/>
                  <a:gd name="T19" fmla="*/ 99 h 141"/>
                  <a:gd name="T20" fmla="*/ 166 w 258"/>
                  <a:gd name="T21" fmla="*/ 76 h 141"/>
                  <a:gd name="T22" fmla="*/ 193 w 258"/>
                  <a:gd name="T23" fmla="*/ 75 h 141"/>
                  <a:gd name="T24" fmla="*/ 222 w 258"/>
                  <a:gd name="T25" fmla="*/ 73 h 141"/>
                  <a:gd name="T26" fmla="*/ 249 w 258"/>
                  <a:gd name="T27" fmla="*/ 60 h 141"/>
                  <a:gd name="T28" fmla="*/ 258 w 258"/>
                  <a:gd name="T29" fmla="*/ 47 h 141"/>
                  <a:gd name="T30" fmla="*/ 258 w 258"/>
                  <a:gd name="T31" fmla="*/ 39 h 141"/>
                  <a:gd name="T32" fmla="*/ 257 w 258"/>
                  <a:gd name="T33" fmla="*/ 29 h 141"/>
                  <a:gd name="T34" fmla="*/ 242 w 258"/>
                  <a:gd name="T35" fmla="*/ 13 h 141"/>
                  <a:gd name="T36" fmla="*/ 202 w 258"/>
                  <a:gd name="T37" fmla="*/ 0 h 141"/>
                  <a:gd name="T38" fmla="*/ 125 w 258"/>
                  <a:gd name="T39" fmla="*/ 4 h 141"/>
                  <a:gd name="T40" fmla="*/ 71 w 258"/>
                  <a:gd name="T41" fmla="*/ 21 h 141"/>
                  <a:gd name="T42" fmla="*/ 42 w 258"/>
                  <a:gd name="T43" fmla="*/ 39 h 141"/>
                  <a:gd name="T44" fmla="*/ 30 w 258"/>
                  <a:gd name="T45" fmla="*/ 5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8" h="141">
                    <a:moveTo>
                      <a:pt x="30" y="50"/>
                    </a:moveTo>
                    <a:lnTo>
                      <a:pt x="9" y="76"/>
                    </a:lnTo>
                    <a:lnTo>
                      <a:pt x="0" y="104"/>
                    </a:lnTo>
                    <a:lnTo>
                      <a:pt x="6" y="119"/>
                    </a:lnTo>
                    <a:lnTo>
                      <a:pt x="13" y="127"/>
                    </a:lnTo>
                    <a:lnTo>
                      <a:pt x="22" y="134"/>
                    </a:lnTo>
                    <a:lnTo>
                      <a:pt x="38" y="141"/>
                    </a:lnTo>
                    <a:lnTo>
                      <a:pt x="62" y="134"/>
                    </a:lnTo>
                    <a:lnTo>
                      <a:pt x="85" y="115"/>
                    </a:lnTo>
                    <a:lnTo>
                      <a:pt x="107" y="99"/>
                    </a:lnTo>
                    <a:lnTo>
                      <a:pt x="166" y="76"/>
                    </a:lnTo>
                    <a:lnTo>
                      <a:pt x="193" y="75"/>
                    </a:lnTo>
                    <a:lnTo>
                      <a:pt x="222" y="73"/>
                    </a:lnTo>
                    <a:lnTo>
                      <a:pt x="249" y="60"/>
                    </a:lnTo>
                    <a:lnTo>
                      <a:pt x="258" y="47"/>
                    </a:lnTo>
                    <a:lnTo>
                      <a:pt x="258" y="39"/>
                    </a:lnTo>
                    <a:lnTo>
                      <a:pt x="257" y="29"/>
                    </a:lnTo>
                    <a:lnTo>
                      <a:pt x="242" y="13"/>
                    </a:lnTo>
                    <a:lnTo>
                      <a:pt x="202" y="0"/>
                    </a:lnTo>
                    <a:lnTo>
                      <a:pt x="125" y="4"/>
                    </a:lnTo>
                    <a:lnTo>
                      <a:pt x="71" y="21"/>
                    </a:lnTo>
                    <a:lnTo>
                      <a:pt x="42" y="39"/>
                    </a:lnTo>
                    <a:lnTo>
                      <a:pt x="3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3" name="Freeform 41">
                <a:extLst>
                  <a:ext uri="{FF2B5EF4-FFF2-40B4-BE49-F238E27FC236}">
                    <a16:creationId xmlns:a16="http://schemas.microsoft.com/office/drawing/2014/main" id="{DB4F4345-4D25-45F7-A2C4-A1CBE0D35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0" y="2625"/>
                <a:ext cx="71" cy="24"/>
              </a:xfrm>
              <a:custGeom>
                <a:avLst/>
                <a:gdLst>
                  <a:gd name="T0" fmla="*/ 0 w 212"/>
                  <a:gd name="T1" fmla="*/ 32 h 71"/>
                  <a:gd name="T2" fmla="*/ 1 w 212"/>
                  <a:gd name="T3" fmla="*/ 42 h 71"/>
                  <a:gd name="T4" fmla="*/ 13 w 212"/>
                  <a:gd name="T5" fmla="*/ 56 h 71"/>
                  <a:gd name="T6" fmla="*/ 55 w 212"/>
                  <a:gd name="T7" fmla="*/ 69 h 71"/>
                  <a:gd name="T8" fmla="*/ 111 w 212"/>
                  <a:gd name="T9" fmla="*/ 71 h 71"/>
                  <a:gd name="T10" fmla="*/ 160 w 212"/>
                  <a:gd name="T11" fmla="*/ 68 h 71"/>
                  <a:gd name="T12" fmla="*/ 200 w 212"/>
                  <a:gd name="T13" fmla="*/ 56 h 71"/>
                  <a:gd name="T14" fmla="*/ 212 w 212"/>
                  <a:gd name="T15" fmla="*/ 46 h 71"/>
                  <a:gd name="T16" fmla="*/ 210 w 212"/>
                  <a:gd name="T17" fmla="*/ 35 h 71"/>
                  <a:gd name="T18" fmla="*/ 196 w 212"/>
                  <a:gd name="T19" fmla="*/ 23 h 71"/>
                  <a:gd name="T20" fmla="*/ 150 w 212"/>
                  <a:gd name="T21" fmla="*/ 9 h 71"/>
                  <a:gd name="T22" fmla="*/ 101 w 212"/>
                  <a:gd name="T23" fmla="*/ 3 h 71"/>
                  <a:gd name="T24" fmla="*/ 49 w 212"/>
                  <a:gd name="T25" fmla="*/ 0 h 71"/>
                  <a:gd name="T26" fmla="*/ 12 w 212"/>
                  <a:gd name="T27" fmla="*/ 9 h 71"/>
                  <a:gd name="T28" fmla="*/ 1 w 212"/>
                  <a:gd name="T29" fmla="*/ 22 h 71"/>
                  <a:gd name="T30" fmla="*/ 0 w 212"/>
                  <a:gd name="T3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2" h="71">
                    <a:moveTo>
                      <a:pt x="0" y="32"/>
                    </a:moveTo>
                    <a:lnTo>
                      <a:pt x="1" y="42"/>
                    </a:lnTo>
                    <a:lnTo>
                      <a:pt x="13" y="56"/>
                    </a:lnTo>
                    <a:lnTo>
                      <a:pt x="55" y="69"/>
                    </a:lnTo>
                    <a:lnTo>
                      <a:pt x="111" y="71"/>
                    </a:lnTo>
                    <a:lnTo>
                      <a:pt x="160" y="68"/>
                    </a:lnTo>
                    <a:lnTo>
                      <a:pt x="200" y="56"/>
                    </a:lnTo>
                    <a:lnTo>
                      <a:pt x="212" y="46"/>
                    </a:lnTo>
                    <a:lnTo>
                      <a:pt x="210" y="35"/>
                    </a:lnTo>
                    <a:lnTo>
                      <a:pt x="196" y="23"/>
                    </a:lnTo>
                    <a:lnTo>
                      <a:pt x="150" y="9"/>
                    </a:lnTo>
                    <a:lnTo>
                      <a:pt x="101" y="3"/>
                    </a:lnTo>
                    <a:lnTo>
                      <a:pt x="49" y="0"/>
                    </a:lnTo>
                    <a:lnTo>
                      <a:pt x="12" y="9"/>
                    </a:lnTo>
                    <a:lnTo>
                      <a:pt x="1" y="22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4" name="Freeform 42">
                <a:extLst>
                  <a:ext uri="{FF2B5EF4-FFF2-40B4-BE49-F238E27FC236}">
                    <a16:creationId xmlns:a16="http://schemas.microsoft.com/office/drawing/2014/main" id="{1BEB36D8-C51A-4AAC-AE66-5BFB0F4EE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2625"/>
                <a:ext cx="86" cy="24"/>
              </a:xfrm>
              <a:custGeom>
                <a:avLst/>
                <a:gdLst>
                  <a:gd name="T0" fmla="*/ 15 w 259"/>
                  <a:gd name="T1" fmla="*/ 13 h 71"/>
                  <a:gd name="T2" fmla="*/ 2 w 259"/>
                  <a:gd name="T3" fmla="*/ 27 h 71"/>
                  <a:gd name="T4" fmla="*/ 0 w 259"/>
                  <a:gd name="T5" fmla="*/ 45 h 71"/>
                  <a:gd name="T6" fmla="*/ 5 w 259"/>
                  <a:gd name="T7" fmla="*/ 53 h 71"/>
                  <a:gd name="T8" fmla="*/ 28 w 259"/>
                  <a:gd name="T9" fmla="*/ 64 h 71"/>
                  <a:gd name="T10" fmla="*/ 89 w 259"/>
                  <a:gd name="T11" fmla="*/ 69 h 71"/>
                  <a:gd name="T12" fmla="*/ 134 w 259"/>
                  <a:gd name="T13" fmla="*/ 71 h 71"/>
                  <a:gd name="T14" fmla="*/ 197 w 259"/>
                  <a:gd name="T15" fmla="*/ 69 h 71"/>
                  <a:gd name="T16" fmla="*/ 247 w 259"/>
                  <a:gd name="T17" fmla="*/ 59 h 71"/>
                  <a:gd name="T18" fmla="*/ 259 w 259"/>
                  <a:gd name="T19" fmla="*/ 46 h 71"/>
                  <a:gd name="T20" fmla="*/ 257 w 259"/>
                  <a:gd name="T21" fmla="*/ 39 h 71"/>
                  <a:gd name="T22" fmla="*/ 255 w 259"/>
                  <a:gd name="T23" fmla="*/ 33 h 71"/>
                  <a:gd name="T24" fmla="*/ 234 w 259"/>
                  <a:gd name="T25" fmla="*/ 23 h 71"/>
                  <a:gd name="T26" fmla="*/ 184 w 259"/>
                  <a:gd name="T27" fmla="*/ 10 h 71"/>
                  <a:gd name="T28" fmla="*/ 100 w 259"/>
                  <a:gd name="T29" fmla="*/ 0 h 71"/>
                  <a:gd name="T30" fmla="*/ 31 w 259"/>
                  <a:gd name="T31" fmla="*/ 4 h 71"/>
                  <a:gd name="T32" fmla="*/ 15 w 259"/>
                  <a:gd name="T33" fmla="*/ 1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9" h="71">
                    <a:moveTo>
                      <a:pt x="15" y="13"/>
                    </a:moveTo>
                    <a:lnTo>
                      <a:pt x="2" y="27"/>
                    </a:lnTo>
                    <a:lnTo>
                      <a:pt x="0" y="45"/>
                    </a:lnTo>
                    <a:lnTo>
                      <a:pt x="5" y="53"/>
                    </a:lnTo>
                    <a:lnTo>
                      <a:pt x="28" y="64"/>
                    </a:lnTo>
                    <a:lnTo>
                      <a:pt x="89" y="69"/>
                    </a:lnTo>
                    <a:lnTo>
                      <a:pt x="134" y="71"/>
                    </a:lnTo>
                    <a:lnTo>
                      <a:pt x="197" y="69"/>
                    </a:lnTo>
                    <a:lnTo>
                      <a:pt x="247" y="59"/>
                    </a:lnTo>
                    <a:lnTo>
                      <a:pt x="259" y="46"/>
                    </a:lnTo>
                    <a:lnTo>
                      <a:pt x="257" y="39"/>
                    </a:lnTo>
                    <a:lnTo>
                      <a:pt x="255" y="33"/>
                    </a:lnTo>
                    <a:lnTo>
                      <a:pt x="234" y="23"/>
                    </a:lnTo>
                    <a:lnTo>
                      <a:pt x="184" y="10"/>
                    </a:lnTo>
                    <a:lnTo>
                      <a:pt x="100" y="0"/>
                    </a:lnTo>
                    <a:lnTo>
                      <a:pt x="31" y="4"/>
                    </a:lnTo>
                    <a:lnTo>
                      <a:pt x="1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5" name="Freeform 43">
                <a:extLst>
                  <a:ext uri="{FF2B5EF4-FFF2-40B4-BE49-F238E27FC236}">
                    <a16:creationId xmlns:a16="http://schemas.microsoft.com/office/drawing/2014/main" id="{551D58D3-0DD9-42BD-ADB9-AA2069DBB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7" y="2673"/>
                <a:ext cx="31" cy="31"/>
              </a:xfrm>
              <a:custGeom>
                <a:avLst/>
                <a:gdLst>
                  <a:gd name="T0" fmla="*/ 4 w 93"/>
                  <a:gd name="T1" fmla="*/ 35 h 94"/>
                  <a:gd name="T2" fmla="*/ 0 w 93"/>
                  <a:gd name="T3" fmla="*/ 51 h 94"/>
                  <a:gd name="T4" fmla="*/ 0 w 93"/>
                  <a:gd name="T5" fmla="*/ 78 h 94"/>
                  <a:gd name="T6" fmla="*/ 4 w 93"/>
                  <a:gd name="T7" fmla="*/ 87 h 94"/>
                  <a:gd name="T8" fmla="*/ 14 w 93"/>
                  <a:gd name="T9" fmla="*/ 94 h 94"/>
                  <a:gd name="T10" fmla="*/ 43 w 93"/>
                  <a:gd name="T11" fmla="*/ 92 h 94"/>
                  <a:gd name="T12" fmla="*/ 72 w 93"/>
                  <a:gd name="T13" fmla="*/ 75 h 94"/>
                  <a:gd name="T14" fmla="*/ 92 w 93"/>
                  <a:gd name="T15" fmla="*/ 49 h 94"/>
                  <a:gd name="T16" fmla="*/ 93 w 93"/>
                  <a:gd name="T17" fmla="*/ 35 h 94"/>
                  <a:gd name="T18" fmla="*/ 91 w 93"/>
                  <a:gd name="T19" fmla="*/ 17 h 94"/>
                  <a:gd name="T20" fmla="*/ 70 w 93"/>
                  <a:gd name="T21" fmla="*/ 0 h 94"/>
                  <a:gd name="T22" fmla="*/ 42 w 93"/>
                  <a:gd name="T23" fmla="*/ 0 h 94"/>
                  <a:gd name="T24" fmla="*/ 13 w 93"/>
                  <a:gd name="T25" fmla="*/ 17 h 94"/>
                  <a:gd name="T26" fmla="*/ 4 w 93"/>
                  <a:gd name="T27" fmla="*/ 3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94">
                    <a:moveTo>
                      <a:pt x="4" y="35"/>
                    </a:moveTo>
                    <a:lnTo>
                      <a:pt x="0" y="51"/>
                    </a:lnTo>
                    <a:lnTo>
                      <a:pt x="0" y="78"/>
                    </a:lnTo>
                    <a:lnTo>
                      <a:pt x="4" y="87"/>
                    </a:lnTo>
                    <a:lnTo>
                      <a:pt x="14" y="94"/>
                    </a:lnTo>
                    <a:lnTo>
                      <a:pt x="43" y="92"/>
                    </a:lnTo>
                    <a:lnTo>
                      <a:pt x="72" y="75"/>
                    </a:lnTo>
                    <a:lnTo>
                      <a:pt x="92" y="49"/>
                    </a:lnTo>
                    <a:lnTo>
                      <a:pt x="93" y="35"/>
                    </a:lnTo>
                    <a:lnTo>
                      <a:pt x="91" y="17"/>
                    </a:lnTo>
                    <a:lnTo>
                      <a:pt x="70" y="0"/>
                    </a:lnTo>
                    <a:lnTo>
                      <a:pt x="42" y="0"/>
                    </a:lnTo>
                    <a:lnTo>
                      <a:pt x="13" y="17"/>
                    </a:lnTo>
                    <a:lnTo>
                      <a:pt x="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6" name="Freeform 44">
                <a:extLst>
                  <a:ext uri="{FF2B5EF4-FFF2-40B4-BE49-F238E27FC236}">
                    <a16:creationId xmlns:a16="http://schemas.microsoft.com/office/drawing/2014/main" id="{75632E9E-A361-40D7-B8BA-968A340CE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2399"/>
                <a:ext cx="37" cy="82"/>
              </a:xfrm>
              <a:custGeom>
                <a:avLst/>
                <a:gdLst>
                  <a:gd name="T0" fmla="*/ 43 w 110"/>
                  <a:gd name="T1" fmla="*/ 63 h 244"/>
                  <a:gd name="T2" fmla="*/ 26 w 110"/>
                  <a:gd name="T3" fmla="*/ 111 h 244"/>
                  <a:gd name="T4" fmla="*/ 5 w 110"/>
                  <a:gd name="T5" fmla="*/ 180 h 244"/>
                  <a:gd name="T6" fmla="*/ 0 w 110"/>
                  <a:gd name="T7" fmla="*/ 222 h 244"/>
                  <a:gd name="T8" fmla="*/ 13 w 110"/>
                  <a:gd name="T9" fmla="*/ 242 h 244"/>
                  <a:gd name="T10" fmla="*/ 26 w 110"/>
                  <a:gd name="T11" fmla="*/ 244 h 244"/>
                  <a:gd name="T12" fmla="*/ 43 w 110"/>
                  <a:gd name="T13" fmla="*/ 242 h 244"/>
                  <a:gd name="T14" fmla="*/ 68 w 110"/>
                  <a:gd name="T15" fmla="*/ 232 h 244"/>
                  <a:gd name="T16" fmla="*/ 85 w 110"/>
                  <a:gd name="T17" fmla="*/ 202 h 244"/>
                  <a:gd name="T18" fmla="*/ 98 w 110"/>
                  <a:gd name="T19" fmla="*/ 146 h 244"/>
                  <a:gd name="T20" fmla="*/ 105 w 110"/>
                  <a:gd name="T21" fmla="*/ 104 h 244"/>
                  <a:gd name="T22" fmla="*/ 110 w 110"/>
                  <a:gd name="T23" fmla="*/ 63 h 244"/>
                  <a:gd name="T24" fmla="*/ 104 w 110"/>
                  <a:gd name="T25" fmla="*/ 12 h 244"/>
                  <a:gd name="T26" fmla="*/ 90 w 110"/>
                  <a:gd name="T27" fmla="*/ 0 h 244"/>
                  <a:gd name="T28" fmla="*/ 78 w 110"/>
                  <a:gd name="T29" fmla="*/ 4 h 244"/>
                  <a:gd name="T30" fmla="*/ 58 w 110"/>
                  <a:gd name="T31" fmla="*/ 29 h 244"/>
                  <a:gd name="T32" fmla="*/ 43 w 110"/>
                  <a:gd name="T33" fmla="*/ 6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244">
                    <a:moveTo>
                      <a:pt x="43" y="63"/>
                    </a:moveTo>
                    <a:lnTo>
                      <a:pt x="26" y="111"/>
                    </a:lnTo>
                    <a:lnTo>
                      <a:pt x="5" y="180"/>
                    </a:lnTo>
                    <a:lnTo>
                      <a:pt x="0" y="222"/>
                    </a:lnTo>
                    <a:lnTo>
                      <a:pt x="13" y="242"/>
                    </a:lnTo>
                    <a:lnTo>
                      <a:pt x="26" y="244"/>
                    </a:lnTo>
                    <a:lnTo>
                      <a:pt x="43" y="242"/>
                    </a:lnTo>
                    <a:lnTo>
                      <a:pt x="68" y="232"/>
                    </a:lnTo>
                    <a:lnTo>
                      <a:pt x="85" y="202"/>
                    </a:lnTo>
                    <a:lnTo>
                      <a:pt x="98" y="146"/>
                    </a:lnTo>
                    <a:lnTo>
                      <a:pt x="105" y="104"/>
                    </a:lnTo>
                    <a:lnTo>
                      <a:pt x="110" y="63"/>
                    </a:lnTo>
                    <a:lnTo>
                      <a:pt x="104" y="12"/>
                    </a:lnTo>
                    <a:lnTo>
                      <a:pt x="90" y="0"/>
                    </a:lnTo>
                    <a:lnTo>
                      <a:pt x="78" y="4"/>
                    </a:lnTo>
                    <a:lnTo>
                      <a:pt x="58" y="29"/>
                    </a:lnTo>
                    <a:lnTo>
                      <a:pt x="43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7" name="Freeform 45">
                <a:extLst>
                  <a:ext uri="{FF2B5EF4-FFF2-40B4-BE49-F238E27FC236}">
                    <a16:creationId xmlns:a16="http://schemas.microsoft.com/office/drawing/2014/main" id="{9B0F2E64-F267-453C-9C2F-C3F102BCB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6" y="2500"/>
                <a:ext cx="34" cy="65"/>
              </a:xfrm>
              <a:custGeom>
                <a:avLst/>
                <a:gdLst>
                  <a:gd name="T0" fmla="*/ 45 w 102"/>
                  <a:gd name="T1" fmla="*/ 22 h 196"/>
                  <a:gd name="T2" fmla="*/ 32 w 102"/>
                  <a:gd name="T3" fmla="*/ 39 h 196"/>
                  <a:gd name="T4" fmla="*/ 12 w 102"/>
                  <a:gd name="T5" fmla="*/ 91 h 196"/>
                  <a:gd name="T6" fmla="*/ 0 w 102"/>
                  <a:gd name="T7" fmla="*/ 143 h 196"/>
                  <a:gd name="T8" fmla="*/ 3 w 102"/>
                  <a:gd name="T9" fmla="*/ 183 h 196"/>
                  <a:gd name="T10" fmla="*/ 10 w 102"/>
                  <a:gd name="T11" fmla="*/ 192 h 196"/>
                  <a:gd name="T12" fmla="*/ 22 w 102"/>
                  <a:gd name="T13" fmla="*/ 196 h 196"/>
                  <a:gd name="T14" fmla="*/ 46 w 102"/>
                  <a:gd name="T15" fmla="*/ 187 h 196"/>
                  <a:gd name="T16" fmla="*/ 69 w 102"/>
                  <a:gd name="T17" fmla="*/ 157 h 196"/>
                  <a:gd name="T18" fmla="*/ 89 w 102"/>
                  <a:gd name="T19" fmla="*/ 111 h 196"/>
                  <a:gd name="T20" fmla="*/ 97 w 102"/>
                  <a:gd name="T21" fmla="*/ 84 h 196"/>
                  <a:gd name="T22" fmla="*/ 102 w 102"/>
                  <a:gd name="T23" fmla="*/ 59 h 196"/>
                  <a:gd name="T24" fmla="*/ 98 w 102"/>
                  <a:gd name="T25" fmla="*/ 20 h 196"/>
                  <a:gd name="T26" fmla="*/ 82 w 102"/>
                  <a:gd name="T27" fmla="*/ 0 h 196"/>
                  <a:gd name="T28" fmla="*/ 58 w 102"/>
                  <a:gd name="T29" fmla="*/ 6 h 196"/>
                  <a:gd name="T30" fmla="*/ 45 w 102"/>
                  <a:gd name="T31" fmla="*/ 2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96">
                    <a:moveTo>
                      <a:pt x="45" y="22"/>
                    </a:moveTo>
                    <a:lnTo>
                      <a:pt x="32" y="39"/>
                    </a:lnTo>
                    <a:lnTo>
                      <a:pt x="12" y="91"/>
                    </a:lnTo>
                    <a:lnTo>
                      <a:pt x="0" y="143"/>
                    </a:lnTo>
                    <a:lnTo>
                      <a:pt x="3" y="183"/>
                    </a:lnTo>
                    <a:lnTo>
                      <a:pt x="10" y="192"/>
                    </a:lnTo>
                    <a:lnTo>
                      <a:pt x="22" y="196"/>
                    </a:lnTo>
                    <a:lnTo>
                      <a:pt x="46" y="187"/>
                    </a:lnTo>
                    <a:lnTo>
                      <a:pt x="69" y="157"/>
                    </a:lnTo>
                    <a:lnTo>
                      <a:pt x="89" y="111"/>
                    </a:lnTo>
                    <a:lnTo>
                      <a:pt x="97" y="84"/>
                    </a:lnTo>
                    <a:lnTo>
                      <a:pt x="102" y="59"/>
                    </a:lnTo>
                    <a:lnTo>
                      <a:pt x="98" y="20"/>
                    </a:lnTo>
                    <a:lnTo>
                      <a:pt x="82" y="0"/>
                    </a:lnTo>
                    <a:lnTo>
                      <a:pt x="58" y="6"/>
                    </a:lnTo>
                    <a:lnTo>
                      <a:pt x="4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8" name="Freeform 46">
                <a:extLst>
                  <a:ext uri="{FF2B5EF4-FFF2-40B4-BE49-F238E27FC236}">
                    <a16:creationId xmlns:a16="http://schemas.microsoft.com/office/drawing/2014/main" id="{679D1C9A-D964-4EFE-B74C-9CBB3A17F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" y="2584"/>
                <a:ext cx="92" cy="79"/>
              </a:xfrm>
              <a:custGeom>
                <a:avLst/>
                <a:gdLst>
                  <a:gd name="T0" fmla="*/ 148 w 276"/>
                  <a:gd name="T1" fmla="*/ 57 h 236"/>
                  <a:gd name="T2" fmla="*/ 144 w 276"/>
                  <a:gd name="T3" fmla="*/ 73 h 236"/>
                  <a:gd name="T4" fmla="*/ 131 w 276"/>
                  <a:gd name="T5" fmla="*/ 96 h 236"/>
                  <a:gd name="T6" fmla="*/ 112 w 276"/>
                  <a:gd name="T7" fmla="*/ 112 h 236"/>
                  <a:gd name="T8" fmla="*/ 86 w 276"/>
                  <a:gd name="T9" fmla="*/ 122 h 236"/>
                  <a:gd name="T10" fmla="*/ 70 w 276"/>
                  <a:gd name="T11" fmla="*/ 125 h 236"/>
                  <a:gd name="T12" fmla="*/ 37 w 276"/>
                  <a:gd name="T13" fmla="*/ 131 h 236"/>
                  <a:gd name="T14" fmla="*/ 8 w 276"/>
                  <a:gd name="T15" fmla="*/ 145 h 236"/>
                  <a:gd name="T16" fmla="*/ 0 w 276"/>
                  <a:gd name="T17" fmla="*/ 157 h 236"/>
                  <a:gd name="T18" fmla="*/ 0 w 276"/>
                  <a:gd name="T19" fmla="*/ 168 h 236"/>
                  <a:gd name="T20" fmla="*/ 8 w 276"/>
                  <a:gd name="T21" fmla="*/ 180 h 236"/>
                  <a:gd name="T22" fmla="*/ 37 w 276"/>
                  <a:gd name="T23" fmla="*/ 190 h 236"/>
                  <a:gd name="T24" fmla="*/ 70 w 276"/>
                  <a:gd name="T25" fmla="*/ 193 h 236"/>
                  <a:gd name="T26" fmla="*/ 105 w 276"/>
                  <a:gd name="T27" fmla="*/ 194 h 236"/>
                  <a:gd name="T28" fmla="*/ 164 w 276"/>
                  <a:gd name="T29" fmla="*/ 209 h 236"/>
                  <a:gd name="T30" fmla="*/ 178 w 276"/>
                  <a:gd name="T31" fmla="*/ 219 h 236"/>
                  <a:gd name="T32" fmla="*/ 193 w 276"/>
                  <a:gd name="T33" fmla="*/ 230 h 236"/>
                  <a:gd name="T34" fmla="*/ 230 w 276"/>
                  <a:gd name="T35" fmla="*/ 236 h 236"/>
                  <a:gd name="T36" fmla="*/ 249 w 276"/>
                  <a:gd name="T37" fmla="*/ 230 h 236"/>
                  <a:gd name="T38" fmla="*/ 262 w 276"/>
                  <a:gd name="T39" fmla="*/ 226 h 236"/>
                  <a:gd name="T40" fmla="*/ 276 w 276"/>
                  <a:gd name="T41" fmla="*/ 216 h 236"/>
                  <a:gd name="T42" fmla="*/ 272 w 276"/>
                  <a:gd name="T43" fmla="*/ 197 h 236"/>
                  <a:gd name="T44" fmla="*/ 249 w 276"/>
                  <a:gd name="T45" fmla="*/ 171 h 236"/>
                  <a:gd name="T46" fmla="*/ 239 w 276"/>
                  <a:gd name="T47" fmla="*/ 158 h 236"/>
                  <a:gd name="T48" fmla="*/ 224 w 276"/>
                  <a:gd name="T49" fmla="*/ 134 h 236"/>
                  <a:gd name="T50" fmla="*/ 219 w 276"/>
                  <a:gd name="T51" fmla="*/ 108 h 236"/>
                  <a:gd name="T52" fmla="*/ 220 w 276"/>
                  <a:gd name="T53" fmla="*/ 79 h 236"/>
                  <a:gd name="T54" fmla="*/ 224 w 276"/>
                  <a:gd name="T55" fmla="*/ 63 h 236"/>
                  <a:gd name="T56" fmla="*/ 232 w 276"/>
                  <a:gd name="T57" fmla="*/ 31 h 236"/>
                  <a:gd name="T58" fmla="*/ 224 w 276"/>
                  <a:gd name="T59" fmla="*/ 7 h 236"/>
                  <a:gd name="T60" fmla="*/ 210 w 276"/>
                  <a:gd name="T61" fmla="*/ 1 h 236"/>
                  <a:gd name="T62" fmla="*/ 200 w 276"/>
                  <a:gd name="T63" fmla="*/ 0 h 236"/>
                  <a:gd name="T64" fmla="*/ 193 w 276"/>
                  <a:gd name="T65" fmla="*/ 1 h 236"/>
                  <a:gd name="T66" fmla="*/ 178 w 276"/>
                  <a:gd name="T67" fmla="*/ 10 h 236"/>
                  <a:gd name="T68" fmla="*/ 157 w 276"/>
                  <a:gd name="T69" fmla="*/ 36 h 236"/>
                  <a:gd name="T70" fmla="*/ 148 w 276"/>
                  <a:gd name="T71" fmla="*/ 5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76" h="236">
                    <a:moveTo>
                      <a:pt x="148" y="57"/>
                    </a:moveTo>
                    <a:lnTo>
                      <a:pt x="144" y="73"/>
                    </a:lnTo>
                    <a:lnTo>
                      <a:pt x="131" y="96"/>
                    </a:lnTo>
                    <a:lnTo>
                      <a:pt x="112" y="112"/>
                    </a:lnTo>
                    <a:lnTo>
                      <a:pt x="86" y="122"/>
                    </a:lnTo>
                    <a:lnTo>
                      <a:pt x="70" y="125"/>
                    </a:lnTo>
                    <a:lnTo>
                      <a:pt x="37" y="131"/>
                    </a:lnTo>
                    <a:lnTo>
                      <a:pt x="8" y="145"/>
                    </a:lnTo>
                    <a:lnTo>
                      <a:pt x="0" y="157"/>
                    </a:lnTo>
                    <a:lnTo>
                      <a:pt x="0" y="168"/>
                    </a:lnTo>
                    <a:lnTo>
                      <a:pt x="8" y="180"/>
                    </a:lnTo>
                    <a:lnTo>
                      <a:pt x="37" y="190"/>
                    </a:lnTo>
                    <a:lnTo>
                      <a:pt x="70" y="193"/>
                    </a:lnTo>
                    <a:lnTo>
                      <a:pt x="105" y="194"/>
                    </a:lnTo>
                    <a:lnTo>
                      <a:pt x="164" y="209"/>
                    </a:lnTo>
                    <a:lnTo>
                      <a:pt x="178" y="219"/>
                    </a:lnTo>
                    <a:lnTo>
                      <a:pt x="193" y="230"/>
                    </a:lnTo>
                    <a:lnTo>
                      <a:pt x="230" y="236"/>
                    </a:lnTo>
                    <a:lnTo>
                      <a:pt x="249" y="230"/>
                    </a:lnTo>
                    <a:lnTo>
                      <a:pt x="262" y="226"/>
                    </a:lnTo>
                    <a:lnTo>
                      <a:pt x="276" y="216"/>
                    </a:lnTo>
                    <a:lnTo>
                      <a:pt x="272" y="197"/>
                    </a:lnTo>
                    <a:lnTo>
                      <a:pt x="249" y="171"/>
                    </a:lnTo>
                    <a:lnTo>
                      <a:pt x="239" y="158"/>
                    </a:lnTo>
                    <a:lnTo>
                      <a:pt x="224" y="134"/>
                    </a:lnTo>
                    <a:lnTo>
                      <a:pt x="219" y="108"/>
                    </a:lnTo>
                    <a:lnTo>
                      <a:pt x="220" y="79"/>
                    </a:lnTo>
                    <a:lnTo>
                      <a:pt x="224" y="63"/>
                    </a:lnTo>
                    <a:lnTo>
                      <a:pt x="232" y="31"/>
                    </a:lnTo>
                    <a:lnTo>
                      <a:pt x="224" y="7"/>
                    </a:lnTo>
                    <a:lnTo>
                      <a:pt x="210" y="1"/>
                    </a:lnTo>
                    <a:lnTo>
                      <a:pt x="200" y="0"/>
                    </a:lnTo>
                    <a:lnTo>
                      <a:pt x="193" y="1"/>
                    </a:lnTo>
                    <a:lnTo>
                      <a:pt x="178" y="10"/>
                    </a:lnTo>
                    <a:lnTo>
                      <a:pt x="157" y="36"/>
                    </a:lnTo>
                    <a:lnTo>
                      <a:pt x="148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249" name="Freeform 47">
                <a:extLst>
                  <a:ext uri="{FF2B5EF4-FFF2-40B4-BE49-F238E27FC236}">
                    <a16:creationId xmlns:a16="http://schemas.microsoft.com/office/drawing/2014/main" id="{2376E0D3-2B0A-4B6A-9C77-842CE63CB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2" y="2665"/>
                <a:ext cx="30" cy="23"/>
              </a:xfrm>
              <a:custGeom>
                <a:avLst/>
                <a:gdLst>
                  <a:gd name="T0" fmla="*/ 0 w 90"/>
                  <a:gd name="T1" fmla="*/ 30 h 69"/>
                  <a:gd name="T2" fmla="*/ 0 w 90"/>
                  <a:gd name="T3" fmla="*/ 39 h 69"/>
                  <a:gd name="T4" fmla="*/ 8 w 90"/>
                  <a:gd name="T5" fmla="*/ 53 h 69"/>
                  <a:gd name="T6" fmla="*/ 29 w 90"/>
                  <a:gd name="T7" fmla="*/ 68 h 69"/>
                  <a:gd name="T8" fmla="*/ 51 w 90"/>
                  <a:gd name="T9" fmla="*/ 69 h 69"/>
                  <a:gd name="T10" fmla="*/ 70 w 90"/>
                  <a:gd name="T11" fmla="*/ 68 h 69"/>
                  <a:gd name="T12" fmla="*/ 90 w 90"/>
                  <a:gd name="T13" fmla="*/ 52 h 69"/>
                  <a:gd name="T14" fmla="*/ 87 w 90"/>
                  <a:gd name="T15" fmla="*/ 29 h 69"/>
                  <a:gd name="T16" fmla="*/ 61 w 90"/>
                  <a:gd name="T17" fmla="*/ 7 h 69"/>
                  <a:gd name="T18" fmla="*/ 41 w 90"/>
                  <a:gd name="T19" fmla="*/ 2 h 69"/>
                  <a:gd name="T20" fmla="*/ 24 w 90"/>
                  <a:gd name="T21" fmla="*/ 0 h 69"/>
                  <a:gd name="T22" fmla="*/ 2 w 90"/>
                  <a:gd name="T23" fmla="*/ 16 h 69"/>
                  <a:gd name="T24" fmla="*/ 0 w 90"/>
                  <a:gd name="T25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69">
                    <a:moveTo>
                      <a:pt x="0" y="30"/>
                    </a:moveTo>
                    <a:lnTo>
                      <a:pt x="0" y="39"/>
                    </a:lnTo>
                    <a:lnTo>
                      <a:pt x="8" y="53"/>
                    </a:lnTo>
                    <a:lnTo>
                      <a:pt x="29" y="68"/>
                    </a:lnTo>
                    <a:lnTo>
                      <a:pt x="51" y="69"/>
                    </a:lnTo>
                    <a:lnTo>
                      <a:pt x="70" y="68"/>
                    </a:lnTo>
                    <a:lnTo>
                      <a:pt x="90" y="52"/>
                    </a:lnTo>
                    <a:lnTo>
                      <a:pt x="87" y="29"/>
                    </a:lnTo>
                    <a:lnTo>
                      <a:pt x="61" y="7"/>
                    </a:lnTo>
                    <a:lnTo>
                      <a:pt x="41" y="2"/>
                    </a:lnTo>
                    <a:lnTo>
                      <a:pt x="24" y="0"/>
                    </a:lnTo>
                    <a:lnTo>
                      <a:pt x="2" y="1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</p:grp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5F934406-5CFE-42A7-821D-82D24820DA84}"/>
                </a:ext>
              </a:extLst>
            </p:cNvPr>
            <p:cNvSpPr/>
            <p:nvPr/>
          </p:nvSpPr>
          <p:spPr>
            <a:xfrm>
              <a:off x="3439822" y="3196244"/>
              <a:ext cx="1622721" cy="1500636"/>
            </a:xfrm>
            <a:custGeom>
              <a:avLst/>
              <a:gdLst>
                <a:gd name="connsiteX0" fmla="*/ 318052 w 2166730"/>
                <a:gd name="connsiteY0" fmla="*/ 14908 h 1992795"/>
                <a:gd name="connsiteX1" fmla="*/ 1714500 w 2166730"/>
                <a:gd name="connsiteY1" fmla="*/ 0 h 1992795"/>
                <a:gd name="connsiteX2" fmla="*/ 2166730 w 2166730"/>
                <a:gd name="connsiteY2" fmla="*/ 1316934 h 1992795"/>
                <a:gd name="connsiteX3" fmla="*/ 1083365 w 2166730"/>
                <a:gd name="connsiteY3" fmla="*/ 1992795 h 1992795"/>
                <a:gd name="connsiteX4" fmla="*/ 0 w 2166730"/>
                <a:gd name="connsiteY4" fmla="*/ 1292087 h 1992795"/>
                <a:gd name="connsiteX5" fmla="*/ 318052 w 2166730"/>
                <a:gd name="connsiteY5" fmla="*/ 14908 h 199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730" h="1992795">
                  <a:moveTo>
                    <a:pt x="318052" y="14908"/>
                  </a:moveTo>
                  <a:lnTo>
                    <a:pt x="1714500" y="0"/>
                  </a:lnTo>
                  <a:lnTo>
                    <a:pt x="2166730" y="1316934"/>
                  </a:lnTo>
                  <a:lnTo>
                    <a:pt x="1083365" y="1992795"/>
                  </a:lnTo>
                  <a:lnTo>
                    <a:pt x="0" y="1292087"/>
                  </a:lnTo>
                  <a:lnTo>
                    <a:pt x="318052" y="14908"/>
                  </a:lnTo>
                  <a:close/>
                </a:path>
              </a:pathLst>
            </a:custGeom>
            <a:solidFill>
              <a:srgbClr val="5BC0DE">
                <a:alpha val="74118"/>
              </a:srgb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134A2C-6E4E-42A2-A151-936B3F5CF8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48BDA8-9E56-4141-93D7-ABCB5B5A29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Illustration of Product Benefits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11E41-E87A-428B-92E6-4F45FBB4F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57DDA3-06DE-4FAA-9D84-0CF2D5DDCA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A193CCCA-D255-496B-8A3E-E58126D50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083" y="3346832"/>
            <a:ext cx="692465" cy="740604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5339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Arrow: Right 77">
            <a:extLst>
              <a:ext uri="{FF2B5EF4-FFF2-40B4-BE49-F238E27FC236}">
                <a16:creationId xmlns:a16="http://schemas.microsoft.com/office/drawing/2014/main" id="{64BC2063-BBEB-4413-A6E9-9A53F9090016}"/>
              </a:ext>
            </a:extLst>
          </p:cNvPr>
          <p:cNvSpPr/>
          <p:nvPr/>
        </p:nvSpPr>
        <p:spPr>
          <a:xfrm>
            <a:off x="0" y="2170950"/>
            <a:ext cx="9793088" cy="321916"/>
          </a:xfrm>
          <a:prstGeom prst="rightArrow">
            <a:avLst>
              <a:gd name="adj1" fmla="val 100000"/>
              <a:gd name="adj2" fmla="val 64111"/>
            </a:avLst>
          </a:prstGeom>
          <a:gradFill>
            <a:gsLst>
              <a:gs pos="0">
                <a:schemeClr val="tx1"/>
              </a:gs>
              <a:gs pos="73000">
                <a:srgbClr val="3C6F85"/>
              </a:gs>
              <a:gs pos="100000">
                <a:schemeClr val="accent2"/>
              </a:gs>
            </a:gsLst>
            <a:lin ang="2520000" scaled="0"/>
          </a:gra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1C63EBE-62DF-4211-9B0D-EB0F0D28C1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Product Benefits with Progression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24C861D-CC97-481B-8278-931F17FD66C5}"/>
              </a:ext>
            </a:extLst>
          </p:cNvPr>
          <p:cNvSpPr txBox="1">
            <a:spLocks/>
          </p:cNvSpPr>
          <p:nvPr/>
        </p:nvSpPr>
        <p:spPr>
          <a:xfrm>
            <a:off x="7438817" y="2928536"/>
            <a:ext cx="1928013" cy="2354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700" dirty="0">
                <a:solidFill>
                  <a:srgbClr val="1E202D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8" name="Rectangle 6">
            <a:extLst>
              <a:ext uri="{FF2B5EF4-FFF2-40B4-BE49-F238E27FC236}">
                <a16:creationId xmlns:a16="http://schemas.microsoft.com/office/drawing/2014/main" id="{1ED5C947-57A1-4F17-93E0-50AD42950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8818" y="3601764"/>
            <a:ext cx="1928013" cy="230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sz="1500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9" name="Rectangle 5">
            <a:extLst>
              <a:ext uri="{FF2B5EF4-FFF2-40B4-BE49-F238E27FC236}">
                <a16:creationId xmlns:a16="http://schemas.microsoft.com/office/drawing/2014/main" id="{A4C7A2CD-C775-40AB-8CE2-C553B82EF938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438818" y="2019573"/>
            <a:ext cx="652703" cy="633589"/>
          </a:xfrm>
          <a:prstGeom prst="roundRect">
            <a:avLst/>
          </a:prstGeom>
          <a:solidFill>
            <a:srgbClr val="3D7288"/>
          </a:solidFill>
          <a:ln w="28575" cmpd="sng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F6293044-836D-4770-A7E9-97D93CC3F1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68867" y="2139771"/>
            <a:ext cx="392604" cy="393192"/>
            <a:chOff x="2118" y="1158"/>
            <a:chExt cx="2002" cy="2005"/>
          </a:xfrm>
          <a:solidFill>
            <a:schemeClr val="accent6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EE3F06DC-71F3-4283-B1A8-280EE48FD5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9" y="1158"/>
              <a:ext cx="501" cy="700"/>
            </a:xfrm>
            <a:custGeom>
              <a:avLst/>
              <a:gdLst>
                <a:gd name="T0" fmla="*/ 533 w 1502"/>
                <a:gd name="T1" fmla="*/ 29 h 2100"/>
                <a:gd name="T2" fmla="*/ 395 w 1502"/>
                <a:gd name="T3" fmla="*/ 85 h 2100"/>
                <a:gd name="T4" fmla="*/ 275 w 1502"/>
                <a:gd name="T5" fmla="*/ 166 h 2100"/>
                <a:gd name="T6" fmla="*/ 152 w 1502"/>
                <a:gd name="T7" fmla="*/ 295 h 2100"/>
                <a:gd name="T8" fmla="*/ 37 w 1502"/>
                <a:gd name="T9" fmla="*/ 513 h 2100"/>
                <a:gd name="T10" fmla="*/ 5 w 1502"/>
                <a:gd name="T11" fmla="*/ 651 h 2100"/>
                <a:gd name="T12" fmla="*/ 3 w 1502"/>
                <a:gd name="T13" fmla="*/ 793 h 2100"/>
                <a:gd name="T14" fmla="*/ 21 w 1502"/>
                <a:gd name="T15" fmla="*/ 899 h 2100"/>
                <a:gd name="T16" fmla="*/ 110 w 1502"/>
                <a:gd name="T17" fmla="*/ 1138 h 2100"/>
                <a:gd name="T18" fmla="*/ 218 w 1502"/>
                <a:gd name="T19" fmla="*/ 1347 h 2100"/>
                <a:gd name="T20" fmla="*/ 579 w 1502"/>
                <a:gd name="T21" fmla="*/ 1909 h 2100"/>
                <a:gd name="T22" fmla="*/ 739 w 1502"/>
                <a:gd name="T23" fmla="*/ 2095 h 2100"/>
                <a:gd name="T24" fmla="*/ 765 w 1502"/>
                <a:gd name="T25" fmla="*/ 2098 h 2100"/>
                <a:gd name="T26" fmla="*/ 893 w 1502"/>
                <a:gd name="T27" fmla="*/ 1944 h 2100"/>
                <a:gd name="T28" fmla="*/ 1135 w 1502"/>
                <a:gd name="T29" fmla="*/ 1582 h 2100"/>
                <a:gd name="T30" fmla="*/ 1400 w 1502"/>
                <a:gd name="T31" fmla="*/ 1115 h 2100"/>
                <a:gd name="T32" fmla="*/ 1483 w 1502"/>
                <a:gd name="T33" fmla="*/ 899 h 2100"/>
                <a:gd name="T34" fmla="*/ 1499 w 1502"/>
                <a:gd name="T35" fmla="*/ 817 h 2100"/>
                <a:gd name="T36" fmla="*/ 1492 w 1502"/>
                <a:gd name="T37" fmla="*/ 621 h 2100"/>
                <a:gd name="T38" fmla="*/ 1429 w 1502"/>
                <a:gd name="T39" fmla="*/ 427 h 2100"/>
                <a:gd name="T40" fmla="*/ 1318 w 1502"/>
                <a:gd name="T41" fmla="*/ 254 h 2100"/>
                <a:gd name="T42" fmla="*/ 1206 w 1502"/>
                <a:gd name="T43" fmla="*/ 148 h 2100"/>
                <a:gd name="T44" fmla="*/ 1103 w 1502"/>
                <a:gd name="T45" fmla="*/ 83 h 2100"/>
                <a:gd name="T46" fmla="*/ 946 w 1502"/>
                <a:gd name="T47" fmla="*/ 26 h 2100"/>
                <a:gd name="T48" fmla="*/ 776 w 1502"/>
                <a:gd name="T49" fmla="*/ 0 h 2100"/>
                <a:gd name="T50" fmla="*/ 609 w 1502"/>
                <a:gd name="T51" fmla="*/ 10 h 2100"/>
                <a:gd name="T52" fmla="*/ 973 w 1502"/>
                <a:gd name="T53" fmla="*/ 198 h 2100"/>
                <a:gd name="T54" fmla="*/ 1112 w 1502"/>
                <a:gd name="T55" fmla="*/ 285 h 2100"/>
                <a:gd name="T56" fmla="*/ 1271 w 1502"/>
                <a:gd name="T57" fmla="*/ 465 h 2100"/>
                <a:gd name="T58" fmla="*/ 1314 w 1502"/>
                <a:gd name="T59" fmla="*/ 552 h 2100"/>
                <a:gd name="T60" fmla="*/ 1347 w 1502"/>
                <a:gd name="T61" fmla="*/ 738 h 2100"/>
                <a:gd name="T62" fmla="*/ 1317 w 1502"/>
                <a:gd name="T63" fmla="*/ 933 h 2100"/>
                <a:gd name="T64" fmla="*/ 1232 w 1502"/>
                <a:gd name="T65" fmla="*/ 1109 h 2100"/>
                <a:gd name="T66" fmla="*/ 1135 w 1502"/>
                <a:gd name="T67" fmla="*/ 1216 h 2100"/>
                <a:gd name="T68" fmla="*/ 1004 w 1502"/>
                <a:gd name="T69" fmla="*/ 1300 h 2100"/>
                <a:gd name="T70" fmla="*/ 821 w 1502"/>
                <a:gd name="T71" fmla="*/ 1350 h 2100"/>
                <a:gd name="T72" fmla="*/ 639 w 1502"/>
                <a:gd name="T73" fmla="*/ 1340 h 2100"/>
                <a:gd name="T74" fmla="*/ 470 w 1502"/>
                <a:gd name="T75" fmla="*/ 1274 h 2100"/>
                <a:gd name="T76" fmla="*/ 326 w 1502"/>
                <a:gd name="T77" fmla="*/ 1165 h 2100"/>
                <a:gd name="T78" fmla="*/ 220 w 1502"/>
                <a:gd name="T79" fmla="*/ 1018 h 2100"/>
                <a:gd name="T80" fmla="*/ 165 w 1502"/>
                <a:gd name="T81" fmla="*/ 841 h 2100"/>
                <a:gd name="T82" fmla="*/ 170 w 1502"/>
                <a:gd name="T83" fmla="*/ 644 h 2100"/>
                <a:gd name="T84" fmla="*/ 199 w 1502"/>
                <a:gd name="T85" fmla="*/ 545 h 2100"/>
                <a:gd name="T86" fmla="*/ 295 w 1502"/>
                <a:gd name="T87" fmla="*/ 379 h 2100"/>
                <a:gd name="T88" fmla="*/ 434 w 1502"/>
                <a:gd name="T89" fmla="*/ 255 h 2100"/>
                <a:gd name="T90" fmla="*/ 607 w 1502"/>
                <a:gd name="T91" fmla="*/ 182 h 2100"/>
                <a:gd name="T92" fmla="*/ 752 w 1502"/>
                <a:gd name="T93" fmla="*/ 165 h 2100"/>
                <a:gd name="T94" fmla="*/ 933 w 1502"/>
                <a:gd name="T95" fmla="*/ 185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02" h="2100">
                  <a:moveTo>
                    <a:pt x="569" y="19"/>
                  </a:moveTo>
                  <a:lnTo>
                    <a:pt x="533" y="29"/>
                  </a:lnTo>
                  <a:lnTo>
                    <a:pt x="463" y="53"/>
                  </a:lnTo>
                  <a:lnTo>
                    <a:pt x="395" y="85"/>
                  </a:lnTo>
                  <a:lnTo>
                    <a:pt x="334" y="123"/>
                  </a:lnTo>
                  <a:lnTo>
                    <a:pt x="275" y="166"/>
                  </a:lnTo>
                  <a:lnTo>
                    <a:pt x="222" y="215"/>
                  </a:lnTo>
                  <a:lnTo>
                    <a:pt x="152" y="295"/>
                  </a:lnTo>
                  <a:lnTo>
                    <a:pt x="76" y="416"/>
                  </a:lnTo>
                  <a:lnTo>
                    <a:pt x="37" y="513"/>
                  </a:lnTo>
                  <a:lnTo>
                    <a:pt x="17" y="582"/>
                  </a:lnTo>
                  <a:lnTo>
                    <a:pt x="5" y="651"/>
                  </a:lnTo>
                  <a:lnTo>
                    <a:pt x="0" y="721"/>
                  </a:lnTo>
                  <a:lnTo>
                    <a:pt x="3" y="793"/>
                  </a:lnTo>
                  <a:lnTo>
                    <a:pt x="13" y="863"/>
                  </a:lnTo>
                  <a:lnTo>
                    <a:pt x="21" y="899"/>
                  </a:lnTo>
                  <a:lnTo>
                    <a:pt x="41" y="963"/>
                  </a:lnTo>
                  <a:lnTo>
                    <a:pt x="110" y="1138"/>
                  </a:lnTo>
                  <a:lnTo>
                    <a:pt x="150" y="1221"/>
                  </a:lnTo>
                  <a:lnTo>
                    <a:pt x="218" y="1347"/>
                  </a:lnTo>
                  <a:lnTo>
                    <a:pt x="394" y="1640"/>
                  </a:lnTo>
                  <a:lnTo>
                    <a:pt x="579" y="1909"/>
                  </a:lnTo>
                  <a:lnTo>
                    <a:pt x="689" y="2048"/>
                  </a:lnTo>
                  <a:lnTo>
                    <a:pt x="739" y="2095"/>
                  </a:lnTo>
                  <a:lnTo>
                    <a:pt x="752" y="2100"/>
                  </a:lnTo>
                  <a:lnTo>
                    <a:pt x="765" y="2098"/>
                  </a:lnTo>
                  <a:lnTo>
                    <a:pt x="795" y="2075"/>
                  </a:lnTo>
                  <a:lnTo>
                    <a:pt x="893" y="1944"/>
                  </a:lnTo>
                  <a:lnTo>
                    <a:pt x="1046" y="1717"/>
                  </a:lnTo>
                  <a:lnTo>
                    <a:pt x="1135" y="1582"/>
                  </a:lnTo>
                  <a:lnTo>
                    <a:pt x="1285" y="1333"/>
                  </a:lnTo>
                  <a:lnTo>
                    <a:pt x="1400" y="1115"/>
                  </a:lnTo>
                  <a:lnTo>
                    <a:pt x="1457" y="978"/>
                  </a:lnTo>
                  <a:lnTo>
                    <a:pt x="1483" y="899"/>
                  </a:lnTo>
                  <a:lnTo>
                    <a:pt x="1490" y="864"/>
                  </a:lnTo>
                  <a:lnTo>
                    <a:pt x="1499" y="817"/>
                  </a:lnTo>
                  <a:lnTo>
                    <a:pt x="1502" y="720"/>
                  </a:lnTo>
                  <a:lnTo>
                    <a:pt x="1492" y="621"/>
                  </a:lnTo>
                  <a:lnTo>
                    <a:pt x="1467" y="522"/>
                  </a:lnTo>
                  <a:lnTo>
                    <a:pt x="1429" y="427"/>
                  </a:lnTo>
                  <a:lnTo>
                    <a:pt x="1380" y="337"/>
                  </a:lnTo>
                  <a:lnTo>
                    <a:pt x="1318" y="254"/>
                  </a:lnTo>
                  <a:lnTo>
                    <a:pt x="1247" y="181"/>
                  </a:lnTo>
                  <a:lnTo>
                    <a:pt x="1206" y="148"/>
                  </a:lnTo>
                  <a:lnTo>
                    <a:pt x="1173" y="125"/>
                  </a:lnTo>
                  <a:lnTo>
                    <a:pt x="1103" y="83"/>
                  </a:lnTo>
                  <a:lnTo>
                    <a:pt x="1026" y="50"/>
                  </a:lnTo>
                  <a:lnTo>
                    <a:pt x="946" y="26"/>
                  </a:lnTo>
                  <a:lnTo>
                    <a:pt x="861" y="9"/>
                  </a:lnTo>
                  <a:lnTo>
                    <a:pt x="776" y="0"/>
                  </a:lnTo>
                  <a:lnTo>
                    <a:pt x="692" y="2"/>
                  </a:lnTo>
                  <a:lnTo>
                    <a:pt x="609" y="10"/>
                  </a:lnTo>
                  <a:lnTo>
                    <a:pt x="569" y="19"/>
                  </a:lnTo>
                  <a:close/>
                  <a:moveTo>
                    <a:pt x="973" y="198"/>
                  </a:moveTo>
                  <a:lnTo>
                    <a:pt x="1017" y="219"/>
                  </a:lnTo>
                  <a:lnTo>
                    <a:pt x="1112" y="285"/>
                  </a:lnTo>
                  <a:lnTo>
                    <a:pt x="1201" y="371"/>
                  </a:lnTo>
                  <a:lnTo>
                    <a:pt x="1271" y="465"/>
                  </a:lnTo>
                  <a:lnTo>
                    <a:pt x="1295" y="509"/>
                  </a:lnTo>
                  <a:lnTo>
                    <a:pt x="1314" y="552"/>
                  </a:lnTo>
                  <a:lnTo>
                    <a:pt x="1338" y="642"/>
                  </a:lnTo>
                  <a:lnTo>
                    <a:pt x="1347" y="738"/>
                  </a:lnTo>
                  <a:lnTo>
                    <a:pt x="1340" y="836"/>
                  </a:lnTo>
                  <a:lnTo>
                    <a:pt x="1317" y="933"/>
                  </a:lnTo>
                  <a:lnTo>
                    <a:pt x="1281" y="1025"/>
                  </a:lnTo>
                  <a:lnTo>
                    <a:pt x="1232" y="1109"/>
                  </a:lnTo>
                  <a:lnTo>
                    <a:pt x="1171" y="1184"/>
                  </a:lnTo>
                  <a:lnTo>
                    <a:pt x="1135" y="1216"/>
                  </a:lnTo>
                  <a:lnTo>
                    <a:pt x="1092" y="1248"/>
                  </a:lnTo>
                  <a:lnTo>
                    <a:pt x="1004" y="1300"/>
                  </a:lnTo>
                  <a:lnTo>
                    <a:pt x="914" y="1333"/>
                  </a:lnTo>
                  <a:lnTo>
                    <a:pt x="821" y="1350"/>
                  </a:lnTo>
                  <a:lnTo>
                    <a:pt x="729" y="1352"/>
                  </a:lnTo>
                  <a:lnTo>
                    <a:pt x="639" y="1340"/>
                  </a:lnTo>
                  <a:lnTo>
                    <a:pt x="551" y="1313"/>
                  </a:lnTo>
                  <a:lnTo>
                    <a:pt x="470" y="1274"/>
                  </a:lnTo>
                  <a:lnTo>
                    <a:pt x="394" y="1226"/>
                  </a:lnTo>
                  <a:lnTo>
                    <a:pt x="326" y="1165"/>
                  </a:lnTo>
                  <a:lnTo>
                    <a:pt x="268" y="1095"/>
                  </a:lnTo>
                  <a:lnTo>
                    <a:pt x="220" y="1018"/>
                  </a:lnTo>
                  <a:lnTo>
                    <a:pt x="185" y="933"/>
                  </a:lnTo>
                  <a:lnTo>
                    <a:pt x="165" y="841"/>
                  </a:lnTo>
                  <a:lnTo>
                    <a:pt x="159" y="745"/>
                  </a:lnTo>
                  <a:lnTo>
                    <a:pt x="170" y="644"/>
                  </a:lnTo>
                  <a:lnTo>
                    <a:pt x="185" y="592"/>
                  </a:lnTo>
                  <a:lnTo>
                    <a:pt x="199" y="545"/>
                  </a:lnTo>
                  <a:lnTo>
                    <a:pt x="240" y="457"/>
                  </a:lnTo>
                  <a:lnTo>
                    <a:pt x="295" y="379"/>
                  </a:lnTo>
                  <a:lnTo>
                    <a:pt x="359" y="311"/>
                  </a:lnTo>
                  <a:lnTo>
                    <a:pt x="434" y="255"/>
                  </a:lnTo>
                  <a:lnTo>
                    <a:pt x="517" y="212"/>
                  </a:lnTo>
                  <a:lnTo>
                    <a:pt x="607" y="182"/>
                  </a:lnTo>
                  <a:lnTo>
                    <a:pt x="703" y="166"/>
                  </a:lnTo>
                  <a:lnTo>
                    <a:pt x="752" y="165"/>
                  </a:lnTo>
                  <a:lnTo>
                    <a:pt x="812" y="166"/>
                  </a:lnTo>
                  <a:lnTo>
                    <a:pt x="933" y="185"/>
                  </a:lnTo>
                  <a:lnTo>
                    <a:pt x="973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3592684-B2C9-40DF-AEC9-F00F0E0F1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" y="1302"/>
              <a:ext cx="213" cy="213"/>
            </a:xfrm>
            <a:custGeom>
              <a:avLst/>
              <a:gdLst>
                <a:gd name="T0" fmla="*/ 170 w 638"/>
                <a:gd name="T1" fmla="*/ 36 h 639"/>
                <a:gd name="T2" fmla="*/ 130 w 638"/>
                <a:gd name="T3" fmla="*/ 57 h 639"/>
                <a:gd name="T4" fmla="*/ 67 w 638"/>
                <a:gd name="T5" fmla="*/ 118 h 639"/>
                <a:gd name="T6" fmla="*/ 24 w 638"/>
                <a:gd name="T7" fmla="*/ 193 h 639"/>
                <a:gd name="T8" fmla="*/ 3 w 638"/>
                <a:gd name="T9" fmla="*/ 287 h 639"/>
                <a:gd name="T10" fmla="*/ 0 w 638"/>
                <a:gd name="T11" fmla="*/ 338 h 639"/>
                <a:gd name="T12" fmla="*/ 1 w 638"/>
                <a:gd name="T13" fmla="*/ 374 h 639"/>
                <a:gd name="T14" fmla="*/ 7 w 638"/>
                <a:gd name="T15" fmla="*/ 429 h 639"/>
                <a:gd name="T16" fmla="*/ 27 w 638"/>
                <a:gd name="T17" fmla="*/ 472 h 639"/>
                <a:gd name="T18" fmla="*/ 64 w 638"/>
                <a:gd name="T19" fmla="*/ 517 h 639"/>
                <a:gd name="T20" fmla="*/ 93 w 638"/>
                <a:gd name="T21" fmla="*/ 546 h 639"/>
                <a:gd name="T22" fmla="*/ 122 w 638"/>
                <a:gd name="T23" fmla="*/ 576 h 639"/>
                <a:gd name="T24" fmla="*/ 167 w 638"/>
                <a:gd name="T25" fmla="*/ 613 h 639"/>
                <a:gd name="T26" fmla="*/ 212 w 638"/>
                <a:gd name="T27" fmla="*/ 633 h 639"/>
                <a:gd name="T28" fmla="*/ 265 w 638"/>
                <a:gd name="T29" fmla="*/ 639 h 639"/>
                <a:gd name="T30" fmla="*/ 301 w 638"/>
                <a:gd name="T31" fmla="*/ 639 h 639"/>
                <a:gd name="T32" fmla="*/ 355 w 638"/>
                <a:gd name="T33" fmla="*/ 638 h 639"/>
                <a:gd name="T34" fmla="*/ 427 w 638"/>
                <a:gd name="T35" fmla="*/ 622 h 639"/>
                <a:gd name="T36" fmla="*/ 470 w 638"/>
                <a:gd name="T37" fmla="*/ 606 h 639"/>
                <a:gd name="T38" fmla="*/ 507 w 638"/>
                <a:gd name="T39" fmla="*/ 583 h 639"/>
                <a:gd name="T40" fmla="*/ 542 w 638"/>
                <a:gd name="T41" fmla="*/ 555 h 639"/>
                <a:gd name="T42" fmla="*/ 572 w 638"/>
                <a:gd name="T43" fmla="*/ 522 h 639"/>
                <a:gd name="T44" fmla="*/ 596 w 638"/>
                <a:gd name="T45" fmla="*/ 483 h 639"/>
                <a:gd name="T46" fmla="*/ 607 w 638"/>
                <a:gd name="T47" fmla="*/ 460 h 639"/>
                <a:gd name="T48" fmla="*/ 619 w 638"/>
                <a:gd name="T49" fmla="*/ 434 h 639"/>
                <a:gd name="T50" fmla="*/ 633 w 638"/>
                <a:gd name="T51" fmla="*/ 384 h 639"/>
                <a:gd name="T52" fmla="*/ 638 w 638"/>
                <a:gd name="T53" fmla="*/ 334 h 639"/>
                <a:gd name="T54" fmla="*/ 635 w 638"/>
                <a:gd name="T55" fmla="*/ 284 h 639"/>
                <a:gd name="T56" fmla="*/ 625 w 638"/>
                <a:gd name="T57" fmla="*/ 236 h 639"/>
                <a:gd name="T58" fmla="*/ 607 w 638"/>
                <a:gd name="T59" fmla="*/ 192 h 639"/>
                <a:gd name="T60" fmla="*/ 583 w 638"/>
                <a:gd name="T61" fmla="*/ 150 h 639"/>
                <a:gd name="T62" fmla="*/ 554 w 638"/>
                <a:gd name="T63" fmla="*/ 112 h 639"/>
                <a:gd name="T64" fmla="*/ 520 w 638"/>
                <a:gd name="T65" fmla="*/ 79 h 639"/>
                <a:gd name="T66" fmla="*/ 481 w 638"/>
                <a:gd name="T67" fmla="*/ 50 h 639"/>
                <a:gd name="T68" fmla="*/ 438 w 638"/>
                <a:gd name="T69" fmla="*/ 27 h 639"/>
                <a:gd name="T70" fmla="*/ 393 w 638"/>
                <a:gd name="T71" fmla="*/ 11 h 639"/>
                <a:gd name="T72" fmla="*/ 345 w 638"/>
                <a:gd name="T73" fmla="*/ 1 h 639"/>
                <a:gd name="T74" fmla="*/ 296 w 638"/>
                <a:gd name="T75" fmla="*/ 0 h 639"/>
                <a:gd name="T76" fmla="*/ 245 w 638"/>
                <a:gd name="T77" fmla="*/ 7 h 639"/>
                <a:gd name="T78" fmla="*/ 195 w 638"/>
                <a:gd name="T79" fmla="*/ 23 h 639"/>
                <a:gd name="T80" fmla="*/ 170 w 638"/>
                <a:gd name="T81" fmla="*/ 36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8" h="639">
                  <a:moveTo>
                    <a:pt x="170" y="36"/>
                  </a:moveTo>
                  <a:lnTo>
                    <a:pt x="130" y="57"/>
                  </a:lnTo>
                  <a:lnTo>
                    <a:pt x="67" y="118"/>
                  </a:lnTo>
                  <a:lnTo>
                    <a:pt x="24" y="193"/>
                  </a:lnTo>
                  <a:lnTo>
                    <a:pt x="3" y="287"/>
                  </a:lnTo>
                  <a:lnTo>
                    <a:pt x="0" y="338"/>
                  </a:lnTo>
                  <a:lnTo>
                    <a:pt x="1" y="374"/>
                  </a:lnTo>
                  <a:lnTo>
                    <a:pt x="7" y="429"/>
                  </a:lnTo>
                  <a:lnTo>
                    <a:pt x="27" y="472"/>
                  </a:lnTo>
                  <a:lnTo>
                    <a:pt x="64" y="517"/>
                  </a:lnTo>
                  <a:lnTo>
                    <a:pt x="93" y="546"/>
                  </a:lnTo>
                  <a:lnTo>
                    <a:pt x="122" y="576"/>
                  </a:lnTo>
                  <a:lnTo>
                    <a:pt x="167" y="613"/>
                  </a:lnTo>
                  <a:lnTo>
                    <a:pt x="212" y="633"/>
                  </a:lnTo>
                  <a:lnTo>
                    <a:pt x="265" y="639"/>
                  </a:lnTo>
                  <a:lnTo>
                    <a:pt x="301" y="639"/>
                  </a:lnTo>
                  <a:lnTo>
                    <a:pt x="355" y="638"/>
                  </a:lnTo>
                  <a:lnTo>
                    <a:pt x="427" y="622"/>
                  </a:lnTo>
                  <a:lnTo>
                    <a:pt x="470" y="606"/>
                  </a:lnTo>
                  <a:lnTo>
                    <a:pt x="507" y="583"/>
                  </a:lnTo>
                  <a:lnTo>
                    <a:pt x="542" y="555"/>
                  </a:lnTo>
                  <a:lnTo>
                    <a:pt x="572" y="522"/>
                  </a:lnTo>
                  <a:lnTo>
                    <a:pt x="596" y="483"/>
                  </a:lnTo>
                  <a:lnTo>
                    <a:pt x="607" y="460"/>
                  </a:lnTo>
                  <a:lnTo>
                    <a:pt x="619" y="434"/>
                  </a:lnTo>
                  <a:lnTo>
                    <a:pt x="633" y="384"/>
                  </a:lnTo>
                  <a:lnTo>
                    <a:pt x="638" y="334"/>
                  </a:lnTo>
                  <a:lnTo>
                    <a:pt x="635" y="284"/>
                  </a:lnTo>
                  <a:lnTo>
                    <a:pt x="625" y="236"/>
                  </a:lnTo>
                  <a:lnTo>
                    <a:pt x="607" y="192"/>
                  </a:lnTo>
                  <a:lnTo>
                    <a:pt x="583" y="150"/>
                  </a:lnTo>
                  <a:lnTo>
                    <a:pt x="554" y="112"/>
                  </a:lnTo>
                  <a:lnTo>
                    <a:pt x="520" y="79"/>
                  </a:lnTo>
                  <a:lnTo>
                    <a:pt x="481" y="50"/>
                  </a:lnTo>
                  <a:lnTo>
                    <a:pt x="438" y="27"/>
                  </a:lnTo>
                  <a:lnTo>
                    <a:pt x="393" y="11"/>
                  </a:lnTo>
                  <a:lnTo>
                    <a:pt x="345" y="1"/>
                  </a:lnTo>
                  <a:lnTo>
                    <a:pt x="296" y="0"/>
                  </a:lnTo>
                  <a:lnTo>
                    <a:pt x="245" y="7"/>
                  </a:lnTo>
                  <a:lnTo>
                    <a:pt x="195" y="23"/>
                  </a:lnTo>
                  <a:lnTo>
                    <a:pt x="17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65853FC7-B192-406A-B305-5F8D3099D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818"/>
              <a:ext cx="1050" cy="1345"/>
            </a:xfrm>
            <a:custGeom>
              <a:avLst/>
              <a:gdLst>
                <a:gd name="T0" fmla="*/ 2242 w 3150"/>
                <a:gd name="T1" fmla="*/ 484 h 4036"/>
                <a:gd name="T2" fmla="*/ 2007 w 3150"/>
                <a:gd name="T3" fmla="*/ 682 h 4036"/>
                <a:gd name="T4" fmla="*/ 1668 w 3150"/>
                <a:gd name="T5" fmla="*/ 970 h 4036"/>
                <a:gd name="T6" fmla="*/ 1619 w 3150"/>
                <a:gd name="T7" fmla="*/ 1017 h 4036"/>
                <a:gd name="T8" fmla="*/ 1612 w 3150"/>
                <a:gd name="T9" fmla="*/ 1026 h 4036"/>
                <a:gd name="T10" fmla="*/ 1600 w 3150"/>
                <a:gd name="T11" fmla="*/ 1053 h 4036"/>
                <a:gd name="T12" fmla="*/ 1587 w 3150"/>
                <a:gd name="T13" fmla="*/ 1133 h 4036"/>
                <a:gd name="T14" fmla="*/ 1575 w 3150"/>
                <a:gd name="T15" fmla="*/ 1549 h 4036"/>
                <a:gd name="T16" fmla="*/ 1570 w 3150"/>
                <a:gd name="T17" fmla="*/ 2218 h 4036"/>
                <a:gd name="T18" fmla="*/ 1563 w 3150"/>
                <a:gd name="T19" fmla="*/ 3372 h 4036"/>
                <a:gd name="T20" fmla="*/ 1484 w 3150"/>
                <a:gd name="T21" fmla="*/ 3441 h 4036"/>
                <a:gd name="T22" fmla="*/ 1408 w 3150"/>
                <a:gd name="T23" fmla="*/ 3511 h 4036"/>
                <a:gd name="T24" fmla="*/ 874 w 3150"/>
                <a:gd name="T25" fmla="*/ 3511 h 4036"/>
                <a:gd name="T26" fmla="*/ 338 w 3150"/>
                <a:gd name="T27" fmla="*/ 3511 h 4036"/>
                <a:gd name="T28" fmla="*/ 169 w 3150"/>
                <a:gd name="T29" fmla="*/ 3748 h 4036"/>
                <a:gd name="T30" fmla="*/ 101 w 3150"/>
                <a:gd name="T31" fmla="*/ 3844 h 4036"/>
                <a:gd name="T32" fmla="*/ 8 w 3150"/>
                <a:gd name="T33" fmla="*/ 3987 h 4036"/>
                <a:gd name="T34" fmla="*/ 0 w 3150"/>
                <a:gd name="T35" fmla="*/ 4010 h 4036"/>
                <a:gd name="T36" fmla="*/ 14 w 3150"/>
                <a:gd name="T37" fmla="*/ 4016 h 4036"/>
                <a:gd name="T38" fmla="*/ 171 w 3150"/>
                <a:gd name="T39" fmla="*/ 4027 h 4036"/>
                <a:gd name="T40" fmla="*/ 603 w 3150"/>
                <a:gd name="T41" fmla="*/ 4036 h 4036"/>
                <a:gd name="T42" fmla="*/ 1335 w 3150"/>
                <a:gd name="T43" fmla="*/ 4036 h 4036"/>
                <a:gd name="T44" fmla="*/ 1782 w 3150"/>
                <a:gd name="T45" fmla="*/ 4027 h 4036"/>
                <a:gd name="T46" fmla="*/ 1959 w 3150"/>
                <a:gd name="T47" fmla="*/ 4016 h 4036"/>
                <a:gd name="T48" fmla="*/ 1986 w 3150"/>
                <a:gd name="T49" fmla="*/ 4010 h 4036"/>
                <a:gd name="T50" fmla="*/ 2006 w 3150"/>
                <a:gd name="T51" fmla="*/ 3998 h 4036"/>
                <a:gd name="T52" fmla="*/ 2038 w 3150"/>
                <a:gd name="T53" fmla="*/ 3970 h 4036"/>
                <a:gd name="T54" fmla="*/ 2062 w 3150"/>
                <a:gd name="T55" fmla="*/ 3920 h 4036"/>
                <a:gd name="T56" fmla="*/ 2079 w 3150"/>
                <a:gd name="T57" fmla="*/ 3834 h 4036"/>
                <a:gd name="T58" fmla="*/ 2095 w 3150"/>
                <a:gd name="T59" fmla="*/ 3610 h 4036"/>
                <a:gd name="T60" fmla="*/ 2101 w 3150"/>
                <a:gd name="T61" fmla="*/ 3032 h 4036"/>
                <a:gd name="T62" fmla="*/ 2101 w 3150"/>
                <a:gd name="T63" fmla="*/ 2574 h 4036"/>
                <a:gd name="T64" fmla="*/ 2102 w 3150"/>
                <a:gd name="T65" fmla="*/ 1895 h 4036"/>
                <a:gd name="T66" fmla="*/ 2111 w 3150"/>
                <a:gd name="T67" fmla="*/ 1423 h 4036"/>
                <a:gd name="T68" fmla="*/ 2121 w 3150"/>
                <a:gd name="T69" fmla="*/ 1321 h 4036"/>
                <a:gd name="T70" fmla="*/ 2129 w 3150"/>
                <a:gd name="T71" fmla="*/ 1285 h 4036"/>
                <a:gd name="T72" fmla="*/ 2135 w 3150"/>
                <a:gd name="T73" fmla="*/ 1277 h 4036"/>
                <a:gd name="T74" fmla="*/ 2177 w 3150"/>
                <a:gd name="T75" fmla="*/ 1235 h 4036"/>
                <a:gd name="T76" fmla="*/ 2462 w 3150"/>
                <a:gd name="T77" fmla="*/ 987 h 4036"/>
                <a:gd name="T78" fmla="*/ 2660 w 3150"/>
                <a:gd name="T79" fmla="*/ 824 h 4036"/>
                <a:gd name="T80" fmla="*/ 2854 w 3150"/>
                <a:gd name="T81" fmla="*/ 659 h 4036"/>
                <a:gd name="T82" fmla="*/ 3068 w 3150"/>
                <a:gd name="T83" fmla="*/ 473 h 4036"/>
                <a:gd name="T84" fmla="*/ 3143 w 3150"/>
                <a:gd name="T85" fmla="*/ 401 h 4036"/>
                <a:gd name="T86" fmla="*/ 3150 w 3150"/>
                <a:gd name="T87" fmla="*/ 388 h 4036"/>
                <a:gd name="T88" fmla="*/ 3148 w 3150"/>
                <a:gd name="T89" fmla="*/ 378 h 4036"/>
                <a:gd name="T90" fmla="*/ 3127 w 3150"/>
                <a:gd name="T91" fmla="*/ 338 h 4036"/>
                <a:gd name="T92" fmla="*/ 3067 w 3150"/>
                <a:gd name="T93" fmla="*/ 249 h 4036"/>
                <a:gd name="T94" fmla="*/ 2960 w 3150"/>
                <a:gd name="T95" fmla="*/ 110 h 4036"/>
                <a:gd name="T96" fmla="*/ 2890 w 3150"/>
                <a:gd name="T97" fmla="*/ 31 h 4036"/>
                <a:gd name="T98" fmla="*/ 2859 w 3150"/>
                <a:gd name="T99" fmla="*/ 3 h 4036"/>
                <a:gd name="T100" fmla="*/ 2852 w 3150"/>
                <a:gd name="T101" fmla="*/ 0 h 4036"/>
                <a:gd name="T102" fmla="*/ 2807 w 3150"/>
                <a:gd name="T103" fmla="*/ 27 h 4036"/>
                <a:gd name="T104" fmla="*/ 2476 w 3150"/>
                <a:gd name="T105" fmla="*/ 289 h 4036"/>
                <a:gd name="T106" fmla="*/ 2242 w 3150"/>
                <a:gd name="T107" fmla="*/ 484 h 4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50" h="4036">
                  <a:moveTo>
                    <a:pt x="2242" y="484"/>
                  </a:moveTo>
                  <a:lnTo>
                    <a:pt x="2007" y="682"/>
                  </a:lnTo>
                  <a:lnTo>
                    <a:pt x="1668" y="970"/>
                  </a:lnTo>
                  <a:lnTo>
                    <a:pt x="1619" y="1017"/>
                  </a:lnTo>
                  <a:lnTo>
                    <a:pt x="1612" y="1026"/>
                  </a:lnTo>
                  <a:lnTo>
                    <a:pt x="1600" y="1053"/>
                  </a:lnTo>
                  <a:lnTo>
                    <a:pt x="1587" y="1133"/>
                  </a:lnTo>
                  <a:lnTo>
                    <a:pt x="1575" y="1549"/>
                  </a:lnTo>
                  <a:lnTo>
                    <a:pt x="1570" y="2218"/>
                  </a:lnTo>
                  <a:lnTo>
                    <a:pt x="1563" y="3372"/>
                  </a:lnTo>
                  <a:lnTo>
                    <a:pt x="1484" y="3441"/>
                  </a:lnTo>
                  <a:lnTo>
                    <a:pt x="1408" y="3511"/>
                  </a:lnTo>
                  <a:lnTo>
                    <a:pt x="874" y="3511"/>
                  </a:lnTo>
                  <a:lnTo>
                    <a:pt x="338" y="3511"/>
                  </a:lnTo>
                  <a:lnTo>
                    <a:pt x="169" y="3748"/>
                  </a:lnTo>
                  <a:lnTo>
                    <a:pt x="101" y="3844"/>
                  </a:lnTo>
                  <a:lnTo>
                    <a:pt x="8" y="3987"/>
                  </a:lnTo>
                  <a:lnTo>
                    <a:pt x="0" y="4010"/>
                  </a:lnTo>
                  <a:lnTo>
                    <a:pt x="14" y="4016"/>
                  </a:lnTo>
                  <a:lnTo>
                    <a:pt x="171" y="4027"/>
                  </a:lnTo>
                  <a:lnTo>
                    <a:pt x="603" y="4036"/>
                  </a:lnTo>
                  <a:lnTo>
                    <a:pt x="1335" y="4036"/>
                  </a:lnTo>
                  <a:lnTo>
                    <a:pt x="1782" y="4027"/>
                  </a:lnTo>
                  <a:lnTo>
                    <a:pt x="1959" y="4016"/>
                  </a:lnTo>
                  <a:lnTo>
                    <a:pt x="1986" y="4010"/>
                  </a:lnTo>
                  <a:lnTo>
                    <a:pt x="2006" y="3998"/>
                  </a:lnTo>
                  <a:lnTo>
                    <a:pt x="2038" y="3970"/>
                  </a:lnTo>
                  <a:lnTo>
                    <a:pt x="2062" y="3920"/>
                  </a:lnTo>
                  <a:lnTo>
                    <a:pt x="2079" y="3834"/>
                  </a:lnTo>
                  <a:lnTo>
                    <a:pt x="2095" y="3610"/>
                  </a:lnTo>
                  <a:lnTo>
                    <a:pt x="2101" y="3032"/>
                  </a:lnTo>
                  <a:lnTo>
                    <a:pt x="2101" y="2574"/>
                  </a:lnTo>
                  <a:lnTo>
                    <a:pt x="2102" y="1895"/>
                  </a:lnTo>
                  <a:lnTo>
                    <a:pt x="2111" y="1423"/>
                  </a:lnTo>
                  <a:lnTo>
                    <a:pt x="2121" y="1321"/>
                  </a:lnTo>
                  <a:lnTo>
                    <a:pt x="2129" y="1285"/>
                  </a:lnTo>
                  <a:lnTo>
                    <a:pt x="2135" y="1277"/>
                  </a:lnTo>
                  <a:lnTo>
                    <a:pt x="2177" y="1235"/>
                  </a:lnTo>
                  <a:lnTo>
                    <a:pt x="2462" y="987"/>
                  </a:lnTo>
                  <a:lnTo>
                    <a:pt x="2660" y="824"/>
                  </a:lnTo>
                  <a:lnTo>
                    <a:pt x="2854" y="659"/>
                  </a:lnTo>
                  <a:lnTo>
                    <a:pt x="3068" y="473"/>
                  </a:lnTo>
                  <a:lnTo>
                    <a:pt x="3143" y="401"/>
                  </a:lnTo>
                  <a:lnTo>
                    <a:pt x="3150" y="388"/>
                  </a:lnTo>
                  <a:lnTo>
                    <a:pt x="3148" y="378"/>
                  </a:lnTo>
                  <a:lnTo>
                    <a:pt x="3127" y="338"/>
                  </a:lnTo>
                  <a:lnTo>
                    <a:pt x="3067" y="249"/>
                  </a:lnTo>
                  <a:lnTo>
                    <a:pt x="2960" y="110"/>
                  </a:lnTo>
                  <a:lnTo>
                    <a:pt x="2890" y="31"/>
                  </a:lnTo>
                  <a:lnTo>
                    <a:pt x="2859" y="3"/>
                  </a:lnTo>
                  <a:lnTo>
                    <a:pt x="2852" y="0"/>
                  </a:lnTo>
                  <a:lnTo>
                    <a:pt x="2807" y="27"/>
                  </a:lnTo>
                  <a:lnTo>
                    <a:pt x="2476" y="289"/>
                  </a:lnTo>
                  <a:lnTo>
                    <a:pt x="2242" y="4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5BC269C-C693-4AD8-842E-30C5917AC7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8" y="1953"/>
              <a:ext cx="873" cy="1210"/>
            </a:xfrm>
            <a:custGeom>
              <a:avLst/>
              <a:gdLst>
                <a:gd name="T0" fmla="*/ 930 w 2620"/>
                <a:gd name="T1" fmla="*/ 55 h 3631"/>
                <a:gd name="T2" fmla="*/ 697 w 2620"/>
                <a:gd name="T3" fmla="*/ 151 h 3631"/>
                <a:gd name="T4" fmla="*/ 489 w 2620"/>
                <a:gd name="T5" fmla="*/ 290 h 3631"/>
                <a:gd name="T6" fmla="*/ 313 w 2620"/>
                <a:gd name="T7" fmla="*/ 465 h 3631"/>
                <a:gd name="T8" fmla="*/ 171 w 2620"/>
                <a:gd name="T9" fmla="*/ 667 h 3631"/>
                <a:gd name="T10" fmla="*/ 69 w 2620"/>
                <a:gd name="T11" fmla="*/ 888 h 3631"/>
                <a:gd name="T12" fmla="*/ 12 w 2620"/>
                <a:gd name="T13" fmla="*/ 1123 h 3631"/>
                <a:gd name="T14" fmla="*/ 3 w 2620"/>
                <a:gd name="T15" fmla="*/ 1361 h 3631"/>
                <a:gd name="T16" fmla="*/ 33 w 2620"/>
                <a:gd name="T17" fmla="*/ 1538 h 3631"/>
                <a:gd name="T18" fmla="*/ 99 w 2620"/>
                <a:gd name="T19" fmla="*/ 1742 h 3631"/>
                <a:gd name="T20" fmla="*/ 235 w 2620"/>
                <a:gd name="T21" fmla="*/ 2051 h 3631"/>
                <a:gd name="T22" fmla="*/ 624 w 2620"/>
                <a:gd name="T23" fmla="*/ 2721 h 3631"/>
                <a:gd name="T24" fmla="*/ 896 w 2620"/>
                <a:gd name="T25" fmla="*/ 3132 h 3631"/>
                <a:gd name="T26" fmla="*/ 1205 w 2620"/>
                <a:gd name="T27" fmla="*/ 3555 h 3631"/>
                <a:gd name="T28" fmla="*/ 1299 w 2620"/>
                <a:gd name="T29" fmla="*/ 3629 h 3631"/>
                <a:gd name="T30" fmla="*/ 1324 w 2620"/>
                <a:gd name="T31" fmla="*/ 3629 h 3631"/>
                <a:gd name="T32" fmla="*/ 1446 w 2620"/>
                <a:gd name="T33" fmla="*/ 3510 h 3631"/>
                <a:gd name="T34" fmla="*/ 1774 w 2620"/>
                <a:gd name="T35" fmla="*/ 3060 h 3631"/>
                <a:gd name="T36" fmla="*/ 2149 w 2620"/>
                <a:gd name="T37" fmla="*/ 2467 h 3631"/>
                <a:gd name="T38" fmla="*/ 2439 w 2620"/>
                <a:gd name="T39" fmla="*/ 1931 h 3631"/>
                <a:gd name="T40" fmla="*/ 2533 w 2620"/>
                <a:gd name="T41" fmla="*/ 1702 h 3631"/>
                <a:gd name="T42" fmla="*/ 2606 w 2620"/>
                <a:gd name="T43" fmla="*/ 1448 h 3631"/>
                <a:gd name="T44" fmla="*/ 2620 w 2620"/>
                <a:gd name="T45" fmla="*/ 1273 h 3631"/>
                <a:gd name="T46" fmla="*/ 2600 w 2620"/>
                <a:gd name="T47" fmla="*/ 1091 h 3631"/>
                <a:gd name="T48" fmla="*/ 2574 w 2620"/>
                <a:gd name="T49" fmla="*/ 972 h 3631"/>
                <a:gd name="T50" fmla="*/ 2478 w 2620"/>
                <a:gd name="T51" fmla="*/ 721 h 3631"/>
                <a:gd name="T52" fmla="*/ 2338 w 2620"/>
                <a:gd name="T53" fmla="*/ 502 h 3631"/>
                <a:gd name="T54" fmla="*/ 2159 w 2620"/>
                <a:gd name="T55" fmla="*/ 317 h 3631"/>
                <a:gd name="T56" fmla="*/ 1949 w 2620"/>
                <a:gd name="T57" fmla="*/ 170 h 3631"/>
                <a:gd name="T58" fmla="*/ 1713 w 2620"/>
                <a:gd name="T59" fmla="*/ 66 h 3631"/>
                <a:gd name="T60" fmla="*/ 1459 w 2620"/>
                <a:gd name="T61" fmla="*/ 10 h 3631"/>
                <a:gd name="T62" fmla="*/ 1194 w 2620"/>
                <a:gd name="T63" fmla="*/ 5 h 3631"/>
                <a:gd name="T64" fmla="*/ 992 w 2620"/>
                <a:gd name="T65" fmla="*/ 39 h 3631"/>
                <a:gd name="T66" fmla="*/ 1648 w 2620"/>
                <a:gd name="T67" fmla="*/ 350 h 3631"/>
                <a:gd name="T68" fmla="*/ 1819 w 2620"/>
                <a:gd name="T69" fmla="*/ 429 h 3631"/>
                <a:gd name="T70" fmla="*/ 1969 w 2620"/>
                <a:gd name="T71" fmla="*/ 536 h 3631"/>
                <a:gd name="T72" fmla="*/ 2097 w 2620"/>
                <a:gd name="T73" fmla="*/ 667 h 3631"/>
                <a:gd name="T74" fmla="*/ 2200 w 2620"/>
                <a:gd name="T75" fmla="*/ 816 h 3631"/>
                <a:gd name="T76" fmla="*/ 2276 w 2620"/>
                <a:gd name="T77" fmla="*/ 978 h 3631"/>
                <a:gd name="T78" fmla="*/ 2322 w 2620"/>
                <a:gd name="T79" fmla="*/ 1150 h 3631"/>
                <a:gd name="T80" fmla="*/ 2335 w 2620"/>
                <a:gd name="T81" fmla="*/ 1328 h 3631"/>
                <a:gd name="T82" fmla="*/ 2319 w 2620"/>
                <a:gd name="T83" fmla="*/ 1462 h 3631"/>
                <a:gd name="T84" fmla="*/ 2279 w 2620"/>
                <a:gd name="T85" fmla="*/ 1617 h 3631"/>
                <a:gd name="T86" fmla="*/ 2194 w 2620"/>
                <a:gd name="T87" fmla="*/ 1805 h 3631"/>
                <a:gd name="T88" fmla="*/ 2078 w 2620"/>
                <a:gd name="T89" fmla="*/ 1970 h 3631"/>
                <a:gd name="T90" fmla="*/ 1936 w 2620"/>
                <a:gd name="T91" fmla="*/ 2109 h 3631"/>
                <a:gd name="T92" fmla="*/ 1773 w 2620"/>
                <a:gd name="T93" fmla="*/ 2216 h 3631"/>
                <a:gd name="T94" fmla="*/ 1591 w 2620"/>
                <a:gd name="T95" fmla="*/ 2291 h 3631"/>
                <a:gd name="T96" fmla="*/ 1398 w 2620"/>
                <a:gd name="T97" fmla="*/ 2328 h 3631"/>
                <a:gd name="T98" fmla="*/ 1197 w 2620"/>
                <a:gd name="T99" fmla="*/ 2325 h 3631"/>
                <a:gd name="T100" fmla="*/ 1069 w 2620"/>
                <a:gd name="T101" fmla="*/ 2302 h 3631"/>
                <a:gd name="T102" fmla="*/ 794 w 2620"/>
                <a:gd name="T103" fmla="*/ 2190 h 3631"/>
                <a:gd name="T104" fmla="*/ 575 w 2620"/>
                <a:gd name="T105" fmla="*/ 2017 h 3631"/>
                <a:gd name="T106" fmla="*/ 413 w 2620"/>
                <a:gd name="T107" fmla="*/ 1796 h 3631"/>
                <a:gd name="T108" fmla="*/ 317 w 2620"/>
                <a:gd name="T109" fmla="*/ 1544 h 3631"/>
                <a:gd name="T110" fmla="*/ 288 w 2620"/>
                <a:gd name="T111" fmla="*/ 1275 h 3631"/>
                <a:gd name="T112" fmla="*/ 334 w 2620"/>
                <a:gd name="T113" fmla="*/ 1005 h 3631"/>
                <a:gd name="T114" fmla="*/ 459 w 2620"/>
                <a:gd name="T115" fmla="*/ 749 h 3631"/>
                <a:gd name="T116" fmla="*/ 606 w 2620"/>
                <a:gd name="T117" fmla="*/ 577 h 3631"/>
                <a:gd name="T118" fmla="*/ 771 w 2620"/>
                <a:gd name="T119" fmla="*/ 445 h 3631"/>
                <a:gd name="T120" fmla="*/ 1013 w 2620"/>
                <a:gd name="T121" fmla="*/ 331 h 3631"/>
                <a:gd name="T122" fmla="*/ 1270 w 2620"/>
                <a:gd name="T123" fmla="*/ 288 h 3631"/>
                <a:gd name="T124" fmla="*/ 1537 w 2620"/>
                <a:gd name="T125" fmla="*/ 316 h 3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20" h="3631">
                  <a:moveTo>
                    <a:pt x="992" y="39"/>
                  </a:moveTo>
                  <a:lnTo>
                    <a:pt x="930" y="55"/>
                  </a:lnTo>
                  <a:lnTo>
                    <a:pt x="810" y="98"/>
                  </a:lnTo>
                  <a:lnTo>
                    <a:pt x="697" y="151"/>
                  </a:lnTo>
                  <a:lnTo>
                    <a:pt x="589" y="215"/>
                  </a:lnTo>
                  <a:lnTo>
                    <a:pt x="489" y="290"/>
                  </a:lnTo>
                  <a:lnTo>
                    <a:pt x="397" y="373"/>
                  </a:lnTo>
                  <a:lnTo>
                    <a:pt x="313" y="465"/>
                  </a:lnTo>
                  <a:lnTo>
                    <a:pt x="237" y="562"/>
                  </a:lnTo>
                  <a:lnTo>
                    <a:pt x="171" y="667"/>
                  </a:lnTo>
                  <a:lnTo>
                    <a:pt x="113" y="776"/>
                  </a:lnTo>
                  <a:lnTo>
                    <a:pt x="69" y="888"/>
                  </a:lnTo>
                  <a:lnTo>
                    <a:pt x="33" y="1004"/>
                  </a:lnTo>
                  <a:lnTo>
                    <a:pt x="12" y="1123"/>
                  </a:lnTo>
                  <a:lnTo>
                    <a:pt x="0" y="1242"/>
                  </a:lnTo>
                  <a:lnTo>
                    <a:pt x="3" y="1361"/>
                  </a:lnTo>
                  <a:lnTo>
                    <a:pt x="20" y="1479"/>
                  </a:lnTo>
                  <a:lnTo>
                    <a:pt x="33" y="1538"/>
                  </a:lnTo>
                  <a:lnTo>
                    <a:pt x="52" y="1604"/>
                  </a:lnTo>
                  <a:lnTo>
                    <a:pt x="99" y="1742"/>
                  </a:lnTo>
                  <a:lnTo>
                    <a:pt x="159" y="1891"/>
                  </a:lnTo>
                  <a:lnTo>
                    <a:pt x="235" y="2051"/>
                  </a:lnTo>
                  <a:lnTo>
                    <a:pt x="377" y="2315"/>
                  </a:lnTo>
                  <a:lnTo>
                    <a:pt x="624" y="2721"/>
                  </a:lnTo>
                  <a:lnTo>
                    <a:pt x="774" y="2950"/>
                  </a:lnTo>
                  <a:lnTo>
                    <a:pt x="896" y="3132"/>
                  </a:lnTo>
                  <a:lnTo>
                    <a:pt x="1081" y="3394"/>
                  </a:lnTo>
                  <a:lnTo>
                    <a:pt x="1205" y="3555"/>
                  </a:lnTo>
                  <a:lnTo>
                    <a:pt x="1269" y="3614"/>
                  </a:lnTo>
                  <a:lnTo>
                    <a:pt x="1299" y="3629"/>
                  </a:lnTo>
                  <a:lnTo>
                    <a:pt x="1312" y="3631"/>
                  </a:lnTo>
                  <a:lnTo>
                    <a:pt x="1324" y="3629"/>
                  </a:lnTo>
                  <a:lnTo>
                    <a:pt x="1363" y="3599"/>
                  </a:lnTo>
                  <a:lnTo>
                    <a:pt x="1446" y="3510"/>
                  </a:lnTo>
                  <a:lnTo>
                    <a:pt x="1597" y="3315"/>
                  </a:lnTo>
                  <a:lnTo>
                    <a:pt x="1774" y="3060"/>
                  </a:lnTo>
                  <a:lnTo>
                    <a:pt x="1964" y="2769"/>
                  </a:lnTo>
                  <a:lnTo>
                    <a:pt x="2149" y="2467"/>
                  </a:lnTo>
                  <a:lnTo>
                    <a:pt x="2313" y="2180"/>
                  </a:lnTo>
                  <a:lnTo>
                    <a:pt x="2439" y="1931"/>
                  </a:lnTo>
                  <a:lnTo>
                    <a:pt x="2482" y="1832"/>
                  </a:lnTo>
                  <a:lnTo>
                    <a:pt x="2533" y="1702"/>
                  </a:lnTo>
                  <a:lnTo>
                    <a:pt x="2584" y="1543"/>
                  </a:lnTo>
                  <a:lnTo>
                    <a:pt x="2606" y="1448"/>
                  </a:lnTo>
                  <a:lnTo>
                    <a:pt x="2619" y="1361"/>
                  </a:lnTo>
                  <a:lnTo>
                    <a:pt x="2620" y="1273"/>
                  </a:lnTo>
                  <a:lnTo>
                    <a:pt x="2614" y="1186"/>
                  </a:lnTo>
                  <a:lnTo>
                    <a:pt x="2600" y="1091"/>
                  </a:lnTo>
                  <a:lnTo>
                    <a:pt x="2590" y="1039"/>
                  </a:lnTo>
                  <a:lnTo>
                    <a:pt x="2574" y="972"/>
                  </a:lnTo>
                  <a:lnTo>
                    <a:pt x="2533" y="843"/>
                  </a:lnTo>
                  <a:lnTo>
                    <a:pt x="2478" y="721"/>
                  </a:lnTo>
                  <a:lnTo>
                    <a:pt x="2414" y="608"/>
                  </a:lnTo>
                  <a:lnTo>
                    <a:pt x="2338" y="502"/>
                  </a:lnTo>
                  <a:lnTo>
                    <a:pt x="2253" y="405"/>
                  </a:lnTo>
                  <a:lnTo>
                    <a:pt x="2159" y="317"/>
                  </a:lnTo>
                  <a:lnTo>
                    <a:pt x="2057" y="238"/>
                  </a:lnTo>
                  <a:lnTo>
                    <a:pt x="1949" y="170"/>
                  </a:lnTo>
                  <a:lnTo>
                    <a:pt x="1833" y="112"/>
                  </a:lnTo>
                  <a:lnTo>
                    <a:pt x="1713" y="66"/>
                  </a:lnTo>
                  <a:lnTo>
                    <a:pt x="1588" y="32"/>
                  </a:lnTo>
                  <a:lnTo>
                    <a:pt x="1459" y="10"/>
                  </a:lnTo>
                  <a:lnTo>
                    <a:pt x="1327" y="0"/>
                  </a:lnTo>
                  <a:lnTo>
                    <a:pt x="1194" y="5"/>
                  </a:lnTo>
                  <a:lnTo>
                    <a:pt x="1059" y="23"/>
                  </a:lnTo>
                  <a:lnTo>
                    <a:pt x="992" y="39"/>
                  </a:lnTo>
                  <a:close/>
                  <a:moveTo>
                    <a:pt x="1602" y="334"/>
                  </a:moveTo>
                  <a:lnTo>
                    <a:pt x="1648" y="350"/>
                  </a:lnTo>
                  <a:lnTo>
                    <a:pt x="1736" y="386"/>
                  </a:lnTo>
                  <a:lnTo>
                    <a:pt x="1819" y="429"/>
                  </a:lnTo>
                  <a:lnTo>
                    <a:pt x="1896" y="479"/>
                  </a:lnTo>
                  <a:lnTo>
                    <a:pt x="1969" y="536"/>
                  </a:lnTo>
                  <a:lnTo>
                    <a:pt x="2035" y="600"/>
                  </a:lnTo>
                  <a:lnTo>
                    <a:pt x="2097" y="667"/>
                  </a:lnTo>
                  <a:lnTo>
                    <a:pt x="2153" y="739"/>
                  </a:lnTo>
                  <a:lnTo>
                    <a:pt x="2200" y="816"/>
                  </a:lnTo>
                  <a:lnTo>
                    <a:pt x="2242" y="895"/>
                  </a:lnTo>
                  <a:lnTo>
                    <a:pt x="2276" y="978"/>
                  </a:lnTo>
                  <a:lnTo>
                    <a:pt x="2303" y="1064"/>
                  </a:lnTo>
                  <a:lnTo>
                    <a:pt x="2322" y="1150"/>
                  </a:lnTo>
                  <a:lnTo>
                    <a:pt x="2332" y="1239"/>
                  </a:lnTo>
                  <a:lnTo>
                    <a:pt x="2335" y="1328"/>
                  </a:lnTo>
                  <a:lnTo>
                    <a:pt x="2328" y="1418"/>
                  </a:lnTo>
                  <a:lnTo>
                    <a:pt x="2319" y="1462"/>
                  </a:lnTo>
                  <a:lnTo>
                    <a:pt x="2309" y="1515"/>
                  </a:lnTo>
                  <a:lnTo>
                    <a:pt x="2279" y="1617"/>
                  </a:lnTo>
                  <a:lnTo>
                    <a:pt x="2242" y="1713"/>
                  </a:lnTo>
                  <a:lnTo>
                    <a:pt x="2194" y="1805"/>
                  </a:lnTo>
                  <a:lnTo>
                    <a:pt x="2140" y="1891"/>
                  </a:lnTo>
                  <a:lnTo>
                    <a:pt x="2078" y="1970"/>
                  </a:lnTo>
                  <a:lnTo>
                    <a:pt x="2011" y="2043"/>
                  </a:lnTo>
                  <a:lnTo>
                    <a:pt x="1936" y="2109"/>
                  </a:lnTo>
                  <a:lnTo>
                    <a:pt x="1856" y="2166"/>
                  </a:lnTo>
                  <a:lnTo>
                    <a:pt x="1773" y="2216"/>
                  </a:lnTo>
                  <a:lnTo>
                    <a:pt x="1684" y="2258"/>
                  </a:lnTo>
                  <a:lnTo>
                    <a:pt x="1591" y="2291"/>
                  </a:lnTo>
                  <a:lnTo>
                    <a:pt x="1496" y="2315"/>
                  </a:lnTo>
                  <a:lnTo>
                    <a:pt x="1398" y="2328"/>
                  </a:lnTo>
                  <a:lnTo>
                    <a:pt x="1299" y="2332"/>
                  </a:lnTo>
                  <a:lnTo>
                    <a:pt x="1197" y="2325"/>
                  </a:lnTo>
                  <a:lnTo>
                    <a:pt x="1147" y="2318"/>
                  </a:lnTo>
                  <a:lnTo>
                    <a:pt x="1069" y="2302"/>
                  </a:lnTo>
                  <a:lnTo>
                    <a:pt x="926" y="2255"/>
                  </a:lnTo>
                  <a:lnTo>
                    <a:pt x="794" y="2190"/>
                  </a:lnTo>
                  <a:lnTo>
                    <a:pt x="678" y="2112"/>
                  </a:lnTo>
                  <a:lnTo>
                    <a:pt x="575" y="2017"/>
                  </a:lnTo>
                  <a:lnTo>
                    <a:pt x="486" y="1912"/>
                  </a:lnTo>
                  <a:lnTo>
                    <a:pt x="413" y="1796"/>
                  </a:lnTo>
                  <a:lnTo>
                    <a:pt x="357" y="1673"/>
                  </a:lnTo>
                  <a:lnTo>
                    <a:pt x="317" y="1544"/>
                  </a:lnTo>
                  <a:lnTo>
                    <a:pt x="293" y="1411"/>
                  </a:lnTo>
                  <a:lnTo>
                    <a:pt x="288" y="1275"/>
                  </a:lnTo>
                  <a:lnTo>
                    <a:pt x="301" y="1138"/>
                  </a:lnTo>
                  <a:lnTo>
                    <a:pt x="334" y="1005"/>
                  </a:lnTo>
                  <a:lnTo>
                    <a:pt x="386" y="875"/>
                  </a:lnTo>
                  <a:lnTo>
                    <a:pt x="459" y="749"/>
                  </a:lnTo>
                  <a:lnTo>
                    <a:pt x="552" y="631"/>
                  </a:lnTo>
                  <a:lnTo>
                    <a:pt x="606" y="577"/>
                  </a:lnTo>
                  <a:lnTo>
                    <a:pt x="659" y="528"/>
                  </a:lnTo>
                  <a:lnTo>
                    <a:pt x="771" y="445"/>
                  </a:lnTo>
                  <a:lnTo>
                    <a:pt x="890" y="380"/>
                  </a:lnTo>
                  <a:lnTo>
                    <a:pt x="1013" y="331"/>
                  </a:lnTo>
                  <a:lnTo>
                    <a:pt x="1140" y="301"/>
                  </a:lnTo>
                  <a:lnTo>
                    <a:pt x="1270" y="288"/>
                  </a:lnTo>
                  <a:lnTo>
                    <a:pt x="1403" y="293"/>
                  </a:lnTo>
                  <a:lnTo>
                    <a:pt x="1537" y="316"/>
                  </a:lnTo>
                  <a:lnTo>
                    <a:pt x="1602" y="3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3CC4B5B-D130-4004-BE65-91633CC95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7" y="2203"/>
              <a:ext cx="372" cy="372"/>
            </a:xfrm>
            <a:custGeom>
              <a:avLst/>
              <a:gdLst>
                <a:gd name="T0" fmla="*/ 421 w 1116"/>
                <a:gd name="T1" fmla="*/ 14 h 1117"/>
                <a:gd name="T2" fmla="*/ 362 w 1116"/>
                <a:gd name="T3" fmla="*/ 34 h 1117"/>
                <a:gd name="T4" fmla="*/ 258 w 1116"/>
                <a:gd name="T5" fmla="*/ 90 h 1117"/>
                <a:gd name="T6" fmla="*/ 169 w 1116"/>
                <a:gd name="T7" fmla="*/ 162 h 1117"/>
                <a:gd name="T8" fmla="*/ 97 w 1116"/>
                <a:gd name="T9" fmla="*/ 246 h 1117"/>
                <a:gd name="T10" fmla="*/ 44 w 1116"/>
                <a:gd name="T11" fmla="*/ 339 h 1117"/>
                <a:gd name="T12" fmla="*/ 11 w 1116"/>
                <a:gd name="T13" fmla="*/ 442 h 1117"/>
                <a:gd name="T14" fmla="*/ 0 w 1116"/>
                <a:gd name="T15" fmla="*/ 550 h 1117"/>
                <a:gd name="T16" fmla="*/ 10 w 1116"/>
                <a:gd name="T17" fmla="*/ 660 h 1117"/>
                <a:gd name="T18" fmla="*/ 24 w 1116"/>
                <a:gd name="T19" fmla="*/ 716 h 1117"/>
                <a:gd name="T20" fmla="*/ 36 w 1116"/>
                <a:gd name="T21" fmla="*/ 748 h 1117"/>
                <a:gd name="T22" fmla="*/ 61 w 1116"/>
                <a:gd name="T23" fmla="*/ 809 h 1117"/>
                <a:gd name="T24" fmla="*/ 93 w 1116"/>
                <a:gd name="T25" fmla="*/ 865 h 1117"/>
                <a:gd name="T26" fmla="*/ 129 w 1116"/>
                <a:gd name="T27" fmla="*/ 915 h 1117"/>
                <a:gd name="T28" fmla="*/ 170 w 1116"/>
                <a:gd name="T29" fmla="*/ 961 h 1117"/>
                <a:gd name="T30" fmla="*/ 216 w 1116"/>
                <a:gd name="T31" fmla="*/ 1001 h 1117"/>
                <a:gd name="T32" fmla="*/ 291 w 1116"/>
                <a:gd name="T33" fmla="*/ 1052 h 1117"/>
                <a:gd name="T34" fmla="*/ 401 w 1116"/>
                <a:gd name="T35" fmla="*/ 1097 h 1117"/>
                <a:gd name="T36" fmla="*/ 520 w 1116"/>
                <a:gd name="T37" fmla="*/ 1117 h 1117"/>
                <a:gd name="T38" fmla="*/ 613 w 1116"/>
                <a:gd name="T39" fmla="*/ 1115 h 1117"/>
                <a:gd name="T40" fmla="*/ 675 w 1116"/>
                <a:gd name="T41" fmla="*/ 1105 h 1117"/>
                <a:gd name="T42" fmla="*/ 738 w 1116"/>
                <a:gd name="T43" fmla="*/ 1087 h 1117"/>
                <a:gd name="T44" fmla="*/ 800 w 1116"/>
                <a:gd name="T45" fmla="*/ 1063 h 1117"/>
                <a:gd name="T46" fmla="*/ 830 w 1116"/>
                <a:gd name="T47" fmla="*/ 1047 h 1117"/>
                <a:gd name="T48" fmla="*/ 866 w 1116"/>
                <a:gd name="T49" fmla="*/ 1029 h 1117"/>
                <a:gd name="T50" fmla="*/ 929 w 1116"/>
                <a:gd name="T51" fmla="*/ 981 h 1117"/>
                <a:gd name="T52" fmla="*/ 983 w 1116"/>
                <a:gd name="T53" fmla="*/ 928 h 1117"/>
                <a:gd name="T54" fmla="*/ 1027 w 1116"/>
                <a:gd name="T55" fmla="*/ 870 h 1117"/>
                <a:gd name="T56" fmla="*/ 1063 w 1116"/>
                <a:gd name="T57" fmla="*/ 804 h 1117"/>
                <a:gd name="T58" fmla="*/ 1091 w 1116"/>
                <a:gd name="T59" fmla="*/ 735 h 1117"/>
                <a:gd name="T60" fmla="*/ 1108 w 1116"/>
                <a:gd name="T61" fmla="*/ 663 h 1117"/>
                <a:gd name="T62" fmla="*/ 1116 w 1116"/>
                <a:gd name="T63" fmla="*/ 590 h 1117"/>
                <a:gd name="T64" fmla="*/ 1116 w 1116"/>
                <a:gd name="T65" fmla="*/ 517 h 1117"/>
                <a:gd name="T66" fmla="*/ 1106 w 1116"/>
                <a:gd name="T67" fmla="*/ 444 h 1117"/>
                <a:gd name="T68" fmla="*/ 1088 w 1116"/>
                <a:gd name="T69" fmla="*/ 372 h 1117"/>
                <a:gd name="T70" fmla="*/ 1059 w 1116"/>
                <a:gd name="T71" fmla="*/ 303 h 1117"/>
                <a:gd name="T72" fmla="*/ 1022 w 1116"/>
                <a:gd name="T73" fmla="*/ 239 h 1117"/>
                <a:gd name="T74" fmla="*/ 976 w 1116"/>
                <a:gd name="T75" fmla="*/ 179 h 1117"/>
                <a:gd name="T76" fmla="*/ 920 w 1116"/>
                <a:gd name="T77" fmla="*/ 126 h 1117"/>
                <a:gd name="T78" fmla="*/ 855 w 1116"/>
                <a:gd name="T79" fmla="*/ 80 h 1117"/>
                <a:gd name="T80" fmla="*/ 820 w 1116"/>
                <a:gd name="T81" fmla="*/ 61 h 1117"/>
                <a:gd name="T82" fmla="*/ 778 w 1116"/>
                <a:gd name="T83" fmla="*/ 41 h 1117"/>
                <a:gd name="T84" fmla="*/ 672 w 1116"/>
                <a:gd name="T85" fmla="*/ 12 h 1117"/>
                <a:gd name="T86" fmla="*/ 560 w 1116"/>
                <a:gd name="T87" fmla="*/ 0 h 1117"/>
                <a:gd name="T88" fmla="*/ 460 w 1116"/>
                <a:gd name="T89" fmla="*/ 4 h 1117"/>
                <a:gd name="T90" fmla="*/ 421 w 1116"/>
                <a:gd name="T91" fmla="*/ 14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6" h="1117">
                  <a:moveTo>
                    <a:pt x="421" y="14"/>
                  </a:moveTo>
                  <a:lnTo>
                    <a:pt x="362" y="34"/>
                  </a:lnTo>
                  <a:lnTo>
                    <a:pt x="258" y="90"/>
                  </a:lnTo>
                  <a:lnTo>
                    <a:pt x="169" y="162"/>
                  </a:lnTo>
                  <a:lnTo>
                    <a:pt x="97" y="246"/>
                  </a:lnTo>
                  <a:lnTo>
                    <a:pt x="44" y="339"/>
                  </a:lnTo>
                  <a:lnTo>
                    <a:pt x="11" y="442"/>
                  </a:lnTo>
                  <a:lnTo>
                    <a:pt x="0" y="550"/>
                  </a:lnTo>
                  <a:lnTo>
                    <a:pt x="10" y="660"/>
                  </a:lnTo>
                  <a:lnTo>
                    <a:pt x="24" y="716"/>
                  </a:lnTo>
                  <a:lnTo>
                    <a:pt x="36" y="748"/>
                  </a:lnTo>
                  <a:lnTo>
                    <a:pt x="61" y="809"/>
                  </a:lnTo>
                  <a:lnTo>
                    <a:pt x="93" y="865"/>
                  </a:lnTo>
                  <a:lnTo>
                    <a:pt x="129" y="915"/>
                  </a:lnTo>
                  <a:lnTo>
                    <a:pt x="170" y="961"/>
                  </a:lnTo>
                  <a:lnTo>
                    <a:pt x="216" y="1001"/>
                  </a:lnTo>
                  <a:lnTo>
                    <a:pt x="291" y="1052"/>
                  </a:lnTo>
                  <a:lnTo>
                    <a:pt x="401" y="1097"/>
                  </a:lnTo>
                  <a:lnTo>
                    <a:pt x="520" y="1117"/>
                  </a:lnTo>
                  <a:lnTo>
                    <a:pt x="613" y="1115"/>
                  </a:lnTo>
                  <a:lnTo>
                    <a:pt x="675" y="1105"/>
                  </a:lnTo>
                  <a:lnTo>
                    <a:pt x="738" y="1087"/>
                  </a:lnTo>
                  <a:lnTo>
                    <a:pt x="800" y="1063"/>
                  </a:lnTo>
                  <a:lnTo>
                    <a:pt x="830" y="1047"/>
                  </a:lnTo>
                  <a:lnTo>
                    <a:pt x="866" y="1029"/>
                  </a:lnTo>
                  <a:lnTo>
                    <a:pt x="929" y="981"/>
                  </a:lnTo>
                  <a:lnTo>
                    <a:pt x="983" y="928"/>
                  </a:lnTo>
                  <a:lnTo>
                    <a:pt x="1027" y="870"/>
                  </a:lnTo>
                  <a:lnTo>
                    <a:pt x="1063" y="804"/>
                  </a:lnTo>
                  <a:lnTo>
                    <a:pt x="1091" y="735"/>
                  </a:lnTo>
                  <a:lnTo>
                    <a:pt x="1108" y="663"/>
                  </a:lnTo>
                  <a:lnTo>
                    <a:pt x="1116" y="590"/>
                  </a:lnTo>
                  <a:lnTo>
                    <a:pt x="1116" y="517"/>
                  </a:lnTo>
                  <a:lnTo>
                    <a:pt x="1106" y="444"/>
                  </a:lnTo>
                  <a:lnTo>
                    <a:pt x="1088" y="372"/>
                  </a:lnTo>
                  <a:lnTo>
                    <a:pt x="1059" y="303"/>
                  </a:lnTo>
                  <a:lnTo>
                    <a:pt x="1022" y="239"/>
                  </a:lnTo>
                  <a:lnTo>
                    <a:pt x="976" y="179"/>
                  </a:lnTo>
                  <a:lnTo>
                    <a:pt x="920" y="126"/>
                  </a:lnTo>
                  <a:lnTo>
                    <a:pt x="855" y="80"/>
                  </a:lnTo>
                  <a:lnTo>
                    <a:pt x="820" y="61"/>
                  </a:lnTo>
                  <a:lnTo>
                    <a:pt x="778" y="41"/>
                  </a:lnTo>
                  <a:lnTo>
                    <a:pt x="672" y="12"/>
                  </a:lnTo>
                  <a:lnTo>
                    <a:pt x="560" y="0"/>
                  </a:lnTo>
                  <a:lnTo>
                    <a:pt x="460" y="4"/>
                  </a:lnTo>
                  <a:lnTo>
                    <a:pt x="42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866C9F7B-BE77-493A-9F03-FDBBCED9F5E5}"/>
              </a:ext>
            </a:extLst>
          </p:cNvPr>
          <p:cNvSpPr txBox="1">
            <a:spLocks/>
          </p:cNvSpPr>
          <p:nvPr/>
        </p:nvSpPr>
        <p:spPr>
          <a:xfrm>
            <a:off x="5144652" y="2928536"/>
            <a:ext cx="1928013" cy="2354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700" dirty="0">
                <a:solidFill>
                  <a:srgbClr val="1E202D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2" name="Rectangle 6">
            <a:extLst>
              <a:ext uri="{FF2B5EF4-FFF2-40B4-BE49-F238E27FC236}">
                <a16:creationId xmlns:a16="http://schemas.microsoft.com/office/drawing/2014/main" id="{6BB6BE14-1D35-4902-9729-C008A5239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4653" y="3601764"/>
            <a:ext cx="1928013" cy="230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sz="1500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3" name="Rectangle 5">
            <a:extLst>
              <a:ext uri="{FF2B5EF4-FFF2-40B4-BE49-F238E27FC236}">
                <a16:creationId xmlns:a16="http://schemas.microsoft.com/office/drawing/2014/main" id="{5096855C-8E69-4DB0-946B-485EF088E3EC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44653" y="2019573"/>
            <a:ext cx="652703" cy="633589"/>
          </a:xfrm>
          <a:prstGeom prst="roundRect">
            <a:avLst/>
          </a:prstGeom>
          <a:solidFill>
            <a:srgbClr val="33586B"/>
          </a:solidFill>
          <a:ln w="28575" cmpd="sng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35223637-83A9-44C9-AB8D-43EABC7BCF4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94479" y="2153487"/>
            <a:ext cx="353051" cy="365760"/>
            <a:chOff x="-1140" y="129"/>
            <a:chExt cx="3639" cy="3770"/>
          </a:xfrm>
          <a:solidFill>
            <a:schemeClr val="accent6"/>
          </a:solidFill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3B3AD70A-BB2D-47F1-8C86-FB838C7AB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" y="129"/>
              <a:ext cx="1094" cy="916"/>
            </a:xfrm>
            <a:custGeom>
              <a:avLst/>
              <a:gdLst>
                <a:gd name="T0" fmla="*/ 1519 w 3284"/>
                <a:gd name="T1" fmla="*/ 22 h 2748"/>
                <a:gd name="T2" fmla="*/ 1487 w 3284"/>
                <a:gd name="T3" fmla="*/ 38 h 2748"/>
                <a:gd name="T4" fmla="*/ 1426 w 3284"/>
                <a:gd name="T5" fmla="*/ 89 h 2748"/>
                <a:gd name="T6" fmla="*/ 1355 w 3284"/>
                <a:gd name="T7" fmla="*/ 184 h 2748"/>
                <a:gd name="T8" fmla="*/ 1259 w 3284"/>
                <a:gd name="T9" fmla="*/ 341 h 2748"/>
                <a:gd name="T10" fmla="*/ 1194 w 3284"/>
                <a:gd name="T11" fmla="*/ 454 h 2748"/>
                <a:gd name="T12" fmla="*/ 947 w 3284"/>
                <a:gd name="T13" fmla="*/ 883 h 2748"/>
                <a:gd name="T14" fmla="*/ 512 w 3284"/>
                <a:gd name="T15" fmla="*/ 1639 h 2748"/>
                <a:gd name="T16" fmla="*/ 307 w 3284"/>
                <a:gd name="T17" fmla="*/ 1996 h 2748"/>
                <a:gd name="T18" fmla="*/ 86 w 3284"/>
                <a:gd name="T19" fmla="*/ 2395 h 2748"/>
                <a:gd name="T20" fmla="*/ 7 w 3284"/>
                <a:gd name="T21" fmla="*/ 2543 h 2748"/>
                <a:gd name="T22" fmla="*/ 0 w 3284"/>
                <a:gd name="T23" fmla="*/ 2562 h 2748"/>
                <a:gd name="T24" fmla="*/ 1 w 3284"/>
                <a:gd name="T25" fmla="*/ 2583 h 2748"/>
                <a:gd name="T26" fmla="*/ 19 w 3284"/>
                <a:gd name="T27" fmla="*/ 2631 h 2748"/>
                <a:gd name="T28" fmla="*/ 46 w 3284"/>
                <a:gd name="T29" fmla="*/ 2681 h 2748"/>
                <a:gd name="T30" fmla="*/ 78 w 3284"/>
                <a:gd name="T31" fmla="*/ 2718 h 2748"/>
                <a:gd name="T32" fmla="*/ 94 w 3284"/>
                <a:gd name="T33" fmla="*/ 2729 h 2748"/>
                <a:gd name="T34" fmla="*/ 118 w 3284"/>
                <a:gd name="T35" fmla="*/ 2733 h 2748"/>
                <a:gd name="T36" fmla="*/ 325 w 3284"/>
                <a:gd name="T37" fmla="*/ 2740 h 2748"/>
                <a:gd name="T38" fmla="*/ 957 w 3284"/>
                <a:gd name="T39" fmla="*/ 2747 h 2748"/>
                <a:gd name="T40" fmla="*/ 1653 w 3284"/>
                <a:gd name="T41" fmla="*/ 2748 h 2748"/>
                <a:gd name="T42" fmla="*/ 3175 w 3284"/>
                <a:gd name="T43" fmla="*/ 2748 h 2748"/>
                <a:gd name="T44" fmla="*/ 3230 w 3284"/>
                <a:gd name="T45" fmla="*/ 2692 h 2748"/>
                <a:gd name="T46" fmla="*/ 3247 w 3284"/>
                <a:gd name="T47" fmla="*/ 2675 h 2748"/>
                <a:gd name="T48" fmla="*/ 3271 w 3284"/>
                <a:gd name="T49" fmla="*/ 2643 h 2748"/>
                <a:gd name="T50" fmla="*/ 3284 w 3284"/>
                <a:gd name="T51" fmla="*/ 2607 h 2748"/>
                <a:gd name="T52" fmla="*/ 3284 w 3284"/>
                <a:gd name="T53" fmla="*/ 2566 h 2748"/>
                <a:gd name="T54" fmla="*/ 3270 w 3284"/>
                <a:gd name="T55" fmla="*/ 2513 h 2748"/>
                <a:gd name="T56" fmla="*/ 3242 w 3284"/>
                <a:gd name="T57" fmla="*/ 2447 h 2748"/>
                <a:gd name="T58" fmla="*/ 3171 w 3284"/>
                <a:gd name="T59" fmla="*/ 2311 h 2748"/>
                <a:gd name="T60" fmla="*/ 3098 w 3284"/>
                <a:gd name="T61" fmla="*/ 2184 h 2748"/>
                <a:gd name="T62" fmla="*/ 2433 w 3284"/>
                <a:gd name="T63" fmla="*/ 1035 h 2748"/>
                <a:gd name="T64" fmla="*/ 2014 w 3284"/>
                <a:gd name="T65" fmla="*/ 303 h 2748"/>
                <a:gd name="T66" fmla="*/ 1966 w 3284"/>
                <a:gd name="T67" fmla="*/ 221 h 2748"/>
                <a:gd name="T68" fmla="*/ 1893 w 3284"/>
                <a:gd name="T69" fmla="*/ 118 h 2748"/>
                <a:gd name="T70" fmla="*/ 1853 w 3284"/>
                <a:gd name="T71" fmla="*/ 71 h 2748"/>
                <a:gd name="T72" fmla="*/ 1840 w 3284"/>
                <a:gd name="T73" fmla="*/ 58 h 2748"/>
                <a:gd name="T74" fmla="*/ 1825 w 3284"/>
                <a:gd name="T75" fmla="*/ 48 h 2748"/>
                <a:gd name="T76" fmla="*/ 1790 w 3284"/>
                <a:gd name="T77" fmla="*/ 30 h 2748"/>
                <a:gd name="T78" fmla="*/ 1728 w 3284"/>
                <a:gd name="T79" fmla="*/ 10 h 2748"/>
                <a:gd name="T80" fmla="*/ 1637 w 3284"/>
                <a:gd name="T81" fmla="*/ 0 h 2748"/>
                <a:gd name="T82" fmla="*/ 1573 w 3284"/>
                <a:gd name="T83" fmla="*/ 5 h 2748"/>
                <a:gd name="T84" fmla="*/ 1535 w 3284"/>
                <a:gd name="T85" fmla="*/ 15 h 2748"/>
                <a:gd name="T86" fmla="*/ 1519 w 3284"/>
                <a:gd name="T87" fmla="*/ 22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84" h="2748">
                  <a:moveTo>
                    <a:pt x="1519" y="22"/>
                  </a:moveTo>
                  <a:lnTo>
                    <a:pt x="1487" y="38"/>
                  </a:lnTo>
                  <a:lnTo>
                    <a:pt x="1426" y="89"/>
                  </a:lnTo>
                  <a:lnTo>
                    <a:pt x="1355" y="184"/>
                  </a:lnTo>
                  <a:lnTo>
                    <a:pt x="1259" y="341"/>
                  </a:lnTo>
                  <a:lnTo>
                    <a:pt x="1194" y="454"/>
                  </a:lnTo>
                  <a:lnTo>
                    <a:pt x="947" y="883"/>
                  </a:lnTo>
                  <a:lnTo>
                    <a:pt x="512" y="1639"/>
                  </a:lnTo>
                  <a:lnTo>
                    <a:pt x="307" y="1996"/>
                  </a:lnTo>
                  <a:lnTo>
                    <a:pt x="86" y="2395"/>
                  </a:lnTo>
                  <a:lnTo>
                    <a:pt x="7" y="2543"/>
                  </a:lnTo>
                  <a:lnTo>
                    <a:pt x="0" y="2562"/>
                  </a:lnTo>
                  <a:lnTo>
                    <a:pt x="1" y="2583"/>
                  </a:lnTo>
                  <a:lnTo>
                    <a:pt x="19" y="2631"/>
                  </a:lnTo>
                  <a:lnTo>
                    <a:pt x="46" y="2681"/>
                  </a:lnTo>
                  <a:lnTo>
                    <a:pt x="78" y="2718"/>
                  </a:lnTo>
                  <a:lnTo>
                    <a:pt x="94" y="2729"/>
                  </a:lnTo>
                  <a:lnTo>
                    <a:pt x="118" y="2733"/>
                  </a:lnTo>
                  <a:lnTo>
                    <a:pt x="325" y="2740"/>
                  </a:lnTo>
                  <a:lnTo>
                    <a:pt x="957" y="2747"/>
                  </a:lnTo>
                  <a:lnTo>
                    <a:pt x="1653" y="2748"/>
                  </a:lnTo>
                  <a:lnTo>
                    <a:pt x="3175" y="2748"/>
                  </a:lnTo>
                  <a:lnTo>
                    <a:pt x="3230" y="2692"/>
                  </a:lnTo>
                  <a:lnTo>
                    <a:pt x="3247" y="2675"/>
                  </a:lnTo>
                  <a:lnTo>
                    <a:pt x="3271" y="2643"/>
                  </a:lnTo>
                  <a:lnTo>
                    <a:pt x="3284" y="2607"/>
                  </a:lnTo>
                  <a:lnTo>
                    <a:pt x="3284" y="2566"/>
                  </a:lnTo>
                  <a:lnTo>
                    <a:pt x="3270" y="2513"/>
                  </a:lnTo>
                  <a:lnTo>
                    <a:pt x="3242" y="2447"/>
                  </a:lnTo>
                  <a:lnTo>
                    <a:pt x="3171" y="2311"/>
                  </a:lnTo>
                  <a:lnTo>
                    <a:pt x="3098" y="2184"/>
                  </a:lnTo>
                  <a:lnTo>
                    <a:pt x="2433" y="1035"/>
                  </a:lnTo>
                  <a:lnTo>
                    <a:pt x="2014" y="303"/>
                  </a:lnTo>
                  <a:lnTo>
                    <a:pt x="1966" y="221"/>
                  </a:lnTo>
                  <a:lnTo>
                    <a:pt x="1893" y="118"/>
                  </a:lnTo>
                  <a:lnTo>
                    <a:pt x="1853" y="71"/>
                  </a:lnTo>
                  <a:lnTo>
                    <a:pt x="1840" y="58"/>
                  </a:lnTo>
                  <a:lnTo>
                    <a:pt x="1825" y="48"/>
                  </a:lnTo>
                  <a:lnTo>
                    <a:pt x="1790" y="30"/>
                  </a:lnTo>
                  <a:lnTo>
                    <a:pt x="1728" y="10"/>
                  </a:lnTo>
                  <a:lnTo>
                    <a:pt x="1637" y="0"/>
                  </a:lnTo>
                  <a:lnTo>
                    <a:pt x="1573" y="5"/>
                  </a:lnTo>
                  <a:lnTo>
                    <a:pt x="1535" y="15"/>
                  </a:lnTo>
                  <a:lnTo>
                    <a:pt x="151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B46A1F40-15E8-4EFB-8B5C-96908C445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1268"/>
              <a:ext cx="401" cy="1276"/>
            </a:xfrm>
            <a:custGeom>
              <a:avLst/>
              <a:gdLst>
                <a:gd name="T0" fmla="*/ 0 w 1203"/>
                <a:gd name="T1" fmla="*/ 1661 h 3829"/>
                <a:gd name="T2" fmla="*/ 0 w 1203"/>
                <a:gd name="T3" fmla="*/ 3324 h 3829"/>
                <a:gd name="T4" fmla="*/ 120 w 1203"/>
                <a:gd name="T5" fmla="*/ 3415 h 3829"/>
                <a:gd name="T6" fmla="*/ 178 w 1203"/>
                <a:gd name="T7" fmla="*/ 3459 h 3829"/>
                <a:gd name="T8" fmla="*/ 332 w 1203"/>
                <a:gd name="T9" fmla="*/ 3597 h 3829"/>
                <a:gd name="T10" fmla="*/ 406 w 1203"/>
                <a:gd name="T11" fmla="*/ 3667 h 3829"/>
                <a:gd name="T12" fmla="*/ 572 w 1203"/>
                <a:gd name="T13" fmla="*/ 3829 h 3829"/>
                <a:gd name="T14" fmla="*/ 701 w 1203"/>
                <a:gd name="T15" fmla="*/ 3725 h 3829"/>
                <a:gd name="T16" fmla="*/ 844 w 1203"/>
                <a:gd name="T17" fmla="*/ 3613 h 3829"/>
                <a:gd name="T18" fmla="*/ 1019 w 1203"/>
                <a:gd name="T19" fmla="*/ 3473 h 3829"/>
                <a:gd name="T20" fmla="*/ 1203 w 1203"/>
                <a:gd name="T21" fmla="*/ 3323 h 3829"/>
                <a:gd name="T22" fmla="*/ 1203 w 1203"/>
                <a:gd name="T23" fmla="*/ 1661 h 3829"/>
                <a:gd name="T24" fmla="*/ 1203 w 1203"/>
                <a:gd name="T25" fmla="*/ 0 h 3829"/>
                <a:gd name="T26" fmla="*/ 602 w 1203"/>
                <a:gd name="T27" fmla="*/ 0 h 3829"/>
                <a:gd name="T28" fmla="*/ 0 w 1203"/>
                <a:gd name="T29" fmla="*/ 0 h 3829"/>
                <a:gd name="T30" fmla="*/ 0 w 1203"/>
                <a:gd name="T31" fmla="*/ 1661 h 3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3" h="3829">
                  <a:moveTo>
                    <a:pt x="0" y="1661"/>
                  </a:moveTo>
                  <a:lnTo>
                    <a:pt x="0" y="3324"/>
                  </a:lnTo>
                  <a:lnTo>
                    <a:pt x="120" y="3415"/>
                  </a:lnTo>
                  <a:lnTo>
                    <a:pt x="178" y="3459"/>
                  </a:lnTo>
                  <a:lnTo>
                    <a:pt x="332" y="3597"/>
                  </a:lnTo>
                  <a:lnTo>
                    <a:pt x="406" y="3667"/>
                  </a:lnTo>
                  <a:lnTo>
                    <a:pt x="572" y="3829"/>
                  </a:lnTo>
                  <a:lnTo>
                    <a:pt x="701" y="3725"/>
                  </a:lnTo>
                  <a:lnTo>
                    <a:pt x="844" y="3613"/>
                  </a:lnTo>
                  <a:lnTo>
                    <a:pt x="1019" y="3473"/>
                  </a:lnTo>
                  <a:lnTo>
                    <a:pt x="1203" y="3323"/>
                  </a:lnTo>
                  <a:lnTo>
                    <a:pt x="1203" y="1661"/>
                  </a:lnTo>
                  <a:lnTo>
                    <a:pt x="1203" y="0"/>
                  </a:lnTo>
                  <a:lnTo>
                    <a:pt x="602" y="0"/>
                  </a:lnTo>
                  <a:lnTo>
                    <a:pt x="0" y="0"/>
                  </a:lnTo>
                  <a:lnTo>
                    <a:pt x="0" y="16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CC287E93-9DFD-4092-B7A4-C5453F516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40" y="1849"/>
              <a:ext cx="984" cy="1056"/>
            </a:xfrm>
            <a:custGeom>
              <a:avLst/>
              <a:gdLst>
                <a:gd name="T0" fmla="*/ 2705 w 2954"/>
                <a:gd name="T1" fmla="*/ 15 h 3168"/>
                <a:gd name="T2" fmla="*/ 2051 w 2954"/>
                <a:gd name="T3" fmla="*/ 226 h 3168"/>
                <a:gd name="T4" fmla="*/ 1512 w 2954"/>
                <a:gd name="T5" fmla="*/ 398 h 3168"/>
                <a:gd name="T6" fmla="*/ 842 w 2954"/>
                <a:gd name="T7" fmla="*/ 612 h 3168"/>
                <a:gd name="T8" fmla="*/ 331 w 2954"/>
                <a:gd name="T9" fmla="*/ 779 h 3168"/>
                <a:gd name="T10" fmla="*/ 178 w 2954"/>
                <a:gd name="T11" fmla="*/ 833 h 3168"/>
                <a:gd name="T12" fmla="*/ 152 w 2954"/>
                <a:gd name="T13" fmla="*/ 846 h 3168"/>
                <a:gd name="T14" fmla="*/ 127 w 2954"/>
                <a:gd name="T15" fmla="*/ 861 h 3168"/>
                <a:gd name="T16" fmla="*/ 73 w 2954"/>
                <a:gd name="T17" fmla="*/ 910 h 3168"/>
                <a:gd name="T18" fmla="*/ 55 w 2954"/>
                <a:gd name="T19" fmla="*/ 937 h 3168"/>
                <a:gd name="T20" fmla="*/ 39 w 2954"/>
                <a:gd name="T21" fmla="*/ 966 h 3168"/>
                <a:gd name="T22" fmla="*/ 14 w 2954"/>
                <a:gd name="T23" fmla="*/ 1022 h 3168"/>
                <a:gd name="T24" fmla="*/ 2 w 2954"/>
                <a:gd name="T25" fmla="*/ 1079 h 3168"/>
                <a:gd name="T26" fmla="*/ 0 w 2954"/>
                <a:gd name="T27" fmla="*/ 1135 h 3168"/>
                <a:gd name="T28" fmla="*/ 9 w 2954"/>
                <a:gd name="T29" fmla="*/ 1190 h 3168"/>
                <a:gd name="T30" fmla="*/ 28 w 2954"/>
                <a:gd name="T31" fmla="*/ 1244 h 3168"/>
                <a:gd name="T32" fmla="*/ 59 w 2954"/>
                <a:gd name="T33" fmla="*/ 1296 h 3168"/>
                <a:gd name="T34" fmla="*/ 100 w 2954"/>
                <a:gd name="T35" fmla="*/ 1348 h 3168"/>
                <a:gd name="T36" fmla="*/ 126 w 2954"/>
                <a:gd name="T37" fmla="*/ 1373 h 3168"/>
                <a:gd name="T38" fmla="*/ 256 w 2954"/>
                <a:gd name="T39" fmla="*/ 1496 h 3168"/>
                <a:gd name="T40" fmla="*/ 1053 w 2954"/>
                <a:gd name="T41" fmla="*/ 2222 h 3168"/>
                <a:gd name="T42" fmla="*/ 1559 w 2954"/>
                <a:gd name="T43" fmla="*/ 2681 h 3168"/>
                <a:gd name="T44" fmla="*/ 1697 w 2954"/>
                <a:gd name="T45" fmla="*/ 2806 h 3168"/>
                <a:gd name="T46" fmla="*/ 1863 w 2954"/>
                <a:gd name="T47" fmla="*/ 2957 h 3168"/>
                <a:gd name="T48" fmla="*/ 1936 w 2954"/>
                <a:gd name="T49" fmla="*/ 3024 h 3168"/>
                <a:gd name="T50" fmla="*/ 2057 w 2954"/>
                <a:gd name="T51" fmla="*/ 3126 h 3168"/>
                <a:gd name="T52" fmla="*/ 2083 w 2954"/>
                <a:gd name="T53" fmla="*/ 3145 h 3168"/>
                <a:gd name="T54" fmla="*/ 2108 w 2954"/>
                <a:gd name="T55" fmla="*/ 3158 h 3168"/>
                <a:gd name="T56" fmla="*/ 2160 w 2954"/>
                <a:gd name="T57" fmla="*/ 3168 h 3168"/>
                <a:gd name="T58" fmla="*/ 2211 w 2954"/>
                <a:gd name="T59" fmla="*/ 3162 h 3168"/>
                <a:gd name="T60" fmla="*/ 2261 w 2954"/>
                <a:gd name="T61" fmla="*/ 3136 h 3168"/>
                <a:gd name="T62" fmla="*/ 2284 w 2954"/>
                <a:gd name="T63" fmla="*/ 3117 h 3168"/>
                <a:gd name="T64" fmla="*/ 2294 w 2954"/>
                <a:gd name="T65" fmla="*/ 3108 h 3168"/>
                <a:gd name="T66" fmla="*/ 2311 w 2954"/>
                <a:gd name="T67" fmla="*/ 3087 h 3168"/>
                <a:gd name="T68" fmla="*/ 2335 w 2954"/>
                <a:gd name="T69" fmla="*/ 3040 h 3168"/>
                <a:gd name="T70" fmla="*/ 2373 w 2954"/>
                <a:gd name="T71" fmla="*/ 2905 h 3168"/>
                <a:gd name="T72" fmla="*/ 2433 w 2954"/>
                <a:gd name="T73" fmla="*/ 2640 h 3168"/>
                <a:gd name="T74" fmla="*/ 2476 w 2954"/>
                <a:gd name="T75" fmla="*/ 2434 h 3168"/>
                <a:gd name="T76" fmla="*/ 2591 w 2954"/>
                <a:gd name="T77" fmla="*/ 1906 h 3168"/>
                <a:gd name="T78" fmla="*/ 2650 w 2954"/>
                <a:gd name="T79" fmla="*/ 1631 h 3168"/>
                <a:gd name="T80" fmla="*/ 2684 w 2954"/>
                <a:gd name="T81" fmla="*/ 1478 h 3168"/>
                <a:gd name="T82" fmla="*/ 2705 w 2954"/>
                <a:gd name="T83" fmla="*/ 1373 h 3168"/>
                <a:gd name="T84" fmla="*/ 2744 w 2954"/>
                <a:gd name="T85" fmla="*/ 1188 h 3168"/>
                <a:gd name="T86" fmla="*/ 2837 w 2954"/>
                <a:gd name="T87" fmla="*/ 761 h 3168"/>
                <a:gd name="T88" fmla="*/ 2884 w 2954"/>
                <a:gd name="T89" fmla="*/ 549 h 3168"/>
                <a:gd name="T90" fmla="*/ 2947 w 2954"/>
                <a:gd name="T91" fmla="*/ 233 h 3168"/>
                <a:gd name="T92" fmla="*/ 2954 w 2954"/>
                <a:gd name="T93" fmla="*/ 182 h 3168"/>
                <a:gd name="T94" fmla="*/ 2953 w 2954"/>
                <a:gd name="T95" fmla="*/ 155 h 3168"/>
                <a:gd name="T96" fmla="*/ 2941 w 2954"/>
                <a:gd name="T97" fmla="*/ 108 h 3168"/>
                <a:gd name="T98" fmla="*/ 2918 w 2954"/>
                <a:gd name="T99" fmla="*/ 70 h 3168"/>
                <a:gd name="T100" fmla="*/ 2883 w 2954"/>
                <a:gd name="T101" fmla="*/ 38 h 3168"/>
                <a:gd name="T102" fmla="*/ 2859 w 2954"/>
                <a:gd name="T103" fmla="*/ 26 h 3168"/>
                <a:gd name="T104" fmla="*/ 2837 w 2954"/>
                <a:gd name="T105" fmla="*/ 14 h 3168"/>
                <a:gd name="T106" fmla="*/ 2802 w 2954"/>
                <a:gd name="T107" fmla="*/ 3 h 3168"/>
                <a:gd name="T108" fmla="*/ 2769 w 2954"/>
                <a:gd name="T109" fmla="*/ 0 h 3168"/>
                <a:gd name="T110" fmla="*/ 2731 w 2954"/>
                <a:gd name="T111" fmla="*/ 8 h 3168"/>
                <a:gd name="T112" fmla="*/ 2705 w 2954"/>
                <a:gd name="T113" fmla="*/ 15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54" h="3168">
                  <a:moveTo>
                    <a:pt x="2705" y="15"/>
                  </a:moveTo>
                  <a:lnTo>
                    <a:pt x="2051" y="226"/>
                  </a:lnTo>
                  <a:lnTo>
                    <a:pt x="1512" y="398"/>
                  </a:lnTo>
                  <a:lnTo>
                    <a:pt x="842" y="612"/>
                  </a:lnTo>
                  <a:lnTo>
                    <a:pt x="331" y="779"/>
                  </a:lnTo>
                  <a:lnTo>
                    <a:pt x="178" y="833"/>
                  </a:lnTo>
                  <a:lnTo>
                    <a:pt x="152" y="846"/>
                  </a:lnTo>
                  <a:lnTo>
                    <a:pt x="127" y="861"/>
                  </a:lnTo>
                  <a:lnTo>
                    <a:pt x="73" y="910"/>
                  </a:lnTo>
                  <a:lnTo>
                    <a:pt x="55" y="937"/>
                  </a:lnTo>
                  <a:lnTo>
                    <a:pt x="39" y="966"/>
                  </a:lnTo>
                  <a:lnTo>
                    <a:pt x="14" y="1022"/>
                  </a:lnTo>
                  <a:lnTo>
                    <a:pt x="2" y="1079"/>
                  </a:lnTo>
                  <a:lnTo>
                    <a:pt x="0" y="1135"/>
                  </a:lnTo>
                  <a:lnTo>
                    <a:pt x="9" y="1190"/>
                  </a:lnTo>
                  <a:lnTo>
                    <a:pt x="28" y="1244"/>
                  </a:lnTo>
                  <a:lnTo>
                    <a:pt x="59" y="1296"/>
                  </a:lnTo>
                  <a:lnTo>
                    <a:pt x="100" y="1348"/>
                  </a:lnTo>
                  <a:lnTo>
                    <a:pt x="126" y="1373"/>
                  </a:lnTo>
                  <a:lnTo>
                    <a:pt x="256" y="1496"/>
                  </a:lnTo>
                  <a:lnTo>
                    <a:pt x="1053" y="2222"/>
                  </a:lnTo>
                  <a:lnTo>
                    <a:pt x="1559" y="2681"/>
                  </a:lnTo>
                  <a:lnTo>
                    <a:pt x="1697" y="2806"/>
                  </a:lnTo>
                  <a:lnTo>
                    <a:pt x="1863" y="2957"/>
                  </a:lnTo>
                  <a:lnTo>
                    <a:pt x="1936" y="3024"/>
                  </a:lnTo>
                  <a:lnTo>
                    <a:pt x="2057" y="3126"/>
                  </a:lnTo>
                  <a:lnTo>
                    <a:pt x="2083" y="3145"/>
                  </a:lnTo>
                  <a:lnTo>
                    <a:pt x="2108" y="3158"/>
                  </a:lnTo>
                  <a:lnTo>
                    <a:pt x="2160" y="3168"/>
                  </a:lnTo>
                  <a:lnTo>
                    <a:pt x="2211" y="3162"/>
                  </a:lnTo>
                  <a:lnTo>
                    <a:pt x="2261" y="3136"/>
                  </a:lnTo>
                  <a:lnTo>
                    <a:pt x="2284" y="3117"/>
                  </a:lnTo>
                  <a:lnTo>
                    <a:pt x="2294" y="3108"/>
                  </a:lnTo>
                  <a:lnTo>
                    <a:pt x="2311" y="3087"/>
                  </a:lnTo>
                  <a:lnTo>
                    <a:pt x="2335" y="3040"/>
                  </a:lnTo>
                  <a:lnTo>
                    <a:pt x="2373" y="2905"/>
                  </a:lnTo>
                  <a:lnTo>
                    <a:pt x="2433" y="2640"/>
                  </a:lnTo>
                  <a:lnTo>
                    <a:pt x="2476" y="2434"/>
                  </a:lnTo>
                  <a:lnTo>
                    <a:pt x="2591" y="1906"/>
                  </a:lnTo>
                  <a:lnTo>
                    <a:pt x="2650" y="1631"/>
                  </a:lnTo>
                  <a:lnTo>
                    <a:pt x="2684" y="1478"/>
                  </a:lnTo>
                  <a:lnTo>
                    <a:pt x="2705" y="1373"/>
                  </a:lnTo>
                  <a:lnTo>
                    <a:pt x="2744" y="1188"/>
                  </a:lnTo>
                  <a:lnTo>
                    <a:pt x="2837" y="761"/>
                  </a:lnTo>
                  <a:lnTo>
                    <a:pt x="2884" y="549"/>
                  </a:lnTo>
                  <a:lnTo>
                    <a:pt x="2947" y="233"/>
                  </a:lnTo>
                  <a:lnTo>
                    <a:pt x="2954" y="182"/>
                  </a:lnTo>
                  <a:lnTo>
                    <a:pt x="2953" y="155"/>
                  </a:lnTo>
                  <a:lnTo>
                    <a:pt x="2941" y="108"/>
                  </a:lnTo>
                  <a:lnTo>
                    <a:pt x="2918" y="70"/>
                  </a:lnTo>
                  <a:lnTo>
                    <a:pt x="2883" y="38"/>
                  </a:lnTo>
                  <a:lnTo>
                    <a:pt x="2859" y="26"/>
                  </a:lnTo>
                  <a:lnTo>
                    <a:pt x="2837" y="14"/>
                  </a:lnTo>
                  <a:lnTo>
                    <a:pt x="2802" y="3"/>
                  </a:lnTo>
                  <a:lnTo>
                    <a:pt x="2769" y="0"/>
                  </a:lnTo>
                  <a:lnTo>
                    <a:pt x="2731" y="8"/>
                  </a:lnTo>
                  <a:lnTo>
                    <a:pt x="2705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04855D5-839A-47F3-94E9-DCA81E424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" y="1848"/>
              <a:ext cx="985" cy="1055"/>
            </a:xfrm>
            <a:custGeom>
              <a:avLst/>
              <a:gdLst>
                <a:gd name="T0" fmla="*/ 96 w 2954"/>
                <a:gd name="T1" fmla="*/ 30 h 3167"/>
                <a:gd name="T2" fmla="*/ 71 w 2954"/>
                <a:gd name="T3" fmla="*/ 46 h 3167"/>
                <a:gd name="T4" fmla="*/ 36 w 2954"/>
                <a:gd name="T5" fmla="*/ 80 h 3167"/>
                <a:gd name="T6" fmla="*/ 19 w 2954"/>
                <a:gd name="T7" fmla="*/ 105 h 3167"/>
                <a:gd name="T8" fmla="*/ 13 w 2954"/>
                <a:gd name="T9" fmla="*/ 118 h 3167"/>
                <a:gd name="T10" fmla="*/ 7 w 2954"/>
                <a:gd name="T11" fmla="*/ 130 h 3167"/>
                <a:gd name="T12" fmla="*/ 0 w 2954"/>
                <a:gd name="T13" fmla="*/ 149 h 3167"/>
                <a:gd name="T14" fmla="*/ 1 w 2954"/>
                <a:gd name="T15" fmla="*/ 189 h 3167"/>
                <a:gd name="T16" fmla="*/ 13 w 2954"/>
                <a:gd name="T17" fmla="*/ 272 h 3167"/>
                <a:gd name="T18" fmla="*/ 109 w 2954"/>
                <a:gd name="T19" fmla="*/ 739 h 3167"/>
                <a:gd name="T20" fmla="*/ 339 w 2954"/>
                <a:gd name="T21" fmla="*/ 1796 h 3167"/>
                <a:gd name="T22" fmla="*/ 467 w 2954"/>
                <a:gd name="T23" fmla="*/ 2381 h 3167"/>
                <a:gd name="T24" fmla="*/ 523 w 2954"/>
                <a:gd name="T25" fmla="*/ 2645 h 3167"/>
                <a:gd name="T26" fmla="*/ 569 w 2954"/>
                <a:gd name="T27" fmla="*/ 2858 h 3167"/>
                <a:gd name="T28" fmla="*/ 617 w 2954"/>
                <a:gd name="T29" fmla="*/ 3037 h 3167"/>
                <a:gd name="T30" fmla="*/ 643 w 2954"/>
                <a:gd name="T31" fmla="*/ 3100 h 3167"/>
                <a:gd name="T32" fmla="*/ 655 w 2954"/>
                <a:gd name="T33" fmla="*/ 3115 h 3167"/>
                <a:gd name="T34" fmla="*/ 673 w 2954"/>
                <a:gd name="T35" fmla="*/ 3134 h 3167"/>
                <a:gd name="T36" fmla="*/ 723 w 2954"/>
                <a:gd name="T37" fmla="*/ 3158 h 3167"/>
                <a:gd name="T38" fmla="*/ 781 w 2954"/>
                <a:gd name="T39" fmla="*/ 3167 h 3167"/>
                <a:gd name="T40" fmla="*/ 837 w 2954"/>
                <a:gd name="T41" fmla="*/ 3161 h 3167"/>
                <a:gd name="T42" fmla="*/ 861 w 2954"/>
                <a:gd name="T43" fmla="*/ 3150 h 3167"/>
                <a:gd name="T44" fmla="*/ 895 w 2954"/>
                <a:gd name="T45" fmla="*/ 3126 h 3167"/>
                <a:gd name="T46" fmla="*/ 1069 w 2954"/>
                <a:gd name="T47" fmla="*/ 2978 h 3167"/>
                <a:gd name="T48" fmla="*/ 1182 w 2954"/>
                <a:gd name="T49" fmla="*/ 2877 h 3167"/>
                <a:gd name="T50" fmla="*/ 1469 w 2954"/>
                <a:gd name="T51" fmla="*/ 2615 h 3167"/>
                <a:gd name="T52" fmla="*/ 1789 w 2954"/>
                <a:gd name="T53" fmla="*/ 2324 h 3167"/>
                <a:gd name="T54" fmla="*/ 2399 w 2954"/>
                <a:gd name="T55" fmla="*/ 1769 h 3167"/>
                <a:gd name="T56" fmla="*/ 2809 w 2954"/>
                <a:gd name="T57" fmla="*/ 1386 h 3167"/>
                <a:gd name="T58" fmla="*/ 2893 w 2954"/>
                <a:gd name="T59" fmla="*/ 1298 h 3167"/>
                <a:gd name="T60" fmla="*/ 2919 w 2954"/>
                <a:gd name="T61" fmla="*/ 1264 h 3167"/>
                <a:gd name="T62" fmla="*/ 2925 w 2954"/>
                <a:gd name="T63" fmla="*/ 1251 h 3167"/>
                <a:gd name="T64" fmla="*/ 2939 w 2954"/>
                <a:gd name="T65" fmla="*/ 1220 h 3167"/>
                <a:gd name="T66" fmla="*/ 2954 w 2954"/>
                <a:gd name="T67" fmla="*/ 1156 h 3167"/>
                <a:gd name="T68" fmla="*/ 2952 w 2954"/>
                <a:gd name="T69" fmla="*/ 1087 h 3167"/>
                <a:gd name="T70" fmla="*/ 2935 w 2954"/>
                <a:gd name="T71" fmla="*/ 1017 h 3167"/>
                <a:gd name="T72" fmla="*/ 2919 w 2954"/>
                <a:gd name="T73" fmla="*/ 982 h 3167"/>
                <a:gd name="T74" fmla="*/ 2902 w 2954"/>
                <a:gd name="T75" fmla="*/ 947 h 3167"/>
                <a:gd name="T76" fmla="*/ 2857 w 2954"/>
                <a:gd name="T77" fmla="*/ 890 h 3167"/>
                <a:gd name="T78" fmla="*/ 2794 w 2954"/>
                <a:gd name="T79" fmla="*/ 845 h 3167"/>
                <a:gd name="T80" fmla="*/ 2707 w 2954"/>
                <a:gd name="T81" fmla="*/ 806 h 3167"/>
                <a:gd name="T82" fmla="*/ 2650 w 2954"/>
                <a:gd name="T83" fmla="*/ 787 h 3167"/>
                <a:gd name="T84" fmla="*/ 1796 w 2954"/>
                <a:gd name="T85" fmla="*/ 516 h 3167"/>
                <a:gd name="T86" fmla="*/ 902 w 2954"/>
                <a:gd name="T87" fmla="*/ 229 h 3167"/>
                <a:gd name="T88" fmla="*/ 625 w 2954"/>
                <a:gd name="T89" fmla="*/ 139 h 3167"/>
                <a:gd name="T90" fmla="*/ 220 w 2954"/>
                <a:gd name="T91" fmla="*/ 13 h 3167"/>
                <a:gd name="T92" fmla="*/ 169 w 2954"/>
                <a:gd name="T93" fmla="*/ 0 h 3167"/>
                <a:gd name="T94" fmla="*/ 147 w 2954"/>
                <a:gd name="T95" fmla="*/ 6 h 3167"/>
                <a:gd name="T96" fmla="*/ 96 w 2954"/>
                <a:gd name="T97" fmla="*/ 30 h 3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54" h="3167">
                  <a:moveTo>
                    <a:pt x="96" y="30"/>
                  </a:moveTo>
                  <a:lnTo>
                    <a:pt x="71" y="46"/>
                  </a:lnTo>
                  <a:lnTo>
                    <a:pt x="36" y="80"/>
                  </a:lnTo>
                  <a:lnTo>
                    <a:pt x="19" y="105"/>
                  </a:lnTo>
                  <a:lnTo>
                    <a:pt x="13" y="118"/>
                  </a:lnTo>
                  <a:lnTo>
                    <a:pt x="7" y="130"/>
                  </a:lnTo>
                  <a:lnTo>
                    <a:pt x="0" y="149"/>
                  </a:lnTo>
                  <a:lnTo>
                    <a:pt x="1" y="189"/>
                  </a:lnTo>
                  <a:lnTo>
                    <a:pt x="13" y="272"/>
                  </a:lnTo>
                  <a:lnTo>
                    <a:pt x="109" y="739"/>
                  </a:lnTo>
                  <a:lnTo>
                    <a:pt x="339" y="1796"/>
                  </a:lnTo>
                  <a:lnTo>
                    <a:pt x="467" y="2381"/>
                  </a:lnTo>
                  <a:lnTo>
                    <a:pt x="523" y="2645"/>
                  </a:lnTo>
                  <a:lnTo>
                    <a:pt x="569" y="2858"/>
                  </a:lnTo>
                  <a:lnTo>
                    <a:pt x="617" y="3037"/>
                  </a:lnTo>
                  <a:lnTo>
                    <a:pt x="643" y="3100"/>
                  </a:lnTo>
                  <a:lnTo>
                    <a:pt x="655" y="3115"/>
                  </a:lnTo>
                  <a:lnTo>
                    <a:pt x="673" y="3134"/>
                  </a:lnTo>
                  <a:lnTo>
                    <a:pt x="723" y="3158"/>
                  </a:lnTo>
                  <a:lnTo>
                    <a:pt x="781" y="3167"/>
                  </a:lnTo>
                  <a:lnTo>
                    <a:pt x="837" y="3161"/>
                  </a:lnTo>
                  <a:lnTo>
                    <a:pt x="861" y="3150"/>
                  </a:lnTo>
                  <a:lnTo>
                    <a:pt x="895" y="3126"/>
                  </a:lnTo>
                  <a:lnTo>
                    <a:pt x="1069" y="2978"/>
                  </a:lnTo>
                  <a:lnTo>
                    <a:pt x="1182" y="2877"/>
                  </a:lnTo>
                  <a:lnTo>
                    <a:pt x="1469" y="2615"/>
                  </a:lnTo>
                  <a:lnTo>
                    <a:pt x="1789" y="2324"/>
                  </a:lnTo>
                  <a:lnTo>
                    <a:pt x="2399" y="1769"/>
                  </a:lnTo>
                  <a:lnTo>
                    <a:pt x="2809" y="1386"/>
                  </a:lnTo>
                  <a:lnTo>
                    <a:pt x="2893" y="1298"/>
                  </a:lnTo>
                  <a:lnTo>
                    <a:pt x="2919" y="1264"/>
                  </a:lnTo>
                  <a:lnTo>
                    <a:pt x="2925" y="1251"/>
                  </a:lnTo>
                  <a:lnTo>
                    <a:pt x="2939" y="1220"/>
                  </a:lnTo>
                  <a:lnTo>
                    <a:pt x="2954" y="1156"/>
                  </a:lnTo>
                  <a:lnTo>
                    <a:pt x="2952" y="1087"/>
                  </a:lnTo>
                  <a:lnTo>
                    <a:pt x="2935" y="1017"/>
                  </a:lnTo>
                  <a:lnTo>
                    <a:pt x="2919" y="982"/>
                  </a:lnTo>
                  <a:lnTo>
                    <a:pt x="2902" y="947"/>
                  </a:lnTo>
                  <a:lnTo>
                    <a:pt x="2857" y="890"/>
                  </a:lnTo>
                  <a:lnTo>
                    <a:pt x="2794" y="845"/>
                  </a:lnTo>
                  <a:lnTo>
                    <a:pt x="2707" y="806"/>
                  </a:lnTo>
                  <a:lnTo>
                    <a:pt x="2650" y="787"/>
                  </a:lnTo>
                  <a:lnTo>
                    <a:pt x="1796" y="516"/>
                  </a:lnTo>
                  <a:lnTo>
                    <a:pt x="902" y="229"/>
                  </a:lnTo>
                  <a:lnTo>
                    <a:pt x="625" y="139"/>
                  </a:lnTo>
                  <a:lnTo>
                    <a:pt x="220" y="13"/>
                  </a:lnTo>
                  <a:lnTo>
                    <a:pt x="169" y="0"/>
                  </a:lnTo>
                  <a:lnTo>
                    <a:pt x="147" y="6"/>
                  </a:lnTo>
                  <a:lnTo>
                    <a:pt x="9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0DFB7FE-3410-47AB-AB4D-3C3F8126A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" y="2321"/>
              <a:ext cx="1403" cy="1578"/>
            </a:xfrm>
            <a:custGeom>
              <a:avLst/>
              <a:gdLst>
                <a:gd name="T0" fmla="*/ 3562 w 4209"/>
                <a:gd name="T1" fmla="*/ 165 h 4735"/>
                <a:gd name="T2" fmla="*/ 3170 w 4209"/>
                <a:gd name="T3" fmla="*/ 396 h 4735"/>
                <a:gd name="T4" fmla="*/ 2926 w 4209"/>
                <a:gd name="T5" fmla="*/ 565 h 4735"/>
                <a:gd name="T6" fmla="*/ 2580 w 4209"/>
                <a:gd name="T7" fmla="*/ 837 h 4735"/>
                <a:gd name="T8" fmla="*/ 2222 w 4209"/>
                <a:gd name="T9" fmla="*/ 1150 h 4735"/>
                <a:gd name="T10" fmla="*/ 1986 w 4209"/>
                <a:gd name="T11" fmla="*/ 1390 h 4735"/>
                <a:gd name="T12" fmla="*/ 1812 w 4209"/>
                <a:gd name="T13" fmla="*/ 1169 h 4735"/>
                <a:gd name="T14" fmla="*/ 1545 w 4209"/>
                <a:gd name="T15" fmla="*/ 876 h 4735"/>
                <a:gd name="T16" fmla="*/ 1344 w 4209"/>
                <a:gd name="T17" fmla="*/ 700 h 4735"/>
                <a:gd name="T18" fmla="*/ 1107 w 4209"/>
                <a:gd name="T19" fmla="*/ 520 h 4735"/>
                <a:gd name="T20" fmla="*/ 826 w 4209"/>
                <a:gd name="T21" fmla="*/ 327 h 4735"/>
                <a:gd name="T22" fmla="*/ 784 w 4209"/>
                <a:gd name="T23" fmla="*/ 307 h 4735"/>
                <a:gd name="T24" fmla="*/ 674 w 4209"/>
                <a:gd name="T25" fmla="*/ 236 h 4735"/>
                <a:gd name="T26" fmla="*/ 382 w 4209"/>
                <a:gd name="T27" fmla="*/ 86 h 4735"/>
                <a:gd name="T28" fmla="*/ 267 w 4209"/>
                <a:gd name="T29" fmla="*/ 43 h 4735"/>
                <a:gd name="T30" fmla="*/ 249 w 4209"/>
                <a:gd name="T31" fmla="*/ 84 h 4735"/>
                <a:gd name="T32" fmla="*/ 127 w 4209"/>
                <a:gd name="T33" fmla="*/ 625 h 4735"/>
                <a:gd name="T34" fmla="*/ 0 w 4209"/>
                <a:gd name="T35" fmla="*/ 1210 h 4735"/>
                <a:gd name="T36" fmla="*/ 22 w 4209"/>
                <a:gd name="T37" fmla="*/ 1238 h 4735"/>
                <a:gd name="T38" fmla="*/ 152 w 4209"/>
                <a:gd name="T39" fmla="*/ 1327 h 4735"/>
                <a:gd name="T40" fmla="*/ 351 w 4209"/>
                <a:gd name="T41" fmla="*/ 1455 h 4735"/>
                <a:gd name="T42" fmla="*/ 601 w 4209"/>
                <a:gd name="T43" fmla="*/ 1642 h 4735"/>
                <a:gd name="T44" fmla="*/ 824 w 4209"/>
                <a:gd name="T45" fmla="*/ 1836 h 4735"/>
                <a:gd name="T46" fmla="*/ 1007 w 4209"/>
                <a:gd name="T47" fmla="*/ 2026 h 4735"/>
                <a:gd name="T48" fmla="*/ 1070 w 4209"/>
                <a:gd name="T49" fmla="*/ 2102 h 4735"/>
                <a:gd name="T50" fmla="*/ 1199 w 4209"/>
                <a:gd name="T51" fmla="*/ 2304 h 4735"/>
                <a:gd name="T52" fmla="*/ 1351 w 4209"/>
                <a:gd name="T53" fmla="*/ 2629 h 4735"/>
                <a:gd name="T54" fmla="*/ 1392 w 4209"/>
                <a:gd name="T55" fmla="*/ 2756 h 4735"/>
                <a:gd name="T56" fmla="*/ 1423 w 4209"/>
                <a:gd name="T57" fmla="*/ 2924 h 4735"/>
                <a:gd name="T58" fmla="*/ 1439 w 4209"/>
                <a:gd name="T59" fmla="*/ 3522 h 4735"/>
                <a:gd name="T60" fmla="*/ 1447 w 4209"/>
                <a:gd name="T61" fmla="*/ 4735 h 4735"/>
                <a:gd name="T62" fmla="*/ 2648 w 4209"/>
                <a:gd name="T63" fmla="*/ 4735 h 4735"/>
                <a:gd name="T64" fmla="*/ 2650 w 4209"/>
                <a:gd name="T65" fmla="*/ 3716 h 4735"/>
                <a:gd name="T66" fmla="*/ 2669 w 4209"/>
                <a:gd name="T67" fmla="*/ 3134 h 4735"/>
                <a:gd name="T68" fmla="*/ 2710 w 4209"/>
                <a:gd name="T69" fmla="*/ 2885 h 4735"/>
                <a:gd name="T70" fmla="*/ 2754 w 4209"/>
                <a:gd name="T71" fmla="*/ 2730 h 4735"/>
                <a:gd name="T72" fmla="*/ 2841 w 4209"/>
                <a:gd name="T73" fmla="*/ 2503 h 4735"/>
                <a:gd name="T74" fmla="*/ 2953 w 4209"/>
                <a:gd name="T75" fmla="*/ 2286 h 4735"/>
                <a:gd name="T76" fmla="*/ 3091 w 4209"/>
                <a:gd name="T77" fmla="*/ 2079 h 4735"/>
                <a:gd name="T78" fmla="*/ 3254 w 4209"/>
                <a:gd name="T79" fmla="*/ 1883 h 4735"/>
                <a:gd name="T80" fmla="*/ 3439 w 4209"/>
                <a:gd name="T81" fmla="*/ 1699 h 4735"/>
                <a:gd name="T82" fmla="*/ 3647 w 4209"/>
                <a:gd name="T83" fmla="*/ 1527 h 4735"/>
                <a:gd name="T84" fmla="*/ 3877 w 4209"/>
                <a:gd name="T85" fmla="*/ 1368 h 4735"/>
                <a:gd name="T86" fmla="*/ 4064 w 4209"/>
                <a:gd name="T87" fmla="*/ 1259 h 4735"/>
                <a:gd name="T88" fmla="*/ 4127 w 4209"/>
                <a:gd name="T89" fmla="*/ 822 h 4735"/>
                <a:gd name="T90" fmla="*/ 3951 w 4209"/>
                <a:gd name="T91" fmla="*/ 86 h 4735"/>
                <a:gd name="T92" fmla="*/ 3921 w 4209"/>
                <a:gd name="T93" fmla="*/ 2 h 4735"/>
                <a:gd name="T94" fmla="*/ 3909 w 4209"/>
                <a:gd name="T95" fmla="*/ 0 h 4735"/>
                <a:gd name="T96" fmla="*/ 3756 w 4209"/>
                <a:gd name="T97" fmla="*/ 66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09" h="4735">
                  <a:moveTo>
                    <a:pt x="3659" y="115"/>
                  </a:moveTo>
                  <a:lnTo>
                    <a:pt x="3562" y="165"/>
                  </a:lnTo>
                  <a:lnTo>
                    <a:pt x="3362" y="277"/>
                  </a:lnTo>
                  <a:lnTo>
                    <a:pt x="3170" y="396"/>
                  </a:lnTo>
                  <a:lnTo>
                    <a:pt x="2998" y="513"/>
                  </a:lnTo>
                  <a:lnTo>
                    <a:pt x="2926" y="565"/>
                  </a:lnTo>
                  <a:lnTo>
                    <a:pt x="2804" y="658"/>
                  </a:lnTo>
                  <a:lnTo>
                    <a:pt x="2580" y="837"/>
                  </a:lnTo>
                  <a:lnTo>
                    <a:pt x="2384" y="1004"/>
                  </a:lnTo>
                  <a:lnTo>
                    <a:pt x="2222" y="1150"/>
                  </a:lnTo>
                  <a:lnTo>
                    <a:pt x="2160" y="1212"/>
                  </a:lnTo>
                  <a:lnTo>
                    <a:pt x="1986" y="1390"/>
                  </a:lnTo>
                  <a:lnTo>
                    <a:pt x="1885" y="1259"/>
                  </a:lnTo>
                  <a:lnTo>
                    <a:pt x="1812" y="1169"/>
                  </a:lnTo>
                  <a:lnTo>
                    <a:pt x="1675" y="1012"/>
                  </a:lnTo>
                  <a:lnTo>
                    <a:pt x="1545" y="876"/>
                  </a:lnTo>
                  <a:lnTo>
                    <a:pt x="1413" y="756"/>
                  </a:lnTo>
                  <a:lnTo>
                    <a:pt x="1344" y="700"/>
                  </a:lnTo>
                  <a:lnTo>
                    <a:pt x="1276" y="646"/>
                  </a:lnTo>
                  <a:lnTo>
                    <a:pt x="1107" y="520"/>
                  </a:lnTo>
                  <a:lnTo>
                    <a:pt x="941" y="403"/>
                  </a:lnTo>
                  <a:lnTo>
                    <a:pt x="826" y="327"/>
                  </a:lnTo>
                  <a:lnTo>
                    <a:pt x="808" y="319"/>
                  </a:lnTo>
                  <a:lnTo>
                    <a:pt x="784" y="307"/>
                  </a:lnTo>
                  <a:lnTo>
                    <a:pt x="725" y="269"/>
                  </a:lnTo>
                  <a:lnTo>
                    <a:pt x="674" y="236"/>
                  </a:lnTo>
                  <a:lnTo>
                    <a:pt x="529" y="158"/>
                  </a:lnTo>
                  <a:lnTo>
                    <a:pt x="382" y="86"/>
                  </a:lnTo>
                  <a:lnTo>
                    <a:pt x="299" y="53"/>
                  </a:lnTo>
                  <a:lnTo>
                    <a:pt x="267" y="43"/>
                  </a:lnTo>
                  <a:lnTo>
                    <a:pt x="261" y="46"/>
                  </a:lnTo>
                  <a:lnTo>
                    <a:pt x="249" y="84"/>
                  </a:lnTo>
                  <a:lnTo>
                    <a:pt x="176" y="399"/>
                  </a:lnTo>
                  <a:lnTo>
                    <a:pt x="127" y="625"/>
                  </a:lnTo>
                  <a:lnTo>
                    <a:pt x="33" y="1067"/>
                  </a:lnTo>
                  <a:lnTo>
                    <a:pt x="0" y="1210"/>
                  </a:lnTo>
                  <a:lnTo>
                    <a:pt x="0" y="1216"/>
                  </a:lnTo>
                  <a:lnTo>
                    <a:pt x="22" y="1238"/>
                  </a:lnTo>
                  <a:lnTo>
                    <a:pt x="89" y="1287"/>
                  </a:lnTo>
                  <a:lnTo>
                    <a:pt x="152" y="1327"/>
                  </a:lnTo>
                  <a:lnTo>
                    <a:pt x="219" y="1368"/>
                  </a:lnTo>
                  <a:lnTo>
                    <a:pt x="351" y="1455"/>
                  </a:lnTo>
                  <a:lnTo>
                    <a:pt x="478" y="1547"/>
                  </a:lnTo>
                  <a:lnTo>
                    <a:pt x="601" y="1642"/>
                  </a:lnTo>
                  <a:lnTo>
                    <a:pt x="716" y="1740"/>
                  </a:lnTo>
                  <a:lnTo>
                    <a:pt x="824" y="1836"/>
                  </a:lnTo>
                  <a:lnTo>
                    <a:pt x="921" y="1933"/>
                  </a:lnTo>
                  <a:lnTo>
                    <a:pt x="1007" y="2026"/>
                  </a:lnTo>
                  <a:lnTo>
                    <a:pt x="1044" y="2070"/>
                  </a:lnTo>
                  <a:lnTo>
                    <a:pt x="1070" y="2102"/>
                  </a:lnTo>
                  <a:lnTo>
                    <a:pt x="1122" y="2178"/>
                  </a:lnTo>
                  <a:lnTo>
                    <a:pt x="1199" y="2304"/>
                  </a:lnTo>
                  <a:lnTo>
                    <a:pt x="1294" y="2490"/>
                  </a:lnTo>
                  <a:lnTo>
                    <a:pt x="1351" y="2629"/>
                  </a:lnTo>
                  <a:lnTo>
                    <a:pt x="1381" y="2716"/>
                  </a:lnTo>
                  <a:lnTo>
                    <a:pt x="1392" y="2756"/>
                  </a:lnTo>
                  <a:lnTo>
                    <a:pt x="1406" y="2808"/>
                  </a:lnTo>
                  <a:lnTo>
                    <a:pt x="1423" y="2924"/>
                  </a:lnTo>
                  <a:lnTo>
                    <a:pt x="1434" y="3134"/>
                  </a:lnTo>
                  <a:lnTo>
                    <a:pt x="1439" y="3522"/>
                  </a:lnTo>
                  <a:lnTo>
                    <a:pt x="1442" y="3823"/>
                  </a:lnTo>
                  <a:lnTo>
                    <a:pt x="1447" y="4735"/>
                  </a:lnTo>
                  <a:lnTo>
                    <a:pt x="2049" y="4735"/>
                  </a:lnTo>
                  <a:lnTo>
                    <a:pt x="2648" y="4735"/>
                  </a:lnTo>
                  <a:lnTo>
                    <a:pt x="2648" y="3991"/>
                  </a:lnTo>
                  <a:lnTo>
                    <a:pt x="2650" y="3716"/>
                  </a:lnTo>
                  <a:lnTo>
                    <a:pt x="2656" y="3330"/>
                  </a:lnTo>
                  <a:lnTo>
                    <a:pt x="2669" y="3134"/>
                  </a:lnTo>
                  <a:lnTo>
                    <a:pt x="2683" y="3027"/>
                  </a:lnTo>
                  <a:lnTo>
                    <a:pt x="2710" y="2885"/>
                  </a:lnTo>
                  <a:lnTo>
                    <a:pt x="2737" y="2787"/>
                  </a:lnTo>
                  <a:lnTo>
                    <a:pt x="2754" y="2730"/>
                  </a:lnTo>
                  <a:lnTo>
                    <a:pt x="2794" y="2615"/>
                  </a:lnTo>
                  <a:lnTo>
                    <a:pt x="2841" y="2503"/>
                  </a:lnTo>
                  <a:lnTo>
                    <a:pt x="2894" y="2394"/>
                  </a:lnTo>
                  <a:lnTo>
                    <a:pt x="2953" y="2286"/>
                  </a:lnTo>
                  <a:lnTo>
                    <a:pt x="3019" y="2182"/>
                  </a:lnTo>
                  <a:lnTo>
                    <a:pt x="3091" y="2079"/>
                  </a:lnTo>
                  <a:lnTo>
                    <a:pt x="3169" y="1980"/>
                  </a:lnTo>
                  <a:lnTo>
                    <a:pt x="3254" y="1883"/>
                  </a:lnTo>
                  <a:lnTo>
                    <a:pt x="3343" y="1789"/>
                  </a:lnTo>
                  <a:lnTo>
                    <a:pt x="3439" y="1699"/>
                  </a:lnTo>
                  <a:lnTo>
                    <a:pt x="3540" y="1611"/>
                  </a:lnTo>
                  <a:lnTo>
                    <a:pt x="3647" y="1527"/>
                  </a:lnTo>
                  <a:lnTo>
                    <a:pt x="3760" y="1446"/>
                  </a:lnTo>
                  <a:lnTo>
                    <a:pt x="3877" y="1368"/>
                  </a:lnTo>
                  <a:lnTo>
                    <a:pt x="4001" y="1295"/>
                  </a:lnTo>
                  <a:lnTo>
                    <a:pt x="4064" y="1259"/>
                  </a:lnTo>
                  <a:lnTo>
                    <a:pt x="4209" y="1179"/>
                  </a:lnTo>
                  <a:lnTo>
                    <a:pt x="4127" y="822"/>
                  </a:lnTo>
                  <a:lnTo>
                    <a:pt x="4029" y="393"/>
                  </a:lnTo>
                  <a:lnTo>
                    <a:pt x="3951" y="86"/>
                  </a:lnTo>
                  <a:lnTo>
                    <a:pt x="3931" y="21"/>
                  </a:lnTo>
                  <a:lnTo>
                    <a:pt x="3921" y="2"/>
                  </a:lnTo>
                  <a:lnTo>
                    <a:pt x="3917" y="0"/>
                  </a:lnTo>
                  <a:lnTo>
                    <a:pt x="3909" y="0"/>
                  </a:lnTo>
                  <a:lnTo>
                    <a:pt x="3866" y="16"/>
                  </a:lnTo>
                  <a:lnTo>
                    <a:pt x="3756" y="66"/>
                  </a:lnTo>
                  <a:lnTo>
                    <a:pt x="3659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7BE2CA0-911B-414E-B21D-8C1BDDB47A0C}"/>
              </a:ext>
            </a:extLst>
          </p:cNvPr>
          <p:cNvSpPr txBox="1">
            <a:spLocks/>
          </p:cNvSpPr>
          <p:nvPr/>
        </p:nvSpPr>
        <p:spPr>
          <a:xfrm>
            <a:off x="556320" y="2928536"/>
            <a:ext cx="1928013" cy="2354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700" dirty="0">
                <a:solidFill>
                  <a:srgbClr val="1E202D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2" name="Rectangle 6">
            <a:extLst>
              <a:ext uri="{FF2B5EF4-FFF2-40B4-BE49-F238E27FC236}">
                <a16:creationId xmlns:a16="http://schemas.microsoft.com/office/drawing/2014/main" id="{A908C3B3-6F83-4C44-995D-99F1B55A3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321" y="3601764"/>
            <a:ext cx="1928013" cy="230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sz="1500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9" name="Rectangle 5">
            <a:extLst>
              <a:ext uri="{FF2B5EF4-FFF2-40B4-BE49-F238E27FC236}">
                <a16:creationId xmlns:a16="http://schemas.microsoft.com/office/drawing/2014/main" id="{56FB1316-80E4-4E76-9AD4-0DBC533B3D91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321" y="2019573"/>
            <a:ext cx="652703" cy="633589"/>
          </a:xfrm>
          <a:prstGeom prst="roundRect">
            <a:avLst/>
          </a:prstGeom>
          <a:solidFill>
            <a:srgbClr val="1F2432"/>
          </a:solidFill>
          <a:ln w="28575" cmpd="sng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grpSp>
        <p:nvGrpSpPr>
          <p:cNvPr id="45" name="Group 38">
            <a:extLst>
              <a:ext uri="{FF2B5EF4-FFF2-40B4-BE49-F238E27FC236}">
                <a16:creationId xmlns:a16="http://schemas.microsoft.com/office/drawing/2014/main" id="{9A08B561-8308-4E16-BD0D-AA0F4B446B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8151" y="2130627"/>
            <a:ext cx="429042" cy="411480"/>
            <a:chOff x="1099" y="227"/>
            <a:chExt cx="4031" cy="3866"/>
          </a:xfrm>
          <a:solidFill>
            <a:schemeClr val="accent6"/>
          </a:solidFill>
        </p:grpSpPr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E7652DC4-86E8-419C-AB61-04A2624923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9" y="227"/>
              <a:ext cx="3374" cy="3866"/>
            </a:xfrm>
            <a:custGeom>
              <a:avLst/>
              <a:gdLst>
                <a:gd name="T0" fmla="*/ 3559 w 10124"/>
                <a:gd name="T1" fmla="*/ 5813 h 11599"/>
                <a:gd name="T2" fmla="*/ 2865 w 10124"/>
                <a:gd name="T3" fmla="*/ 6637 h 11599"/>
                <a:gd name="T4" fmla="*/ 1345 w 10124"/>
                <a:gd name="T5" fmla="*/ 8101 h 11599"/>
                <a:gd name="T6" fmla="*/ 0 w 10124"/>
                <a:gd name="T7" fmla="*/ 10049 h 11599"/>
                <a:gd name="T8" fmla="*/ 452 w 10124"/>
                <a:gd name="T9" fmla="*/ 10282 h 11599"/>
                <a:gd name="T10" fmla="*/ 821 w 10124"/>
                <a:gd name="T11" fmla="*/ 9754 h 11599"/>
                <a:gd name="T12" fmla="*/ 1012 w 10124"/>
                <a:gd name="T13" fmla="*/ 9577 h 11599"/>
                <a:gd name="T14" fmla="*/ 1994 w 10124"/>
                <a:gd name="T15" fmla="*/ 10552 h 11599"/>
                <a:gd name="T16" fmla="*/ 3517 w 10124"/>
                <a:gd name="T17" fmla="*/ 10046 h 11599"/>
                <a:gd name="T18" fmla="*/ 5038 w 10124"/>
                <a:gd name="T19" fmla="*/ 9537 h 11599"/>
                <a:gd name="T20" fmla="*/ 6557 w 10124"/>
                <a:gd name="T21" fmla="*/ 10142 h 11599"/>
                <a:gd name="T22" fmla="*/ 7114 w 10124"/>
                <a:gd name="T23" fmla="*/ 9734 h 11599"/>
                <a:gd name="T24" fmla="*/ 7472 w 10124"/>
                <a:gd name="T25" fmla="*/ 10218 h 11599"/>
                <a:gd name="T26" fmla="*/ 8393 w 10124"/>
                <a:gd name="T27" fmla="*/ 11597 h 11599"/>
                <a:gd name="T28" fmla="*/ 8532 w 10124"/>
                <a:gd name="T29" fmla="*/ 11521 h 11599"/>
                <a:gd name="T30" fmla="*/ 8800 w 10124"/>
                <a:gd name="T31" fmla="*/ 11309 h 11599"/>
                <a:gd name="T32" fmla="*/ 7499 w 10124"/>
                <a:gd name="T33" fmla="*/ 9337 h 11599"/>
                <a:gd name="T34" fmla="*/ 5706 w 10124"/>
                <a:gd name="T35" fmla="*/ 7400 h 11599"/>
                <a:gd name="T36" fmla="*/ 5421 w 10124"/>
                <a:gd name="T37" fmla="*/ 7364 h 11599"/>
                <a:gd name="T38" fmla="*/ 4813 w 10124"/>
                <a:gd name="T39" fmla="*/ 6533 h 11599"/>
                <a:gd name="T40" fmla="*/ 4286 w 10124"/>
                <a:gd name="T41" fmla="*/ 3067 h 11599"/>
                <a:gd name="T42" fmla="*/ 6065 w 10124"/>
                <a:gd name="T43" fmla="*/ 3568 h 11599"/>
                <a:gd name="T44" fmla="*/ 9158 w 10124"/>
                <a:gd name="T45" fmla="*/ 4081 h 11599"/>
                <a:gd name="T46" fmla="*/ 10109 w 10124"/>
                <a:gd name="T47" fmla="*/ 4055 h 11599"/>
                <a:gd name="T48" fmla="*/ 9639 w 10124"/>
                <a:gd name="T49" fmla="*/ 3421 h 11599"/>
                <a:gd name="T50" fmla="*/ 9203 w 10124"/>
                <a:gd name="T51" fmla="*/ 2810 h 11599"/>
                <a:gd name="T52" fmla="*/ 9665 w 10124"/>
                <a:gd name="T53" fmla="*/ 2164 h 11599"/>
                <a:gd name="T54" fmla="*/ 10052 w 10124"/>
                <a:gd name="T55" fmla="*/ 1534 h 11599"/>
                <a:gd name="T56" fmla="*/ 7592 w 10124"/>
                <a:gd name="T57" fmla="*/ 1527 h 11599"/>
                <a:gd name="T58" fmla="*/ 5941 w 10124"/>
                <a:gd name="T59" fmla="*/ 520 h 11599"/>
                <a:gd name="T60" fmla="*/ 4272 w 10124"/>
                <a:gd name="T61" fmla="*/ 0 h 11599"/>
                <a:gd name="T62" fmla="*/ 3773 w 10124"/>
                <a:gd name="T63" fmla="*/ 2852 h 11599"/>
                <a:gd name="T64" fmla="*/ 6578 w 10124"/>
                <a:gd name="T65" fmla="*/ 1527 h 11599"/>
                <a:gd name="T66" fmla="*/ 6065 w 10124"/>
                <a:gd name="T67" fmla="*/ 2554 h 11599"/>
                <a:gd name="T68" fmla="*/ 4298 w 10124"/>
                <a:gd name="T69" fmla="*/ 1790 h 11599"/>
                <a:gd name="T70" fmla="*/ 7091 w 10124"/>
                <a:gd name="T71" fmla="*/ 1026 h 11599"/>
                <a:gd name="T72" fmla="*/ 9052 w 10124"/>
                <a:gd name="T73" fmla="*/ 2131 h 11599"/>
                <a:gd name="T74" fmla="*/ 8568 w 10124"/>
                <a:gd name="T75" fmla="*/ 2787 h 11599"/>
                <a:gd name="T76" fmla="*/ 8710 w 10124"/>
                <a:gd name="T77" fmla="*/ 3022 h 11599"/>
                <a:gd name="T78" fmla="*/ 7872 w 10124"/>
                <a:gd name="T79" fmla="*/ 3575 h 11599"/>
                <a:gd name="T80" fmla="*/ 6597 w 10124"/>
                <a:gd name="T81" fmla="*/ 3568 h 11599"/>
                <a:gd name="T82" fmla="*/ 6577 w 10124"/>
                <a:gd name="T83" fmla="*/ 3481 h 11599"/>
                <a:gd name="T84" fmla="*/ 6567 w 10124"/>
                <a:gd name="T85" fmla="*/ 2053 h 11599"/>
                <a:gd name="T86" fmla="*/ 9026 w 10124"/>
                <a:gd name="T87" fmla="*/ 2060 h 11599"/>
                <a:gd name="T88" fmla="*/ 5170 w 10124"/>
                <a:gd name="T89" fmla="*/ 7901 h 11599"/>
                <a:gd name="T90" fmla="*/ 6392 w 10124"/>
                <a:gd name="T91" fmla="*/ 8595 h 11599"/>
                <a:gd name="T92" fmla="*/ 6096 w 10124"/>
                <a:gd name="T93" fmla="*/ 9855 h 11599"/>
                <a:gd name="T94" fmla="*/ 5149 w 10124"/>
                <a:gd name="T95" fmla="*/ 8919 h 11599"/>
                <a:gd name="T96" fmla="*/ 5038 w 10124"/>
                <a:gd name="T97" fmla="*/ 8840 h 11599"/>
                <a:gd name="T98" fmla="*/ 4526 w 10124"/>
                <a:gd name="T99" fmla="*/ 9334 h 11599"/>
                <a:gd name="T100" fmla="*/ 3009 w 10124"/>
                <a:gd name="T101" fmla="*/ 8821 h 11599"/>
                <a:gd name="T102" fmla="*/ 1632 w 10124"/>
                <a:gd name="T103" fmla="*/ 9473 h 11599"/>
                <a:gd name="T104" fmla="*/ 2632 w 10124"/>
                <a:gd name="T105" fmla="*/ 7138 h 11599"/>
                <a:gd name="T106" fmla="*/ 3417 w 10124"/>
                <a:gd name="T107" fmla="*/ 6730 h 11599"/>
                <a:gd name="T108" fmla="*/ 3698 w 10124"/>
                <a:gd name="T109" fmla="*/ 6339 h 11599"/>
                <a:gd name="T110" fmla="*/ 3842 w 10124"/>
                <a:gd name="T111" fmla="*/ 6244 h 11599"/>
                <a:gd name="T112" fmla="*/ 3947 w 10124"/>
                <a:gd name="T113" fmla="*/ 6218 h 11599"/>
                <a:gd name="T114" fmla="*/ 4563 w 10124"/>
                <a:gd name="T115" fmla="*/ 7055 h 1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24" h="11599">
                  <a:moveTo>
                    <a:pt x="3773" y="2852"/>
                  </a:moveTo>
                  <a:lnTo>
                    <a:pt x="3773" y="5705"/>
                  </a:lnTo>
                  <a:lnTo>
                    <a:pt x="3559" y="5813"/>
                  </a:lnTo>
                  <a:lnTo>
                    <a:pt x="3344" y="5920"/>
                  </a:lnTo>
                  <a:lnTo>
                    <a:pt x="3104" y="6278"/>
                  </a:lnTo>
                  <a:lnTo>
                    <a:pt x="2865" y="6637"/>
                  </a:lnTo>
                  <a:lnTo>
                    <a:pt x="2607" y="6639"/>
                  </a:lnTo>
                  <a:lnTo>
                    <a:pt x="2352" y="6639"/>
                  </a:lnTo>
                  <a:lnTo>
                    <a:pt x="1345" y="8101"/>
                  </a:lnTo>
                  <a:lnTo>
                    <a:pt x="526" y="9288"/>
                  </a:lnTo>
                  <a:lnTo>
                    <a:pt x="168" y="9805"/>
                  </a:lnTo>
                  <a:lnTo>
                    <a:pt x="0" y="10049"/>
                  </a:lnTo>
                  <a:lnTo>
                    <a:pt x="207" y="10192"/>
                  </a:lnTo>
                  <a:lnTo>
                    <a:pt x="414" y="10335"/>
                  </a:lnTo>
                  <a:lnTo>
                    <a:pt x="452" y="10282"/>
                  </a:lnTo>
                  <a:lnTo>
                    <a:pt x="537" y="10165"/>
                  </a:lnTo>
                  <a:lnTo>
                    <a:pt x="727" y="9891"/>
                  </a:lnTo>
                  <a:lnTo>
                    <a:pt x="821" y="9754"/>
                  </a:lnTo>
                  <a:lnTo>
                    <a:pt x="957" y="9569"/>
                  </a:lnTo>
                  <a:lnTo>
                    <a:pt x="977" y="9549"/>
                  </a:lnTo>
                  <a:lnTo>
                    <a:pt x="1012" y="9577"/>
                  </a:lnTo>
                  <a:lnTo>
                    <a:pt x="1292" y="9851"/>
                  </a:lnTo>
                  <a:lnTo>
                    <a:pt x="1493" y="10050"/>
                  </a:lnTo>
                  <a:lnTo>
                    <a:pt x="1994" y="10552"/>
                  </a:lnTo>
                  <a:lnTo>
                    <a:pt x="2500" y="10046"/>
                  </a:lnTo>
                  <a:lnTo>
                    <a:pt x="3009" y="9537"/>
                  </a:lnTo>
                  <a:lnTo>
                    <a:pt x="3517" y="10046"/>
                  </a:lnTo>
                  <a:lnTo>
                    <a:pt x="4024" y="10552"/>
                  </a:lnTo>
                  <a:lnTo>
                    <a:pt x="4533" y="10046"/>
                  </a:lnTo>
                  <a:lnTo>
                    <a:pt x="5038" y="9537"/>
                  </a:lnTo>
                  <a:lnTo>
                    <a:pt x="5537" y="10036"/>
                  </a:lnTo>
                  <a:lnTo>
                    <a:pt x="6034" y="10533"/>
                  </a:lnTo>
                  <a:lnTo>
                    <a:pt x="6557" y="10142"/>
                  </a:lnTo>
                  <a:lnTo>
                    <a:pt x="6969" y="9835"/>
                  </a:lnTo>
                  <a:lnTo>
                    <a:pt x="7108" y="9734"/>
                  </a:lnTo>
                  <a:lnTo>
                    <a:pt x="7114" y="9734"/>
                  </a:lnTo>
                  <a:lnTo>
                    <a:pt x="7138" y="9758"/>
                  </a:lnTo>
                  <a:lnTo>
                    <a:pt x="7209" y="9847"/>
                  </a:lnTo>
                  <a:lnTo>
                    <a:pt x="7472" y="10218"/>
                  </a:lnTo>
                  <a:lnTo>
                    <a:pt x="7763" y="10652"/>
                  </a:lnTo>
                  <a:lnTo>
                    <a:pt x="8249" y="11381"/>
                  </a:lnTo>
                  <a:lnTo>
                    <a:pt x="8393" y="11597"/>
                  </a:lnTo>
                  <a:lnTo>
                    <a:pt x="8399" y="11599"/>
                  </a:lnTo>
                  <a:lnTo>
                    <a:pt x="8438" y="11582"/>
                  </a:lnTo>
                  <a:lnTo>
                    <a:pt x="8532" y="11521"/>
                  </a:lnTo>
                  <a:lnTo>
                    <a:pt x="8683" y="11412"/>
                  </a:lnTo>
                  <a:lnTo>
                    <a:pt x="8770" y="11339"/>
                  </a:lnTo>
                  <a:lnTo>
                    <a:pt x="8800" y="11309"/>
                  </a:lnTo>
                  <a:lnTo>
                    <a:pt x="8801" y="11302"/>
                  </a:lnTo>
                  <a:lnTo>
                    <a:pt x="8502" y="10845"/>
                  </a:lnTo>
                  <a:lnTo>
                    <a:pt x="7499" y="9337"/>
                  </a:lnTo>
                  <a:lnTo>
                    <a:pt x="6209" y="7400"/>
                  </a:lnTo>
                  <a:lnTo>
                    <a:pt x="5831" y="7400"/>
                  </a:lnTo>
                  <a:lnTo>
                    <a:pt x="5706" y="7400"/>
                  </a:lnTo>
                  <a:lnTo>
                    <a:pt x="5545" y="7397"/>
                  </a:lnTo>
                  <a:lnTo>
                    <a:pt x="5462" y="7387"/>
                  </a:lnTo>
                  <a:lnTo>
                    <a:pt x="5421" y="7364"/>
                  </a:lnTo>
                  <a:lnTo>
                    <a:pt x="5404" y="7346"/>
                  </a:lnTo>
                  <a:lnTo>
                    <a:pt x="5245" y="7135"/>
                  </a:lnTo>
                  <a:lnTo>
                    <a:pt x="4813" y="6533"/>
                  </a:lnTo>
                  <a:lnTo>
                    <a:pt x="4275" y="5773"/>
                  </a:lnTo>
                  <a:lnTo>
                    <a:pt x="4279" y="4421"/>
                  </a:lnTo>
                  <a:lnTo>
                    <a:pt x="4286" y="3067"/>
                  </a:lnTo>
                  <a:lnTo>
                    <a:pt x="5177" y="3060"/>
                  </a:lnTo>
                  <a:lnTo>
                    <a:pt x="6065" y="3055"/>
                  </a:lnTo>
                  <a:lnTo>
                    <a:pt x="6065" y="3568"/>
                  </a:lnTo>
                  <a:lnTo>
                    <a:pt x="6065" y="4082"/>
                  </a:lnTo>
                  <a:lnTo>
                    <a:pt x="8097" y="4082"/>
                  </a:lnTo>
                  <a:lnTo>
                    <a:pt x="9158" y="4081"/>
                  </a:lnTo>
                  <a:lnTo>
                    <a:pt x="9916" y="4071"/>
                  </a:lnTo>
                  <a:lnTo>
                    <a:pt x="10069" y="4062"/>
                  </a:lnTo>
                  <a:lnTo>
                    <a:pt x="10109" y="4055"/>
                  </a:lnTo>
                  <a:lnTo>
                    <a:pt x="10109" y="4051"/>
                  </a:lnTo>
                  <a:lnTo>
                    <a:pt x="9993" y="3893"/>
                  </a:lnTo>
                  <a:lnTo>
                    <a:pt x="9639" y="3421"/>
                  </a:lnTo>
                  <a:lnTo>
                    <a:pt x="9459" y="3179"/>
                  </a:lnTo>
                  <a:lnTo>
                    <a:pt x="9267" y="2909"/>
                  </a:lnTo>
                  <a:lnTo>
                    <a:pt x="9203" y="2810"/>
                  </a:lnTo>
                  <a:lnTo>
                    <a:pt x="9197" y="2798"/>
                  </a:lnTo>
                  <a:lnTo>
                    <a:pt x="9306" y="2646"/>
                  </a:lnTo>
                  <a:lnTo>
                    <a:pt x="9665" y="2164"/>
                  </a:lnTo>
                  <a:lnTo>
                    <a:pt x="10021" y="1687"/>
                  </a:lnTo>
                  <a:lnTo>
                    <a:pt x="10124" y="1540"/>
                  </a:lnTo>
                  <a:lnTo>
                    <a:pt x="10052" y="1534"/>
                  </a:lnTo>
                  <a:lnTo>
                    <a:pt x="9364" y="1528"/>
                  </a:lnTo>
                  <a:lnTo>
                    <a:pt x="8859" y="1527"/>
                  </a:lnTo>
                  <a:lnTo>
                    <a:pt x="7592" y="1527"/>
                  </a:lnTo>
                  <a:lnTo>
                    <a:pt x="7592" y="1026"/>
                  </a:lnTo>
                  <a:lnTo>
                    <a:pt x="7592" y="524"/>
                  </a:lnTo>
                  <a:lnTo>
                    <a:pt x="5941" y="520"/>
                  </a:lnTo>
                  <a:lnTo>
                    <a:pt x="4286" y="513"/>
                  </a:lnTo>
                  <a:lnTo>
                    <a:pt x="4279" y="255"/>
                  </a:lnTo>
                  <a:lnTo>
                    <a:pt x="4272" y="0"/>
                  </a:lnTo>
                  <a:lnTo>
                    <a:pt x="4024" y="0"/>
                  </a:lnTo>
                  <a:lnTo>
                    <a:pt x="3773" y="0"/>
                  </a:lnTo>
                  <a:lnTo>
                    <a:pt x="3773" y="2852"/>
                  </a:lnTo>
                  <a:close/>
                  <a:moveTo>
                    <a:pt x="7091" y="1276"/>
                  </a:moveTo>
                  <a:lnTo>
                    <a:pt x="7091" y="1527"/>
                  </a:lnTo>
                  <a:lnTo>
                    <a:pt x="6578" y="1527"/>
                  </a:lnTo>
                  <a:lnTo>
                    <a:pt x="6065" y="1527"/>
                  </a:lnTo>
                  <a:lnTo>
                    <a:pt x="6065" y="2041"/>
                  </a:lnTo>
                  <a:lnTo>
                    <a:pt x="6065" y="2554"/>
                  </a:lnTo>
                  <a:lnTo>
                    <a:pt x="5182" y="2554"/>
                  </a:lnTo>
                  <a:lnTo>
                    <a:pt x="4298" y="2554"/>
                  </a:lnTo>
                  <a:lnTo>
                    <a:pt x="4298" y="1790"/>
                  </a:lnTo>
                  <a:lnTo>
                    <a:pt x="4298" y="1026"/>
                  </a:lnTo>
                  <a:lnTo>
                    <a:pt x="5694" y="1026"/>
                  </a:lnTo>
                  <a:lnTo>
                    <a:pt x="7091" y="1026"/>
                  </a:lnTo>
                  <a:lnTo>
                    <a:pt x="7091" y="1276"/>
                  </a:lnTo>
                  <a:close/>
                  <a:moveTo>
                    <a:pt x="9097" y="2064"/>
                  </a:moveTo>
                  <a:lnTo>
                    <a:pt x="9052" y="2131"/>
                  </a:lnTo>
                  <a:lnTo>
                    <a:pt x="8721" y="2581"/>
                  </a:lnTo>
                  <a:lnTo>
                    <a:pt x="8569" y="2783"/>
                  </a:lnTo>
                  <a:lnTo>
                    <a:pt x="8568" y="2787"/>
                  </a:lnTo>
                  <a:lnTo>
                    <a:pt x="8572" y="2806"/>
                  </a:lnTo>
                  <a:lnTo>
                    <a:pt x="8598" y="2855"/>
                  </a:lnTo>
                  <a:lnTo>
                    <a:pt x="8710" y="3022"/>
                  </a:lnTo>
                  <a:lnTo>
                    <a:pt x="8832" y="3189"/>
                  </a:lnTo>
                  <a:lnTo>
                    <a:pt x="9118" y="3568"/>
                  </a:lnTo>
                  <a:lnTo>
                    <a:pt x="7872" y="3575"/>
                  </a:lnTo>
                  <a:lnTo>
                    <a:pt x="7372" y="3577"/>
                  </a:lnTo>
                  <a:lnTo>
                    <a:pt x="6679" y="3574"/>
                  </a:lnTo>
                  <a:lnTo>
                    <a:pt x="6597" y="3568"/>
                  </a:lnTo>
                  <a:lnTo>
                    <a:pt x="6593" y="3565"/>
                  </a:lnTo>
                  <a:lnTo>
                    <a:pt x="6585" y="3547"/>
                  </a:lnTo>
                  <a:lnTo>
                    <a:pt x="6577" y="3481"/>
                  </a:lnTo>
                  <a:lnTo>
                    <a:pt x="6567" y="3190"/>
                  </a:lnTo>
                  <a:lnTo>
                    <a:pt x="6567" y="2805"/>
                  </a:lnTo>
                  <a:lnTo>
                    <a:pt x="6567" y="2053"/>
                  </a:lnTo>
                  <a:lnTo>
                    <a:pt x="7832" y="2053"/>
                  </a:lnTo>
                  <a:lnTo>
                    <a:pt x="8339" y="2053"/>
                  </a:lnTo>
                  <a:lnTo>
                    <a:pt x="9026" y="2060"/>
                  </a:lnTo>
                  <a:lnTo>
                    <a:pt x="9097" y="2064"/>
                  </a:lnTo>
                  <a:close/>
                  <a:moveTo>
                    <a:pt x="4563" y="7055"/>
                  </a:moveTo>
                  <a:lnTo>
                    <a:pt x="5170" y="7901"/>
                  </a:lnTo>
                  <a:lnTo>
                    <a:pt x="5551" y="7901"/>
                  </a:lnTo>
                  <a:lnTo>
                    <a:pt x="5934" y="7904"/>
                  </a:lnTo>
                  <a:lnTo>
                    <a:pt x="6392" y="8595"/>
                  </a:lnTo>
                  <a:lnTo>
                    <a:pt x="6853" y="9287"/>
                  </a:lnTo>
                  <a:lnTo>
                    <a:pt x="6474" y="9570"/>
                  </a:lnTo>
                  <a:lnTo>
                    <a:pt x="6096" y="9855"/>
                  </a:lnTo>
                  <a:lnTo>
                    <a:pt x="5586" y="9344"/>
                  </a:lnTo>
                  <a:lnTo>
                    <a:pt x="5379" y="9139"/>
                  </a:lnTo>
                  <a:lnTo>
                    <a:pt x="5149" y="8919"/>
                  </a:lnTo>
                  <a:lnTo>
                    <a:pt x="5063" y="8840"/>
                  </a:lnTo>
                  <a:lnTo>
                    <a:pt x="5050" y="8833"/>
                  </a:lnTo>
                  <a:lnTo>
                    <a:pt x="5038" y="8840"/>
                  </a:lnTo>
                  <a:lnTo>
                    <a:pt x="4952" y="8917"/>
                  </a:lnTo>
                  <a:lnTo>
                    <a:pt x="4726" y="9135"/>
                  </a:lnTo>
                  <a:lnTo>
                    <a:pt x="4526" y="9334"/>
                  </a:lnTo>
                  <a:lnTo>
                    <a:pt x="4024" y="9835"/>
                  </a:lnTo>
                  <a:lnTo>
                    <a:pt x="3517" y="9330"/>
                  </a:lnTo>
                  <a:lnTo>
                    <a:pt x="3009" y="8821"/>
                  </a:lnTo>
                  <a:lnTo>
                    <a:pt x="2500" y="9330"/>
                  </a:lnTo>
                  <a:lnTo>
                    <a:pt x="1994" y="9835"/>
                  </a:lnTo>
                  <a:lnTo>
                    <a:pt x="1632" y="9473"/>
                  </a:lnTo>
                  <a:lnTo>
                    <a:pt x="1268" y="9108"/>
                  </a:lnTo>
                  <a:lnTo>
                    <a:pt x="1948" y="8122"/>
                  </a:lnTo>
                  <a:lnTo>
                    <a:pt x="2632" y="7138"/>
                  </a:lnTo>
                  <a:lnTo>
                    <a:pt x="2887" y="7138"/>
                  </a:lnTo>
                  <a:lnTo>
                    <a:pt x="3145" y="7138"/>
                  </a:lnTo>
                  <a:lnTo>
                    <a:pt x="3417" y="6730"/>
                  </a:lnTo>
                  <a:lnTo>
                    <a:pt x="3500" y="6606"/>
                  </a:lnTo>
                  <a:lnTo>
                    <a:pt x="3616" y="6437"/>
                  </a:lnTo>
                  <a:lnTo>
                    <a:pt x="3698" y="6339"/>
                  </a:lnTo>
                  <a:lnTo>
                    <a:pt x="3762" y="6284"/>
                  </a:lnTo>
                  <a:lnTo>
                    <a:pt x="3796" y="6267"/>
                  </a:lnTo>
                  <a:lnTo>
                    <a:pt x="3842" y="6244"/>
                  </a:lnTo>
                  <a:lnTo>
                    <a:pt x="3915" y="6211"/>
                  </a:lnTo>
                  <a:lnTo>
                    <a:pt x="3932" y="6207"/>
                  </a:lnTo>
                  <a:lnTo>
                    <a:pt x="3947" y="6218"/>
                  </a:lnTo>
                  <a:lnTo>
                    <a:pt x="4048" y="6349"/>
                  </a:lnTo>
                  <a:lnTo>
                    <a:pt x="4321" y="6715"/>
                  </a:lnTo>
                  <a:lnTo>
                    <a:pt x="4563" y="70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C5A8FAA0-32E7-45AA-8460-EBAD1A220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2320"/>
              <a:ext cx="1648" cy="1438"/>
            </a:xfrm>
            <a:custGeom>
              <a:avLst/>
              <a:gdLst>
                <a:gd name="T0" fmla="*/ 621 w 4942"/>
                <a:gd name="T1" fmla="*/ 841 h 4313"/>
                <a:gd name="T2" fmla="*/ 373 w 4942"/>
                <a:gd name="T3" fmla="*/ 1186 h 4313"/>
                <a:gd name="T4" fmla="*/ 35 w 4942"/>
                <a:gd name="T5" fmla="*/ 1664 h 4313"/>
                <a:gd name="T6" fmla="*/ 0 w 4942"/>
                <a:gd name="T7" fmla="*/ 1720 h 4313"/>
                <a:gd name="T8" fmla="*/ 12 w 4942"/>
                <a:gd name="T9" fmla="*/ 1735 h 4313"/>
                <a:gd name="T10" fmla="*/ 118 w 4942"/>
                <a:gd name="T11" fmla="*/ 1823 h 4313"/>
                <a:gd name="T12" fmla="*/ 197 w 4942"/>
                <a:gd name="T13" fmla="*/ 1882 h 4313"/>
                <a:gd name="T14" fmla="*/ 391 w 4942"/>
                <a:gd name="T15" fmla="*/ 2025 h 4313"/>
                <a:gd name="T16" fmla="*/ 792 w 4942"/>
                <a:gd name="T17" fmla="*/ 1471 h 4313"/>
                <a:gd name="T18" fmla="*/ 1122 w 4942"/>
                <a:gd name="T19" fmla="*/ 1013 h 4313"/>
                <a:gd name="T20" fmla="*/ 1282 w 4942"/>
                <a:gd name="T21" fmla="*/ 793 h 4313"/>
                <a:gd name="T22" fmla="*/ 1375 w 4942"/>
                <a:gd name="T23" fmla="*/ 667 h 4313"/>
                <a:gd name="T24" fmla="*/ 1652 w 4942"/>
                <a:gd name="T25" fmla="*/ 854 h 4313"/>
                <a:gd name="T26" fmla="*/ 1930 w 4942"/>
                <a:gd name="T27" fmla="*/ 1040 h 4313"/>
                <a:gd name="T28" fmla="*/ 2375 w 4942"/>
                <a:gd name="T29" fmla="*/ 1957 h 4313"/>
                <a:gd name="T30" fmla="*/ 2819 w 4942"/>
                <a:gd name="T31" fmla="*/ 2875 h 4313"/>
                <a:gd name="T32" fmla="*/ 3097 w 4942"/>
                <a:gd name="T33" fmla="*/ 2882 h 4313"/>
                <a:gd name="T34" fmla="*/ 3374 w 4942"/>
                <a:gd name="T35" fmla="*/ 2889 h 4313"/>
                <a:gd name="T36" fmla="*/ 3968 w 4942"/>
                <a:gd name="T37" fmla="*/ 3604 h 4313"/>
                <a:gd name="T38" fmla="*/ 4206 w 4942"/>
                <a:gd name="T39" fmla="*/ 3888 h 4313"/>
                <a:gd name="T40" fmla="*/ 4538 w 4942"/>
                <a:gd name="T41" fmla="*/ 4274 h 4313"/>
                <a:gd name="T42" fmla="*/ 4580 w 4942"/>
                <a:gd name="T43" fmla="*/ 4313 h 4313"/>
                <a:gd name="T44" fmla="*/ 4609 w 4942"/>
                <a:gd name="T45" fmla="*/ 4299 h 4313"/>
                <a:gd name="T46" fmla="*/ 4720 w 4942"/>
                <a:gd name="T47" fmla="*/ 4213 h 4313"/>
                <a:gd name="T48" fmla="*/ 4848 w 4942"/>
                <a:gd name="T49" fmla="*/ 4100 h 4313"/>
                <a:gd name="T50" fmla="*/ 4918 w 4942"/>
                <a:gd name="T51" fmla="*/ 4029 h 4313"/>
                <a:gd name="T52" fmla="*/ 4941 w 4942"/>
                <a:gd name="T53" fmla="*/ 3999 h 4313"/>
                <a:gd name="T54" fmla="*/ 4942 w 4942"/>
                <a:gd name="T55" fmla="*/ 3992 h 4313"/>
                <a:gd name="T56" fmla="*/ 4902 w 4942"/>
                <a:gd name="T57" fmla="*/ 3936 h 4313"/>
                <a:gd name="T58" fmla="*/ 4538 w 4942"/>
                <a:gd name="T59" fmla="*/ 3491 h 4313"/>
                <a:gd name="T60" fmla="*/ 4273 w 4942"/>
                <a:gd name="T61" fmla="*/ 3174 h 4313"/>
                <a:gd name="T62" fmla="*/ 3617 w 4942"/>
                <a:gd name="T63" fmla="*/ 2386 h 4313"/>
                <a:gd name="T64" fmla="*/ 3381 w 4942"/>
                <a:gd name="T65" fmla="*/ 2386 h 4313"/>
                <a:gd name="T66" fmla="*/ 3147 w 4942"/>
                <a:gd name="T67" fmla="*/ 2386 h 4313"/>
                <a:gd name="T68" fmla="*/ 2741 w 4942"/>
                <a:gd name="T69" fmla="*/ 1543 h 4313"/>
                <a:gd name="T70" fmla="*/ 2335 w 4942"/>
                <a:gd name="T71" fmla="*/ 703 h 4313"/>
                <a:gd name="T72" fmla="*/ 1824 w 4942"/>
                <a:gd name="T73" fmla="*/ 361 h 4313"/>
                <a:gd name="T74" fmla="*/ 1420 w 4942"/>
                <a:gd name="T75" fmla="*/ 92 h 4313"/>
                <a:gd name="T76" fmla="*/ 1278 w 4942"/>
                <a:gd name="T77" fmla="*/ 1 h 4313"/>
                <a:gd name="T78" fmla="*/ 1271 w 4942"/>
                <a:gd name="T79" fmla="*/ 0 h 4313"/>
                <a:gd name="T80" fmla="*/ 1249 w 4942"/>
                <a:gd name="T81" fmla="*/ 13 h 4313"/>
                <a:gd name="T82" fmla="*/ 1189 w 4942"/>
                <a:gd name="T83" fmla="*/ 76 h 4313"/>
                <a:gd name="T84" fmla="*/ 1039 w 4942"/>
                <a:gd name="T85" fmla="*/ 266 h 4313"/>
                <a:gd name="T86" fmla="*/ 792 w 4942"/>
                <a:gd name="T87" fmla="*/ 603 h 4313"/>
                <a:gd name="T88" fmla="*/ 621 w 4942"/>
                <a:gd name="T89" fmla="*/ 841 h 4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42" h="4313">
                  <a:moveTo>
                    <a:pt x="621" y="841"/>
                  </a:moveTo>
                  <a:lnTo>
                    <a:pt x="373" y="1186"/>
                  </a:lnTo>
                  <a:lnTo>
                    <a:pt x="35" y="1664"/>
                  </a:lnTo>
                  <a:lnTo>
                    <a:pt x="0" y="1720"/>
                  </a:lnTo>
                  <a:lnTo>
                    <a:pt x="12" y="1735"/>
                  </a:lnTo>
                  <a:lnTo>
                    <a:pt x="118" y="1823"/>
                  </a:lnTo>
                  <a:lnTo>
                    <a:pt x="197" y="1882"/>
                  </a:lnTo>
                  <a:lnTo>
                    <a:pt x="391" y="2025"/>
                  </a:lnTo>
                  <a:lnTo>
                    <a:pt x="792" y="1471"/>
                  </a:lnTo>
                  <a:lnTo>
                    <a:pt x="1122" y="1013"/>
                  </a:lnTo>
                  <a:lnTo>
                    <a:pt x="1282" y="793"/>
                  </a:lnTo>
                  <a:lnTo>
                    <a:pt x="1375" y="667"/>
                  </a:lnTo>
                  <a:lnTo>
                    <a:pt x="1652" y="854"/>
                  </a:lnTo>
                  <a:lnTo>
                    <a:pt x="1930" y="1040"/>
                  </a:lnTo>
                  <a:lnTo>
                    <a:pt x="2375" y="1957"/>
                  </a:lnTo>
                  <a:lnTo>
                    <a:pt x="2819" y="2875"/>
                  </a:lnTo>
                  <a:lnTo>
                    <a:pt x="3097" y="2882"/>
                  </a:lnTo>
                  <a:lnTo>
                    <a:pt x="3374" y="2889"/>
                  </a:lnTo>
                  <a:lnTo>
                    <a:pt x="3968" y="3604"/>
                  </a:lnTo>
                  <a:lnTo>
                    <a:pt x="4206" y="3888"/>
                  </a:lnTo>
                  <a:lnTo>
                    <a:pt x="4538" y="4274"/>
                  </a:lnTo>
                  <a:lnTo>
                    <a:pt x="4580" y="4313"/>
                  </a:lnTo>
                  <a:lnTo>
                    <a:pt x="4609" y="4299"/>
                  </a:lnTo>
                  <a:lnTo>
                    <a:pt x="4720" y="4213"/>
                  </a:lnTo>
                  <a:lnTo>
                    <a:pt x="4848" y="4100"/>
                  </a:lnTo>
                  <a:lnTo>
                    <a:pt x="4918" y="4029"/>
                  </a:lnTo>
                  <a:lnTo>
                    <a:pt x="4941" y="3999"/>
                  </a:lnTo>
                  <a:lnTo>
                    <a:pt x="4942" y="3992"/>
                  </a:lnTo>
                  <a:lnTo>
                    <a:pt x="4902" y="3936"/>
                  </a:lnTo>
                  <a:lnTo>
                    <a:pt x="4538" y="3491"/>
                  </a:lnTo>
                  <a:lnTo>
                    <a:pt x="4273" y="3174"/>
                  </a:lnTo>
                  <a:lnTo>
                    <a:pt x="3617" y="2386"/>
                  </a:lnTo>
                  <a:lnTo>
                    <a:pt x="3381" y="2386"/>
                  </a:lnTo>
                  <a:lnTo>
                    <a:pt x="3147" y="2386"/>
                  </a:lnTo>
                  <a:lnTo>
                    <a:pt x="2741" y="1543"/>
                  </a:lnTo>
                  <a:lnTo>
                    <a:pt x="2335" y="703"/>
                  </a:lnTo>
                  <a:lnTo>
                    <a:pt x="1824" y="361"/>
                  </a:lnTo>
                  <a:lnTo>
                    <a:pt x="1420" y="92"/>
                  </a:lnTo>
                  <a:lnTo>
                    <a:pt x="1278" y="1"/>
                  </a:lnTo>
                  <a:lnTo>
                    <a:pt x="1271" y="0"/>
                  </a:lnTo>
                  <a:lnTo>
                    <a:pt x="1249" y="13"/>
                  </a:lnTo>
                  <a:lnTo>
                    <a:pt x="1189" y="76"/>
                  </a:lnTo>
                  <a:lnTo>
                    <a:pt x="1039" y="266"/>
                  </a:lnTo>
                  <a:lnTo>
                    <a:pt x="792" y="603"/>
                  </a:lnTo>
                  <a:lnTo>
                    <a:pt x="621" y="8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6" name="Rectangle 6">
            <a:extLst>
              <a:ext uri="{FF2B5EF4-FFF2-40B4-BE49-F238E27FC236}">
                <a16:creationId xmlns:a16="http://schemas.microsoft.com/office/drawing/2014/main" id="{A42891F3-E7C5-42AF-9AB5-E3FCEE752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487" y="3601764"/>
            <a:ext cx="1928013" cy="230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85750" lvl="1" indent="-285750" eaLnBrk="0" hangingPunct="0"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ja-JP" sz="1500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7" name="Rectangle 5">
            <a:extLst>
              <a:ext uri="{FF2B5EF4-FFF2-40B4-BE49-F238E27FC236}">
                <a16:creationId xmlns:a16="http://schemas.microsoft.com/office/drawing/2014/main" id="{D02EC39C-FE81-4237-8BC2-B89DE7497D84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50487" y="2019573"/>
            <a:ext cx="652703" cy="633589"/>
          </a:xfrm>
          <a:prstGeom prst="roundRect">
            <a:avLst/>
          </a:prstGeom>
          <a:solidFill>
            <a:srgbClr val="293D4E"/>
          </a:solidFill>
          <a:ln w="28575" cmpd="sng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0EC9DC4-1F99-4AAF-8E20-AF9B7CE9C6A5}"/>
              </a:ext>
            </a:extLst>
          </p:cNvPr>
          <p:cNvSpPr txBox="1">
            <a:spLocks/>
          </p:cNvSpPr>
          <p:nvPr/>
        </p:nvSpPr>
        <p:spPr>
          <a:xfrm>
            <a:off x="2850486" y="2928536"/>
            <a:ext cx="1804957" cy="2354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sz="1700" dirty="0">
                <a:solidFill>
                  <a:srgbClr val="1E202D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D7970BE-551E-43E1-B31F-1A744AE8EB0C}"/>
              </a:ext>
            </a:extLst>
          </p:cNvPr>
          <p:cNvGrpSpPr>
            <a:grpSpLocks noChangeAspect="1"/>
          </p:cNvGrpSpPr>
          <p:nvPr/>
        </p:nvGrpSpPr>
        <p:grpSpPr>
          <a:xfrm>
            <a:off x="2975117" y="2176347"/>
            <a:ext cx="403443" cy="320040"/>
            <a:chOff x="2950780" y="2026438"/>
            <a:chExt cx="461077" cy="365760"/>
          </a:xfrm>
        </p:grpSpPr>
        <p:grpSp>
          <p:nvGrpSpPr>
            <p:cNvPr id="28" name="Group 20">
              <a:extLst>
                <a:ext uri="{FF2B5EF4-FFF2-40B4-BE49-F238E27FC236}">
                  <a16:creationId xmlns:a16="http://schemas.microsoft.com/office/drawing/2014/main" id="{612CE180-18DA-4ECD-AE5A-EEEDE584C5B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200193" y="2026438"/>
              <a:ext cx="211664" cy="365760"/>
              <a:chOff x="2637" y="1329"/>
              <a:chExt cx="967" cy="1671"/>
            </a:xfrm>
            <a:solidFill>
              <a:schemeClr val="accent6"/>
            </a:solidFill>
          </p:grpSpPr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5C89FCB9-6AC2-4922-A203-1BB35E4AC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1329"/>
                <a:ext cx="286" cy="830"/>
              </a:xfrm>
              <a:custGeom>
                <a:avLst/>
                <a:gdLst>
                  <a:gd name="T0" fmla="*/ 238 w 857"/>
                  <a:gd name="T1" fmla="*/ 12 h 2492"/>
                  <a:gd name="T2" fmla="*/ 197 w 857"/>
                  <a:gd name="T3" fmla="*/ 27 h 2492"/>
                  <a:gd name="T4" fmla="*/ 128 w 857"/>
                  <a:gd name="T5" fmla="*/ 64 h 2492"/>
                  <a:gd name="T6" fmla="*/ 73 w 857"/>
                  <a:gd name="T7" fmla="*/ 110 h 2492"/>
                  <a:gd name="T8" fmla="*/ 36 w 857"/>
                  <a:gd name="T9" fmla="*/ 169 h 2492"/>
                  <a:gd name="T10" fmla="*/ 12 w 857"/>
                  <a:gd name="T11" fmla="*/ 241 h 2492"/>
                  <a:gd name="T12" fmla="*/ 0 w 857"/>
                  <a:gd name="T13" fmla="*/ 328 h 2492"/>
                  <a:gd name="T14" fmla="*/ 3 w 857"/>
                  <a:gd name="T15" fmla="*/ 433 h 2492"/>
                  <a:gd name="T16" fmla="*/ 19 w 857"/>
                  <a:gd name="T17" fmla="*/ 555 h 2492"/>
                  <a:gd name="T18" fmla="*/ 32 w 857"/>
                  <a:gd name="T19" fmla="*/ 625 h 2492"/>
                  <a:gd name="T20" fmla="*/ 86 w 857"/>
                  <a:gd name="T21" fmla="*/ 895 h 2492"/>
                  <a:gd name="T22" fmla="*/ 204 w 857"/>
                  <a:gd name="T23" fmla="*/ 1526 h 2492"/>
                  <a:gd name="T24" fmla="*/ 219 w 857"/>
                  <a:gd name="T25" fmla="*/ 1604 h 2492"/>
                  <a:gd name="T26" fmla="*/ 247 w 857"/>
                  <a:gd name="T27" fmla="*/ 1713 h 2492"/>
                  <a:gd name="T28" fmla="*/ 293 w 857"/>
                  <a:gd name="T29" fmla="*/ 1805 h 2492"/>
                  <a:gd name="T30" fmla="*/ 380 w 857"/>
                  <a:gd name="T31" fmla="*/ 1927 h 2492"/>
                  <a:gd name="T32" fmla="*/ 450 w 857"/>
                  <a:gd name="T33" fmla="*/ 2017 h 2492"/>
                  <a:gd name="T34" fmla="*/ 599 w 857"/>
                  <a:gd name="T35" fmla="*/ 2209 h 2492"/>
                  <a:gd name="T36" fmla="*/ 781 w 857"/>
                  <a:gd name="T37" fmla="*/ 2436 h 2492"/>
                  <a:gd name="T38" fmla="*/ 842 w 857"/>
                  <a:gd name="T39" fmla="*/ 2492 h 2492"/>
                  <a:gd name="T40" fmla="*/ 857 w 857"/>
                  <a:gd name="T41" fmla="*/ 2490 h 2492"/>
                  <a:gd name="T42" fmla="*/ 853 w 857"/>
                  <a:gd name="T43" fmla="*/ 2433 h 2492"/>
                  <a:gd name="T44" fmla="*/ 834 w 857"/>
                  <a:gd name="T45" fmla="*/ 2356 h 2492"/>
                  <a:gd name="T46" fmla="*/ 799 w 857"/>
                  <a:gd name="T47" fmla="*/ 2176 h 2492"/>
                  <a:gd name="T48" fmla="*/ 727 w 857"/>
                  <a:gd name="T49" fmla="*/ 1802 h 2492"/>
                  <a:gd name="T50" fmla="*/ 592 w 857"/>
                  <a:gd name="T51" fmla="*/ 1100 h 2492"/>
                  <a:gd name="T52" fmla="*/ 452 w 857"/>
                  <a:gd name="T53" fmla="*/ 381 h 2492"/>
                  <a:gd name="T54" fmla="*/ 429 w 857"/>
                  <a:gd name="T55" fmla="*/ 281 h 2492"/>
                  <a:gd name="T56" fmla="*/ 419 w 857"/>
                  <a:gd name="T57" fmla="*/ 242 h 2492"/>
                  <a:gd name="T58" fmla="*/ 406 w 857"/>
                  <a:gd name="T59" fmla="*/ 167 h 2492"/>
                  <a:gd name="T60" fmla="*/ 404 w 857"/>
                  <a:gd name="T61" fmla="*/ 142 h 2492"/>
                  <a:gd name="T62" fmla="*/ 401 w 857"/>
                  <a:gd name="T63" fmla="*/ 120 h 2492"/>
                  <a:gd name="T64" fmla="*/ 376 w 857"/>
                  <a:gd name="T65" fmla="*/ 66 h 2492"/>
                  <a:gd name="T66" fmla="*/ 357 w 857"/>
                  <a:gd name="T67" fmla="*/ 44 h 2492"/>
                  <a:gd name="T68" fmla="*/ 340 w 857"/>
                  <a:gd name="T69" fmla="*/ 27 h 2492"/>
                  <a:gd name="T70" fmla="*/ 313 w 857"/>
                  <a:gd name="T71" fmla="*/ 5 h 2492"/>
                  <a:gd name="T72" fmla="*/ 288 w 857"/>
                  <a:gd name="T73" fmla="*/ 0 h 2492"/>
                  <a:gd name="T74" fmla="*/ 258 w 857"/>
                  <a:gd name="T75" fmla="*/ 5 h 2492"/>
                  <a:gd name="T76" fmla="*/ 238 w 857"/>
                  <a:gd name="T77" fmla="*/ 12 h 2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7" h="2492">
                    <a:moveTo>
                      <a:pt x="238" y="12"/>
                    </a:moveTo>
                    <a:lnTo>
                      <a:pt x="197" y="27"/>
                    </a:lnTo>
                    <a:lnTo>
                      <a:pt x="128" y="64"/>
                    </a:lnTo>
                    <a:lnTo>
                      <a:pt x="73" y="110"/>
                    </a:lnTo>
                    <a:lnTo>
                      <a:pt x="36" y="169"/>
                    </a:lnTo>
                    <a:lnTo>
                      <a:pt x="12" y="241"/>
                    </a:lnTo>
                    <a:lnTo>
                      <a:pt x="0" y="328"/>
                    </a:lnTo>
                    <a:lnTo>
                      <a:pt x="3" y="433"/>
                    </a:lnTo>
                    <a:lnTo>
                      <a:pt x="19" y="555"/>
                    </a:lnTo>
                    <a:lnTo>
                      <a:pt x="32" y="625"/>
                    </a:lnTo>
                    <a:lnTo>
                      <a:pt x="86" y="895"/>
                    </a:lnTo>
                    <a:lnTo>
                      <a:pt x="204" y="1526"/>
                    </a:lnTo>
                    <a:lnTo>
                      <a:pt x="219" y="1604"/>
                    </a:lnTo>
                    <a:lnTo>
                      <a:pt x="247" y="1713"/>
                    </a:lnTo>
                    <a:lnTo>
                      <a:pt x="293" y="1805"/>
                    </a:lnTo>
                    <a:lnTo>
                      <a:pt x="380" y="1927"/>
                    </a:lnTo>
                    <a:lnTo>
                      <a:pt x="450" y="2017"/>
                    </a:lnTo>
                    <a:lnTo>
                      <a:pt x="599" y="2209"/>
                    </a:lnTo>
                    <a:lnTo>
                      <a:pt x="781" y="2436"/>
                    </a:lnTo>
                    <a:lnTo>
                      <a:pt x="842" y="2492"/>
                    </a:lnTo>
                    <a:lnTo>
                      <a:pt x="857" y="2490"/>
                    </a:lnTo>
                    <a:lnTo>
                      <a:pt x="853" y="2433"/>
                    </a:lnTo>
                    <a:lnTo>
                      <a:pt x="834" y="2356"/>
                    </a:lnTo>
                    <a:lnTo>
                      <a:pt x="799" y="2176"/>
                    </a:lnTo>
                    <a:lnTo>
                      <a:pt x="727" y="1802"/>
                    </a:lnTo>
                    <a:lnTo>
                      <a:pt x="592" y="1100"/>
                    </a:lnTo>
                    <a:lnTo>
                      <a:pt x="452" y="381"/>
                    </a:lnTo>
                    <a:lnTo>
                      <a:pt x="429" y="281"/>
                    </a:lnTo>
                    <a:lnTo>
                      <a:pt x="419" y="242"/>
                    </a:lnTo>
                    <a:lnTo>
                      <a:pt x="406" y="167"/>
                    </a:lnTo>
                    <a:lnTo>
                      <a:pt x="404" y="142"/>
                    </a:lnTo>
                    <a:lnTo>
                      <a:pt x="401" y="120"/>
                    </a:lnTo>
                    <a:lnTo>
                      <a:pt x="376" y="66"/>
                    </a:lnTo>
                    <a:lnTo>
                      <a:pt x="357" y="44"/>
                    </a:lnTo>
                    <a:lnTo>
                      <a:pt x="340" y="27"/>
                    </a:lnTo>
                    <a:lnTo>
                      <a:pt x="313" y="5"/>
                    </a:lnTo>
                    <a:lnTo>
                      <a:pt x="288" y="0"/>
                    </a:lnTo>
                    <a:lnTo>
                      <a:pt x="258" y="5"/>
                    </a:lnTo>
                    <a:lnTo>
                      <a:pt x="23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EB962EC0-F75F-490A-9801-4F288A511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5" y="1423"/>
                <a:ext cx="143" cy="500"/>
              </a:xfrm>
              <a:custGeom>
                <a:avLst/>
                <a:gdLst>
                  <a:gd name="T0" fmla="*/ 101 w 428"/>
                  <a:gd name="T1" fmla="*/ 17 h 1500"/>
                  <a:gd name="T2" fmla="*/ 86 w 428"/>
                  <a:gd name="T3" fmla="*/ 26 h 1500"/>
                  <a:gd name="T4" fmla="*/ 52 w 428"/>
                  <a:gd name="T5" fmla="*/ 69 h 1500"/>
                  <a:gd name="T6" fmla="*/ 36 w 428"/>
                  <a:gd name="T7" fmla="*/ 96 h 1500"/>
                  <a:gd name="T8" fmla="*/ 25 w 428"/>
                  <a:gd name="T9" fmla="*/ 119 h 1500"/>
                  <a:gd name="T10" fmla="*/ 8 w 428"/>
                  <a:gd name="T11" fmla="*/ 170 h 1500"/>
                  <a:gd name="T12" fmla="*/ 0 w 428"/>
                  <a:gd name="T13" fmla="*/ 233 h 1500"/>
                  <a:gd name="T14" fmla="*/ 3 w 428"/>
                  <a:gd name="T15" fmla="*/ 322 h 1500"/>
                  <a:gd name="T16" fmla="*/ 29 w 428"/>
                  <a:gd name="T17" fmla="*/ 515 h 1500"/>
                  <a:gd name="T18" fmla="*/ 114 w 428"/>
                  <a:gd name="T19" fmla="*/ 967 h 1500"/>
                  <a:gd name="T20" fmla="*/ 181 w 428"/>
                  <a:gd name="T21" fmla="*/ 1312 h 1500"/>
                  <a:gd name="T22" fmla="*/ 198 w 428"/>
                  <a:gd name="T23" fmla="*/ 1389 h 1500"/>
                  <a:gd name="T24" fmla="*/ 224 w 428"/>
                  <a:gd name="T25" fmla="*/ 1492 h 1500"/>
                  <a:gd name="T26" fmla="*/ 230 w 428"/>
                  <a:gd name="T27" fmla="*/ 1500 h 1500"/>
                  <a:gd name="T28" fmla="*/ 243 w 428"/>
                  <a:gd name="T29" fmla="*/ 1436 h 1500"/>
                  <a:gd name="T30" fmla="*/ 273 w 428"/>
                  <a:gd name="T31" fmla="*/ 1233 h 1500"/>
                  <a:gd name="T32" fmla="*/ 314 w 428"/>
                  <a:gd name="T33" fmla="*/ 957 h 1500"/>
                  <a:gd name="T34" fmla="*/ 360 w 428"/>
                  <a:gd name="T35" fmla="*/ 659 h 1500"/>
                  <a:gd name="T36" fmla="*/ 386 w 428"/>
                  <a:gd name="T37" fmla="*/ 501 h 1500"/>
                  <a:gd name="T38" fmla="*/ 418 w 428"/>
                  <a:gd name="T39" fmla="*/ 273 h 1500"/>
                  <a:gd name="T40" fmla="*/ 428 w 428"/>
                  <a:gd name="T41" fmla="*/ 132 h 1500"/>
                  <a:gd name="T42" fmla="*/ 422 w 428"/>
                  <a:gd name="T43" fmla="*/ 71 h 1500"/>
                  <a:gd name="T44" fmla="*/ 412 w 428"/>
                  <a:gd name="T45" fmla="*/ 45 h 1500"/>
                  <a:gd name="T46" fmla="*/ 406 w 428"/>
                  <a:gd name="T47" fmla="*/ 36 h 1500"/>
                  <a:gd name="T48" fmla="*/ 399 w 428"/>
                  <a:gd name="T49" fmla="*/ 30 h 1500"/>
                  <a:gd name="T50" fmla="*/ 373 w 428"/>
                  <a:gd name="T51" fmla="*/ 19 h 1500"/>
                  <a:gd name="T52" fmla="*/ 317 w 428"/>
                  <a:gd name="T53" fmla="*/ 7 h 1500"/>
                  <a:gd name="T54" fmla="*/ 221 w 428"/>
                  <a:gd name="T55" fmla="*/ 0 h 1500"/>
                  <a:gd name="T56" fmla="*/ 131 w 428"/>
                  <a:gd name="T57" fmla="*/ 7 h 1500"/>
                  <a:gd name="T58" fmla="*/ 101 w 428"/>
                  <a:gd name="T59" fmla="*/ 17 h 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8" h="1500">
                    <a:moveTo>
                      <a:pt x="101" y="17"/>
                    </a:moveTo>
                    <a:lnTo>
                      <a:pt x="86" y="26"/>
                    </a:lnTo>
                    <a:lnTo>
                      <a:pt x="52" y="69"/>
                    </a:lnTo>
                    <a:lnTo>
                      <a:pt x="36" y="96"/>
                    </a:lnTo>
                    <a:lnTo>
                      <a:pt x="25" y="119"/>
                    </a:lnTo>
                    <a:lnTo>
                      <a:pt x="8" y="170"/>
                    </a:lnTo>
                    <a:lnTo>
                      <a:pt x="0" y="233"/>
                    </a:lnTo>
                    <a:lnTo>
                      <a:pt x="3" y="322"/>
                    </a:lnTo>
                    <a:lnTo>
                      <a:pt x="29" y="515"/>
                    </a:lnTo>
                    <a:lnTo>
                      <a:pt x="114" y="967"/>
                    </a:lnTo>
                    <a:lnTo>
                      <a:pt x="181" y="1312"/>
                    </a:lnTo>
                    <a:lnTo>
                      <a:pt x="198" y="1389"/>
                    </a:lnTo>
                    <a:lnTo>
                      <a:pt x="224" y="1492"/>
                    </a:lnTo>
                    <a:lnTo>
                      <a:pt x="230" y="1500"/>
                    </a:lnTo>
                    <a:lnTo>
                      <a:pt x="243" y="1436"/>
                    </a:lnTo>
                    <a:lnTo>
                      <a:pt x="273" y="1233"/>
                    </a:lnTo>
                    <a:lnTo>
                      <a:pt x="314" y="957"/>
                    </a:lnTo>
                    <a:lnTo>
                      <a:pt x="360" y="659"/>
                    </a:lnTo>
                    <a:lnTo>
                      <a:pt x="386" y="501"/>
                    </a:lnTo>
                    <a:lnTo>
                      <a:pt x="418" y="273"/>
                    </a:lnTo>
                    <a:lnTo>
                      <a:pt x="428" y="132"/>
                    </a:lnTo>
                    <a:lnTo>
                      <a:pt x="422" y="71"/>
                    </a:lnTo>
                    <a:lnTo>
                      <a:pt x="412" y="45"/>
                    </a:lnTo>
                    <a:lnTo>
                      <a:pt x="406" y="36"/>
                    </a:lnTo>
                    <a:lnTo>
                      <a:pt x="399" y="30"/>
                    </a:lnTo>
                    <a:lnTo>
                      <a:pt x="373" y="19"/>
                    </a:lnTo>
                    <a:lnTo>
                      <a:pt x="317" y="7"/>
                    </a:lnTo>
                    <a:lnTo>
                      <a:pt x="221" y="0"/>
                    </a:lnTo>
                    <a:lnTo>
                      <a:pt x="131" y="7"/>
                    </a:lnTo>
                    <a:lnTo>
                      <a:pt x="10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17F7D003-F5F7-4BA9-9D16-CD5DDBFD9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2" y="1703"/>
                <a:ext cx="132" cy="394"/>
              </a:xfrm>
              <a:custGeom>
                <a:avLst/>
                <a:gdLst>
                  <a:gd name="T0" fmla="*/ 159 w 398"/>
                  <a:gd name="T1" fmla="*/ 37 h 1181"/>
                  <a:gd name="T2" fmla="*/ 149 w 398"/>
                  <a:gd name="T3" fmla="*/ 52 h 1181"/>
                  <a:gd name="T4" fmla="*/ 128 w 398"/>
                  <a:gd name="T5" fmla="*/ 116 h 1181"/>
                  <a:gd name="T6" fmla="*/ 87 w 398"/>
                  <a:gd name="T7" fmla="*/ 287 h 1181"/>
                  <a:gd name="T8" fmla="*/ 59 w 398"/>
                  <a:gd name="T9" fmla="*/ 453 h 1181"/>
                  <a:gd name="T10" fmla="*/ 37 w 398"/>
                  <a:gd name="T11" fmla="*/ 587 h 1181"/>
                  <a:gd name="T12" fmla="*/ 10 w 398"/>
                  <a:gd name="T13" fmla="*/ 792 h 1181"/>
                  <a:gd name="T14" fmla="*/ 0 w 398"/>
                  <a:gd name="T15" fmla="*/ 943 h 1181"/>
                  <a:gd name="T16" fmla="*/ 7 w 398"/>
                  <a:gd name="T17" fmla="*/ 1057 h 1181"/>
                  <a:gd name="T18" fmla="*/ 19 w 398"/>
                  <a:gd name="T19" fmla="*/ 1109 h 1181"/>
                  <a:gd name="T20" fmla="*/ 34 w 398"/>
                  <a:gd name="T21" fmla="*/ 1181 h 1181"/>
                  <a:gd name="T22" fmla="*/ 62 w 398"/>
                  <a:gd name="T23" fmla="*/ 1096 h 1181"/>
                  <a:gd name="T24" fmla="*/ 116 w 398"/>
                  <a:gd name="T25" fmla="*/ 933 h 1181"/>
                  <a:gd name="T26" fmla="*/ 245 w 398"/>
                  <a:gd name="T27" fmla="*/ 573 h 1181"/>
                  <a:gd name="T28" fmla="*/ 310 w 398"/>
                  <a:gd name="T29" fmla="*/ 395 h 1181"/>
                  <a:gd name="T30" fmla="*/ 375 w 398"/>
                  <a:gd name="T31" fmla="*/ 179 h 1181"/>
                  <a:gd name="T32" fmla="*/ 397 w 398"/>
                  <a:gd name="T33" fmla="*/ 90 h 1181"/>
                  <a:gd name="T34" fmla="*/ 398 w 398"/>
                  <a:gd name="T35" fmla="*/ 70 h 1181"/>
                  <a:gd name="T36" fmla="*/ 396 w 398"/>
                  <a:gd name="T37" fmla="*/ 52 h 1181"/>
                  <a:gd name="T38" fmla="*/ 384 w 398"/>
                  <a:gd name="T39" fmla="*/ 26 h 1181"/>
                  <a:gd name="T40" fmla="*/ 363 w 398"/>
                  <a:gd name="T41" fmla="*/ 12 h 1181"/>
                  <a:gd name="T42" fmla="*/ 322 w 398"/>
                  <a:gd name="T43" fmla="*/ 4 h 1181"/>
                  <a:gd name="T44" fmla="*/ 292 w 398"/>
                  <a:gd name="T45" fmla="*/ 1 h 1181"/>
                  <a:gd name="T46" fmla="*/ 245 w 398"/>
                  <a:gd name="T47" fmla="*/ 0 h 1181"/>
                  <a:gd name="T48" fmla="*/ 195 w 398"/>
                  <a:gd name="T49" fmla="*/ 10 h 1181"/>
                  <a:gd name="T50" fmla="*/ 169 w 398"/>
                  <a:gd name="T51" fmla="*/ 26 h 1181"/>
                  <a:gd name="T52" fmla="*/ 159 w 398"/>
                  <a:gd name="T53" fmla="*/ 37 h 1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98" h="1181">
                    <a:moveTo>
                      <a:pt x="159" y="37"/>
                    </a:moveTo>
                    <a:lnTo>
                      <a:pt x="149" y="52"/>
                    </a:lnTo>
                    <a:lnTo>
                      <a:pt x="128" y="116"/>
                    </a:lnTo>
                    <a:lnTo>
                      <a:pt x="87" y="287"/>
                    </a:lnTo>
                    <a:lnTo>
                      <a:pt x="59" y="453"/>
                    </a:lnTo>
                    <a:lnTo>
                      <a:pt x="37" y="587"/>
                    </a:lnTo>
                    <a:lnTo>
                      <a:pt x="10" y="792"/>
                    </a:lnTo>
                    <a:lnTo>
                      <a:pt x="0" y="943"/>
                    </a:lnTo>
                    <a:lnTo>
                      <a:pt x="7" y="1057"/>
                    </a:lnTo>
                    <a:lnTo>
                      <a:pt x="19" y="1109"/>
                    </a:lnTo>
                    <a:lnTo>
                      <a:pt x="34" y="1181"/>
                    </a:lnTo>
                    <a:lnTo>
                      <a:pt x="62" y="1096"/>
                    </a:lnTo>
                    <a:lnTo>
                      <a:pt x="116" y="933"/>
                    </a:lnTo>
                    <a:lnTo>
                      <a:pt x="245" y="573"/>
                    </a:lnTo>
                    <a:lnTo>
                      <a:pt x="310" y="395"/>
                    </a:lnTo>
                    <a:lnTo>
                      <a:pt x="375" y="179"/>
                    </a:lnTo>
                    <a:lnTo>
                      <a:pt x="397" y="90"/>
                    </a:lnTo>
                    <a:lnTo>
                      <a:pt x="398" y="70"/>
                    </a:lnTo>
                    <a:lnTo>
                      <a:pt x="396" y="52"/>
                    </a:lnTo>
                    <a:lnTo>
                      <a:pt x="384" y="26"/>
                    </a:lnTo>
                    <a:lnTo>
                      <a:pt x="363" y="12"/>
                    </a:lnTo>
                    <a:lnTo>
                      <a:pt x="322" y="4"/>
                    </a:lnTo>
                    <a:lnTo>
                      <a:pt x="292" y="1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69" y="26"/>
                    </a:lnTo>
                    <a:lnTo>
                      <a:pt x="159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37F08B1A-BCBB-43B0-AA5B-1C928A937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7" y="1831"/>
                <a:ext cx="851" cy="1169"/>
              </a:xfrm>
              <a:custGeom>
                <a:avLst/>
                <a:gdLst>
                  <a:gd name="T0" fmla="*/ 547 w 2554"/>
                  <a:gd name="T1" fmla="*/ 176 h 3506"/>
                  <a:gd name="T2" fmla="*/ 496 w 2554"/>
                  <a:gd name="T3" fmla="*/ 269 h 3506"/>
                  <a:gd name="T4" fmla="*/ 503 w 2554"/>
                  <a:gd name="T5" fmla="*/ 380 h 3506"/>
                  <a:gd name="T6" fmla="*/ 580 w 2554"/>
                  <a:gd name="T7" fmla="*/ 496 h 3506"/>
                  <a:gd name="T8" fmla="*/ 699 w 2554"/>
                  <a:gd name="T9" fmla="*/ 591 h 3506"/>
                  <a:gd name="T10" fmla="*/ 774 w 2554"/>
                  <a:gd name="T11" fmla="*/ 576 h 3506"/>
                  <a:gd name="T12" fmla="*/ 976 w 2554"/>
                  <a:gd name="T13" fmla="*/ 483 h 3506"/>
                  <a:gd name="T14" fmla="*/ 1175 w 2554"/>
                  <a:gd name="T15" fmla="*/ 495 h 3506"/>
                  <a:gd name="T16" fmla="*/ 1407 w 2554"/>
                  <a:gd name="T17" fmla="*/ 611 h 3506"/>
                  <a:gd name="T18" fmla="*/ 1551 w 2554"/>
                  <a:gd name="T19" fmla="*/ 741 h 3506"/>
                  <a:gd name="T20" fmla="*/ 1690 w 2554"/>
                  <a:gd name="T21" fmla="*/ 961 h 3506"/>
                  <a:gd name="T22" fmla="*/ 1690 w 2554"/>
                  <a:gd name="T23" fmla="*/ 1202 h 3506"/>
                  <a:gd name="T24" fmla="*/ 1620 w 2554"/>
                  <a:gd name="T25" fmla="*/ 1411 h 3506"/>
                  <a:gd name="T26" fmla="*/ 1529 w 2554"/>
                  <a:gd name="T27" fmla="*/ 1533 h 3506"/>
                  <a:gd name="T28" fmla="*/ 1373 w 2554"/>
                  <a:gd name="T29" fmla="*/ 1597 h 3506"/>
                  <a:gd name="T30" fmla="*/ 1128 w 2554"/>
                  <a:gd name="T31" fmla="*/ 1598 h 3506"/>
                  <a:gd name="T32" fmla="*/ 798 w 2554"/>
                  <a:gd name="T33" fmla="*/ 1509 h 3506"/>
                  <a:gd name="T34" fmla="*/ 631 w 2554"/>
                  <a:gd name="T35" fmla="*/ 1399 h 3506"/>
                  <a:gd name="T36" fmla="*/ 513 w 2554"/>
                  <a:gd name="T37" fmla="*/ 1189 h 3506"/>
                  <a:gd name="T38" fmla="*/ 492 w 2554"/>
                  <a:gd name="T39" fmla="*/ 843 h 3506"/>
                  <a:gd name="T40" fmla="*/ 481 w 2554"/>
                  <a:gd name="T41" fmla="*/ 535 h 3506"/>
                  <a:gd name="T42" fmla="*/ 420 w 2554"/>
                  <a:gd name="T43" fmla="*/ 460 h 3506"/>
                  <a:gd name="T44" fmla="*/ 291 w 2554"/>
                  <a:gd name="T45" fmla="*/ 420 h 3506"/>
                  <a:gd name="T46" fmla="*/ 123 w 2554"/>
                  <a:gd name="T47" fmla="*/ 436 h 3506"/>
                  <a:gd name="T48" fmla="*/ 69 w 2554"/>
                  <a:gd name="T49" fmla="*/ 543 h 3506"/>
                  <a:gd name="T50" fmla="*/ 0 w 2554"/>
                  <a:gd name="T51" fmla="*/ 1099 h 3506"/>
                  <a:gd name="T52" fmla="*/ 82 w 2554"/>
                  <a:gd name="T53" fmla="*/ 1406 h 3506"/>
                  <a:gd name="T54" fmla="*/ 279 w 2554"/>
                  <a:gd name="T55" fmla="*/ 1872 h 3506"/>
                  <a:gd name="T56" fmla="*/ 628 w 2554"/>
                  <a:gd name="T57" fmla="*/ 2694 h 3506"/>
                  <a:gd name="T58" fmla="*/ 768 w 2554"/>
                  <a:gd name="T59" fmla="*/ 3031 h 3506"/>
                  <a:gd name="T60" fmla="*/ 804 w 2554"/>
                  <a:gd name="T61" fmla="*/ 3244 h 3506"/>
                  <a:gd name="T62" fmla="*/ 1075 w 2554"/>
                  <a:gd name="T63" fmla="*/ 3445 h 3506"/>
                  <a:gd name="T64" fmla="*/ 1479 w 2554"/>
                  <a:gd name="T65" fmla="*/ 3506 h 3506"/>
                  <a:gd name="T66" fmla="*/ 1772 w 2554"/>
                  <a:gd name="T67" fmla="*/ 3462 h 3506"/>
                  <a:gd name="T68" fmla="*/ 2058 w 2554"/>
                  <a:gd name="T69" fmla="*/ 3404 h 3506"/>
                  <a:gd name="T70" fmla="*/ 2118 w 2554"/>
                  <a:gd name="T71" fmla="*/ 3331 h 3506"/>
                  <a:gd name="T72" fmla="*/ 2148 w 2554"/>
                  <a:gd name="T73" fmla="*/ 3122 h 3506"/>
                  <a:gd name="T74" fmla="*/ 2250 w 2554"/>
                  <a:gd name="T75" fmla="*/ 2756 h 3506"/>
                  <a:gd name="T76" fmla="*/ 2464 w 2554"/>
                  <a:gd name="T77" fmla="*/ 1974 h 3506"/>
                  <a:gd name="T78" fmla="*/ 2554 w 2554"/>
                  <a:gd name="T79" fmla="*/ 1406 h 3506"/>
                  <a:gd name="T80" fmla="*/ 2534 w 2554"/>
                  <a:gd name="T81" fmla="*/ 1279 h 3506"/>
                  <a:gd name="T82" fmla="*/ 2306 w 2554"/>
                  <a:gd name="T83" fmla="*/ 952 h 3506"/>
                  <a:gd name="T84" fmla="*/ 1813 w 2554"/>
                  <a:gd name="T85" fmla="*/ 355 h 3506"/>
                  <a:gd name="T86" fmla="*/ 1549 w 2554"/>
                  <a:gd name="T87" fmla="*/ 119 h 3506"/>
                  <a:gd name="T88" fmla="*/ 1225 w 2554"/>
                  <a:gd name="T89" fmla="*/ 20 h 3506"/>
                  <a:gd name="T90" fmla="*/ 1002 w 2554"/>
                  <a:gd name="T91" fmla="*/ 2 h 3506"/>
                  <a:gd name="T92" fmla="*/ 757 w 2554"/>
                  <a:gd name="T93" fmla="*/ 80 h 3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54" h="3506">
                    <a:moveTo>
                      <a:pt x="757" y="80"/>
                    </a:moveTo>
                    <a:lnTo>
                      <a:pt x="674" y="117"/>
                    </a:lnTo>
                    <a:lnTo>
                      <a:pt x="547" y="176"/>
                    </a:lnTo>
                    <a:lnTo>
                      <a:pt x="524" y="190"/>
                    </a:lnTo>
                    <a:lnTo>
                      <a:pt x="513" y="206"/>
                    </a:lnTo>
                    <a:lnTo>
                      <a:pt x="496" y="269"/>
                    </a:lnTo>
                    <a:lnTo>
                      <a:pt x="494" y="308"/>
                    </a:lnTo>
                    <a:lnTo>
                      <a:pt x="494" y="334"/>
                    </a:lnTo>
                    <a:lnTo>
                      <a:pt x="503" y="380"/>
                    </a:lnTo>
                    <a:lnTo>
                      <a:pt x="523" y="423"/>
                    </a:lnTo>
                    <a:lnTo>
                      <a:pt x="556" y="469"/>
                    </a:lnTo>
                    <a:lnTo>
                      <a:pt x="580" y="496"/>
                    </a:lnTo>
                    <a:lnTo>
                      <a:pt x="618" y="535"/>
                    </a:lnTo>
                    <a:lnTo>
                      <a:pt x="671" y="576"/>
                    </a:lnTo>
                    <a:lnTo>
                      <a:pt x="699" y="591"/>
                    </a:lnTo>
                    <a:lnTo>
                      <a:pt x="709" y="592"/>
                    </a:lnTo>
                    <a:lnTo>
                      <a:pt x="725" y="591"/>
                    </a:lnTo>
                    <a:lnTo>
                      <a:pt x="774" y="576"/>
                    </a:lnTo>
                    <a:lnTo>
                      <a:pt x="876" y="535"/>
                    </a:lnTo>
                    <a:lnTo>
                      <a:pt x="953" y="495"/>
                    </a:lnTo>
                    <a:lnTo>
                      <a:pt x="976" y="483"/>
                    </a:lnTo>
                    <a:lnTo>
                      <a:pt x="1035" y="474"/>
                    </a:lnTo>
                    <a:lnTo>
                      <a:pt x="1102" y="477"/>
                    </a:lnTo>
                    <a:lnTo>
                      <a:pt x="1175" y="495"/>
                    </a:lnTo>
                    <a:lnTo>
                      <a:pt x="1253" y="523"/>
                    </a:lnTo>
                    <a:lnTo>
                      <a:pt x="1331" y="562"/>
                    </a:lnTo>
                    <a:lnTo>
                      <a:pt x="1407" y="611"/>
                    </a:lnTo>
                    <a:lnTo>
                      <a:pt x="1479" y="668"/>
                    </a:lnTo>
                    <a:lnTo>
                      <a:pt x="1512" y="700"/>
                    </a:lnTo>
                    <a:lnTo>
                      <a:pt x="1551" y="741"/>
                    </a:lnTo>
                    <a:lnTo>
                      <a:pt x="1614" y="817"/>
                    </a:lnTo>
                    <a:lnTo>
                      <a:pt x="1660" y="889"/>
                    </a:lnTo>
                    <a:lnTo>
                      <a:pt x="1690" y="961"/>
                    </a:lnTo>
                    <a:lnTo>
                      <a:pt x="1704" y="1034"/>
                    </a:lnTo>
                    <a:lnTo>
                      <a:pt x="1704" y="1113"/>
                    </a:lnTo>
                    <a:lnTo>
                      <a:pt x="1690" y="1202"/>
                    </a:lnTo>
                    <a:lnTo>
                      <a:pt x="1661" y="1301"/>
                    </a:lnTo>
                    <a:lnTo>
                      <a:pt x="1641" y="1357"/>
                    </a:lnTo>
                    <a:lnTo>
                      <a:pt x="1620" y="1411"/>
                    </a:lnTo>
                    <a:lnTo>
                      <a:pt x="1585" y="1473"/>
                    </a:lnTo>
                    <a:lnTo>
                      <a:pt x="1559" y="1508"/>
                    </a:lnTo>
                    <a:lnTo>
                      <a:pt x="1529" y="1533"/>
                    </a:lnTo>
                    <a:lnTo>
                      <a:pt x="1493" y="1556"/>
                    </a:lnTo>
                    <a:lnTo>
                      <a:pt x="1427" y="1582"/>
                    </a:lnTo>
                    <a:lnTo>
                      <a:pt x="1373" y="1597"/>
                    </a:lnTo>
                    <a:lnTo>
                      <a:pt x="1333" y="1605"/>
                    </a:lnTo>
                    <a:lnTo>
                      <a:pt x="1237" y="1608"/>
                    </a:lnTo>
                    <a:lnTo>
                      <a:pt x="1128" y="1598"/>
                    </a:lnTo>
                    <a:lnTo>
                      <a:pt x="1013" y="1578"/>
                    </a:lnTo>
                    <a:lnTo>
                      <a:pt x="901" y="1546"/>
                    </a:lnTo>
                    <a:lnTo>
                      <a:pt x="798" y="1509"/>
                    </a:lnTo>
                    <a:lnTo>
                      <a:pt x="711" y="1467"/>
                    </a:lnTo>
                    <a:lnTo>
                      <a:pt x="649" y="1421"/>
                    </a:lnTo>
                    <a:lnTo>
                      <a:pt x="631" y="1399"/>
                    </a:lnTo>
                    <a:lnTo>
                      <a:pt x="582" y="1324"/>
                    </a:lnTo>
                    <a:lnTo>
                      <a:pt x="535" y="1239"/>
                    </a:lnTo>
                    <a:lnTo>
                      <a:pt x="513" y="1189"/>
                    </a:lnTo>
                    <a:lnTo>
                      <a:pt x="496" y="1107"/>
                    </a:lnTo>
                    <a:lnTo>
                      <a:pt x="490" y="957"/>
                    </a:lnTo>
                    <a:lnTo>
                      <a:pt x="492" y="843"/>
                    </a:lnTo>
                    <a:lnTo>
                      <a:pt x="493" y="738"/>
                    </a:lnTo>
                    <a:lnTo>
                      <a:pt x="492" y="605"/>
                    </a:lnTo>
                    <a:lnTo>
                      <a:pt x="481" y="535"/>
                    </a:lnTo>
                    <a:lnTo>
                      <a:pt x="456" y="495"/>
                    </a:lnTo>
                    <a:lnTo>
                      <a:pt x="437" y="474"/>
                    </a:lnTo>
                    <a:lnTo>
                      <a:pt x="420" y="460"/>
                    </a:lnTo>
                    <a:lnTo>
                      <a:pt x="385" y="439"/>
                    </a:lnTo>
                    <a:lnTo>
                      <a:pt x="344" y="426"/>
                    </a:lnTo>
                    <a:lnTo>
                      <a:pt x="291" y="420"/>
                    </a:lnTo>
                    <a:lnTo>
                      <a:pt x="258" y="420"/>
                    </a:lnTo>
                    <a:lnTo>
                      <a:pt x="206" y="421"/>
                    </a:lnTo>
                    <a:lnTo>
                      <a:pt x="123" y="436"/>
                    </a:lnTo>
                    <a:lnTo>
                      <a:pt x="102" y="446"/>
                    </a:lnTo>
                    <a:lnTo>
                      <a:pt x="92" y="460"/>
                    </a:lnTo>
                    <a:lnTo>
                      <a:pt x="69" y="543"/>
                    </a:lnTo>
                    <a:lnTo>
                      <a:pt x="31" y="786"/>
                    </a:lnTo>
                    <a:lnTo>
                      <a:pt x="4" y="1054"/>
                    </a:lnTo>
                    <a:lnTo>
                      <a:pt x="0" y="1099"/>
                    </a:lnTo>
                    <a:lnTo>
                      <a:pt x="4" y="1175"/>
                    </a:lnTo>
                    <a:lnTo>
                      <a:pt x="29" y="1267"/>
                    </a:lnTo>
                    <a:lnTo>
                      <a:pt x="82" y="1406"/>
                    </a:lnTo>
                    <a:lnTo>
                      <a:pt x="123" y="1508"/>
                    </a:lnTo>
                    <a:lnTo>
                      <a:pt x="232" y="1764"/>
                    </a:lnTo>
                    <a:lnTo>
                      <a:pt x="279" y="1872"/>
                    </a:lnTo>
                    <a:lnTo>
                      <a:pt x="337" y="2005"/>
                    </a:lnTo>
                    <a:lnTo>
                      <a:pt x="481" y="2350"/>
                    </a:lnTo>
                    <a:lnTo>
                      <a:pt x="628" y="2694"/>
                    </a:lnTo>
                    <a:lnTo>
                      <a:pt x="685" y="2828"/>
                    </a:lnTo>
                    <a:lnTo>
                      <a:pt x="719" y="2909"/>
                    </a:lnTo>
                    <a:lnTo>
                      <a:pt x="768" y="3031"/>
                    </a:lnTo>
                    <a:lnTo>
                      <a:pt x="794" y="3120"/>
                    </a:lnTo>
                    <a:lnTo>
                      <a:pt x="804" y="3201"/>
                    </a:lnTo>
                    <a:lnTo>
                      <a:pt x="804" y="3244"/>
                    </a:lnTo>
                    <a:lnTo>
                      <a:pt x="804" y="3380"/>
                    </a:lnTo>
                    <a:lnTo>
                      <a:pt x="967" y="3419"/>
                    </a:lnTo>
                    <a:lnTo>
                      <a:pt x="1075" y="3445"/>
                    </a:lnTo>
                    <a:lnTo>
                      <a:pt x="1251" y="3482"/>
                    </a:lnTo>
                    <a:lnTo>
                      <a:pt x="1383" y="3502"/>
                    </a:lnTo>
                    <a:lnTo>
                      <a:pt x="1479" y="3506"/>
                    </a:lnTo>
                    <a:lnTo>
                      <a:pt x="1514" y="3502"/>
                    </a:lnTo>
                    <a:lnTo>
                      <a:pt x="1622" y="3486"/>
                    </a:lnTo>
                    <a:lnTo>
                      <a:pt x="1772" y="3462"/>
                    </a:lnTo>
                    <a:lnTo>
                      <a:pt x="1922" y="3437"/>
                    </a:lnTo>
                    <a:lnTo>
                      <a:pt x="2030" y="3412"/>
                    </a:lnTo>
                    <a:lnTo>
                      <a:pt x="2058" y="3404"/>
                    </a:lnTo>
                    <a:lnTo>
                      <a:pt x="2094" y="3389"/>
                    </a:lnTo>
                    <a:lnTo>
                      <a:pt x="2113" y="3367"/>
                    </a:lnTo>
                    <a:lnTo>
                      <a:pt x="2118" y="3331"/>
                    </a:lnTo>
                    <a:lnTo>
                      <a:pt x="2118" y="3304"/>
                    </a:lnTo>
                    <a:lnTo>
                      <a:pt x="2121" y="3261"/>
                    </a:lnTo>
                    <a:lnTo>
                      <a:pt x="2148" y="3122"/>
                    </a:lnTo>
                    <a:lnTo>
                      <a:pt x="2169" y="3049"/>
                    </a:lnTo>
                    <a:lnTo>
                      <a:pt x="2216" y="2888"/>
                    </a:lnTo>
                    <a:lnTo>
                      <a:pt x="2250" y="2756"/>
                    </a:lnTo>
                    <a:lnTo>
                      <a:pt x="2306" y="2554"/>
                    </a:lnTo>
                    <a:lnTo>
                      <a:pt x="2417" y="2146"/>
                    </a:lnTo>
                    <a:lnTo>
                      <a:pt x="2464" y="1974"/>
                    </a:lnTo>
                    <a:lnTo>
                      <a:pt x="2525" y="1708"/>
                    </a:lnTo>
                    <a:lnTo>
                      <a:pt x="2554" y="1518"/>
                    </a:lnTo>
                    <a:lnTo>
                      <a:pt x="2554" y="1406"/>
                    </a:lnTo>
                    <a:lnTo>
                      <a:pt x="2547" y="1338"/>
                    </a:lnTo>
                    <a:lnTo>
                      <a:pt x="2541" y="1305"/>
                    </a:lnTo>
                    <a:lnTo>
                      <a:pt x="2534" y="1279"/>
                    </a:lnTo>
                    <a:lnTo>
                      <a:pt x="2494" y="1205"/>
                    </a:lnTo>
                    <a:lnTo>
                      <a:pt x="2419" y="1097"/>
                    </a:lnTo>
                    <a:lnTo>
                      <a:pt x="2306" y="952"/>
                    </a:lnTo>
                    <a:lnTo>
                      <a:pt x="2233" y="862"/>
                    </a:lnTo>
                    <a:lnTo>
                      <a:pt x="2024" y="605"/>
                    </a:lnTo>
                    <a:lnTo>
                      <a:pt x="1813" y="355"/>
                    </a:lnTo>
                    <a:lnTo>
                      <a:pt x="1710" y="243"/>
                    </a:lnTo>
                    <a:lnTo>
                      <a:pt x="1625" y="167"/>
                    </a:lnTo>
                    <a:lnTo>
                      <a:pt x="1549" y="119"/>
                    </a:lnTo>
                    <a:lnTo>
                      <a:pt x="1425" y="71"/>
                    </a:lnTo>
                    <a:lnTo>
                      <a:pt x="1313" y="43"/>
                    </a:lnTo>
                    <a:lnTo>
                      <a:pt x="1225" y="20"/>
                    </a:lnTo>
                    <a:lnTo>
                      <a:pt x="1122" y="2"/>
                    </a:lnTo>
                    <a:lnTo>
                      <a:pt x="1061" y="0"/>
                    </a:lnTo>
                    <a:lnTo>
                      <a:pt x="1002" y="2"/>
                    </a:lnTo>
                    <a:lnTo>
                      <a:pt x="940" y="15"/>
                    </a:lnTo>
                    <a:lnTo>
                      <a:pt x="840" y="47"/>
                    </a:lnTo>
                    <a:lnTo>
                      <a:pt x="757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20">
              <a:extLst>
                <a:ext uri="{FF2B5EF4-FFF2-40B4-BE49-F238E27FC236}">
                  <a16:creationId xmlns:a16="http://schemas.microsoft.com/office/drawing/2014/main" id="{6889AC5D-D407-478D-BBC3-0F4E583E75A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2950780" y="2026438"/>
              <a:ext cx="211664" cy="365760"/>
              <a:chOff x="2637" y="1329"/>
              <a:chExt cx="967" cy="1671"/>
            </a:xfrm>
            <a:solidFill>
              <a:schemeClr val="accent6"/>
            </a:solidFill>
          </p:grpSpPr>
          <p:sp>
            <p:nvSpPr>
              <p:cNvPr id="64" name="Freeform 21">
                <a:extLst>
                  <a:ext uri="{FF2B5EF4-FFF2-40B4-BE49-F238E27FC236}">
                    <a16:creationId xmlns:a16="http://schemas.microsoft.com/office/drawing/2014/main" id="{9F149CE4-0707-4EB6-99FA-E8AF35AF1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1329"/>
                <a:ext cx="286" cy="830"/>
              </a:xfrm>
              <a:custGeom>
                <a:avLst/>
                <a:gdLst>
                  <a:gd name="T0" fmla="*/ 238 w 857"/>
                  <a:gd name="T1" fmla="*/ 12 h 2492"/>
                  <a:gd name="T2" fmla="*/ 197 w 857"/>
                  <a:gd name="T3" fmla="*/ 27 h 2492"/>
                  <a:gd name="T4" fmla="*/ 128 w 857"/>
                  <a:gd name="T5" fmla="*/ 64 h 2492"/>
                  <a:gd name="T6" fmla="*/ 73 w 857"/>
                  <a:gd name="T7" fmla="*/ 110 h 2492"/>
                  <a:gd name="T8" fmla="*/ 36 w 857"/>
                  <a:gd name="T9" fmla="*/ 169 h 2492"/>
                  <a:gd name="T10" fmla="*/ 12 w 857"/>
                  <a:gd name="T11" fmla="*/ 241 h 2492"/>
                  <a:gd name="T12" fmla="*/ 0 w 857"/>
                  <a:gd name="T13" fmla="*/ 328 h 2492"/>
                  <a:gd name="T14" fmla="*/ 3 w 857"/>
                  <a:gd name="T15" fmla="*/ 433 h 2492"/>
                  <a:gd name="T16" fmla="*/ 19 w 857"/>
                  <a:gd name="T17" fmla="*/ 555 h 2492"/>
                  <a:gd name="T18" fmla="*/ 32 w 857"/>
                  <a:gd name="T19" fmla="*/ 625 h 2492"/>
                  <a:gd name="T20" fmla="*/ 86 w 857"/>
                  <a:gd name="T21" fmla="*/ 895 h 2492"/>
                  <a:gd name="T22" fmla="*/ 204 w 857"/>
                  <a:gd name="T23" fmla="*/ 1526 h 2492"/>
                  <a:gd name="T24" fmla="*/ 219 w 857"/>
                  <a:gd name="T25" fmla="*/ 1604 h 2492"/>
                  <a:gd name="T26" fmla="*/ 247 w 857"/>
                  <a:gd name="T27" fmla="*/ 1713 h 2492"/>
                  <a:gd name="T28" fmla="*/ 293 w 857"/>
                  <a:gd name="T29" fmla="*/ 1805 h 2492"/>
                  <a:gd name="T30" fmla="*/ 380 w 857"/>
                  <a:gd name="T31" fmla="*/ 1927 h 2492"/>
                  <a:gd name="T32" fmla="*/ 450 w 857"/>
                  <a:gd name="T33" fmla="*/ 2017 h 2492"/>
                  <a:gd name="T34" fmla="*/ 599 w 857"/>
                  <a:gd name="T35" fmla="*/ 2209 h 2492"/>
                  <a:gd name="T36" fmla="*/ 781 w 857"/>
                  <a:gd name="T37" fmla="*/ 2436 h 2492"/>
                  <a:gd name="T38" fmla="*/ 842 w 857"/>
                  <a:gd name="T39" fmla="*/ 2492 h 2492"/>
                  <a:gd name="T40" fmla="*/ 857 w 857"/>
                  <a:gd name="T41" fmla="*/ 2490 h 2492"/>
                  <a:gd name="T42" fmla="*/ 853 w 857"/>
                  <a:gd name="T43" fmla="*/ 2433 h 2492"/>
                  <a:gd name="T44" fmla="*/ 834 w 857"/>
                  <a:gd name="T45" fmla="*/ 2356 h 2492"/>
                  <a:gd name="T46" fmla="*/ 799 w 857"/>
                  <a:gd name="T47" fmla="*/ 2176 h 2492"/>
                  <a:gd name="T48" fmla="*/ 727 w 857"/>
                  <a:gd name="T49" fmla="*/ 1802 h 2492"/>
                  <a:gd name="T50" fmla="*/ 592 w 857"/>
                  <a:gd name="T51" fmla="*/ 1100 h 2492"/>
                  <a:gd name="T52" fmla="*/ 452 w 857"/>
                  <a:gd name="T53" fmla="*/ 381 h 2492"/>
                  <a:gd name="T54" fmla="*/ 429 w 857"/>
                  <a:gd name="T55" fmla="*/ 281 h 2492"/>
                  <a:gd name="T56" fmla="*/ 419 w 857"/>
                  <a:gd name="T57" fmla="*/ 242 h 2492"/>
                  <a:gd name="T58" fmla="*/ 406 w 857"/>
                  <a:gd name="T59" fmla="*/ 167 h 2492"/>
                  <a:gd name="T60" fmla="*/ 404 w 857"/>
                  <a:gd name="T61" fmla="*/ 142 h 2492"/>
                  <a:gd name="T62" fmla="*/ 401 w 857"/>
                  <a:gd name="T63" fmla="*/ 120 h 2492"/>
                  <a:gd name="T64" fmla="*/ 376 w 857"/>
                  <a:gd name="T65" fmla="*/ 66 h 2492"/>
                  <a:gd name="T66" fmla="*/ 357 w 857"/>
                  <a:gd name="T67" fmla="*/ 44 h 2492"/>
                  <a:gd name="T68" fmla="*/ 340 w 857"/>
                  <a:gd name="T69" fmla="*/ 27 h 2492"/>
                  <a:gd name="T70" fmla="*/ 313 w 857"/>
                  <a:gd name="T71" fmla="*/ 5 h 2492"/>
                  <a:gd name="T72" fmla="*/ 288 w 857"/>
                  <a:gd name="T73" fmla="*/ 0 h 2492"/>
                  <a:gd name="T74" fmla="*/ 258 w 857"/>
                  <a:gd name="T75" fmla="*/ 5 h 2492"/>
                  <a:gd name="T76" fmla="*/ 238 w 857"/>
                  <a:gd name="T77" fmla="*/ 12 h 2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7" h="2492">
                    <a:moveTo>
                      <a:pt x="238" y="12"/>
                    </a:moveTo>
                    <a:lnTo>
                      <a:pt x="197" y="27"/>
                    </a:lnTo>
                    <a:lnTo>
                      <a:pt x="128" y="64"/>
                    </a:lnTo>
                    <a:lnTo>
                      <a:pt x="73" y="110"/>
                    </a:lnTo>
                    <a:lnTo>
                      <a:pt x="36" y="169"/>
                    </a:lnTo>
                    <a:lnTo>
                      <a:pt x="12" y="241"/>
                    </a:lnTo>
                    <a:lnTo>
                      <a:pt x="0" y="328"/>
                    </a:lnTo>
                    <a:lnTo>
                      <a:pt x="3" y="433"/>
                    </a:lnTo>
                    <a:lnTo>
                      <a:pt x="19" y="555"/>
                    </a:lnTo>
                    <a:lnTo>
                      <a:pt x="32" y="625"/>
                    </a:lnTo>
                    <a:lnTo>
                      <a:pt x="86" y="895"/>
                    </a:lnTo>
                    <a:lnTo>
                      <a:pt x="204" y="1526"/>
                    </a:lnTo>
                    <a:lnTo>
                      <a:pt x="219" y="1604"/>
                    </a:lnTo>
                    <a:lnTo>
                      <a:pt x="247" y="1713"/>
                    </a:lnTo>
                    <a:lnTo>
                      <a:pt x="293" y="1805"/>
                    </a:lnTo>
                    <a:lnTo>
                      <a:pt x="380" y="1927"/>
                    </a:lnTo>
                    <a:lnTo>
                      <a:pt x="450" y="2017"/>
                    </a:lnTo>
                    <a:lnTo>
                      <a:pt x="599" y="2209"/>
                    </a:lnTo>
                    <a:lnTo>
                      <a:pt x="781" y="2436"/>
                    </a:lnTo>
                    <a:lnTo>
                      <a:pt x="842" y="2492"/>
                    </a:lnTo>
                    <a:lnTo>
                      <a:pt x="857" y="2490"/>
                    </a:lnTo>
                    <a:lnTo>
                      <a:pt x="853" y="2433"/>
                    </a:lnTo>
                    <a:lnTo>
                      <a:pt x="834" y="2356"/>
                    </a:lnTo>
                    <a:lnTo>
                      <a:pt x="799" y="2176"/>
                    </a:lnTo>
                    <a:lnTo>
                      <a:pt x="727" y="1802"/>
                    </a:lnTo>
                    <a:lnTo>
                      <a:pt x="592" y="1100"/>
                    </a:lnTo>
                    <a:lnTo>
                      <a:pt x="452" y="381"/>
                    </a:lnTo>
                    <a:lnTo>
                      <a:pt x="429" y="281"/>
                    </a:lnTo>
                    <a:lnTo>
                      <a:pt x="419" y="242"/>
                    </a:lnTo>
                    <a:lnTo>
                      <a:pt x="406" y="167"/>
                    </a:lnTo>
                    <a:lnTo>
                      <a:pt x="404" y="142"/>
                    </a:lnTo>
                    <a:lnTo>
                      <a:pt x="401" y="120"/>
                    </a:lnTo>
                    <a:lnTo>
                      <a:pt x="376" y="66"/>
                    </a:lnTo>
                    <a:lnTo>
                      <a:pt x="357" y="44"/>
                    </a:lnTo>
                    <a:lnTo>
                      <a:pt x="340" y="27"/>
                    </a:lnTo>
                    <a:lnTo>
                      <a:pt x="313" y="5"/>
                    </a:lnTo>
                    <a:lnTo>
                      <a:pt x="288" y="0"/>
                    </a:lnTo>
                    <a:lnTo>
                      <a:pt x="258" y="5"/>
                    </a:lnTo>
                    <a:lnTo>
                      <a:pt x="23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22">
                <a:extLst>
                  <a:ext uri="{FF2B5EF4-FFF2-40B4-BE49-F238E27FC236}">
                    <a16:creationId xmlns:a16="http://schemas.microsoft.com/office/drawing/2014/main" id="{6651EEF5-2B27-4D62-ADE7-A59F853A7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5" y="1423"/>
                <a:ext cx="143" cy="500"/>
              </a:xfrm>
              <a:custGeom>
                <a:avLst/>
                <a:gdLst>
                  <a:gd name="T0" fmla="*/ 101 w 428"/>
                  <a:gd name="T1" fmla="*/ 17 h 1500"/>
                  <a:gd name="T2" fmla="*/ 86 w 428"/>
                  <a:gd name="T3" fmla="*/ 26 h 1500"/>
                  <a:gd name="T4" fmla="*/ 52 w 428"/>
                  <a:gd name="T5" fmla="*/ 69 h 1500"/>
                  <a:gd name="T6" fmla="*/ 36 w 428"/>
                  <a:gd name="T7" fmla="*/ 96 h 1500"/>
                  <a:gd name="T8" fmla="*/ 25 w 428"/>
                  <a:gd name="T9" fmla="*/ 119 h 1500"/>
                  <a:gd name="T10" fmla="*/ 8 w 428"/>
                  <a:gd name="T11" fmla="*/ 170 h 1500"/>
                  <a:gd name="T12" fmla="*/ 0 w 428"/>
                  <a:gd name="T13" fmla="*/ 233 h 1500"/>
                  <a:gd name="T14" fmla="*/ 3 w 428"/>
                  <a:gd name="T15" fmla="*/ 322 h 1500"/>
                  <a:gd name="T16" fmla="*/ 29 w 428"/>
                  <a:gd name="T17" fmla="*/ 515 h 1500"/>
                  <a:gd name="T18" fmla="*/ 114 w 428"/>
                  <a:gd name="T19" fmla="*/ 967 h 1500"/>
                  <a:gd name="T20" fmla="*/ 181 w 428"/>
                  <a:gd name="T21" fmla="*/ 1312 h 1500"/>
                  <a:gd name="T22" fmla="*/ 198 w 428"/>
                  <a:gd name="T23" fmla="*/ 1389 h 1500"/>
                  <a:gd name="T24" fmla="*/ 224 w 428"/>
                  <a:gd name="T25" fmla="*/ 1492 h 1500"/>
                  <a:gd name="T26" fmla="*/ 230 w 428"/>
                  <a:gd name="T27" fmla="*/ 1500 h 1500"/>
                  <a:gd name="T28" fmla="*/ 243 w 428"/>
                  <a:gd name="T29" fmla="*/ 1436 h 1500"/>
                  <a:gd name="T30" fmla="*/ 273 w 428"/>
                  <a:gd name="T31" fmla="*/ 1233 h 1500"/>
                  <a:gd name="T32" fmla="*/ 314 w 428"/>
                  <a:gd name="T33" fmla="*/ 957 h 1500"/>
                  <a:gd name="T34" fmla="*/ 360 w 428"/>
                  <a:gd name="T35" fmla="*/ 659 h 1500"/>
                  <a:gd name="T36" fmla="*/ 386 w 428"/>
                  <a:gd name="T37" fmla="*/ 501 h 1500"/>
                  <a:gd name="T38" fmla="*/ 418 w 428"/>
                  <a:gd name="T39" fmla="*/ 273 h 1500"/>
                  <a:gd name="T40" fmla="*/ 428 w 428"/>
                  <a:gd name="T41" fmla="*/ 132 h 1500"/>
                  <a:gd name="T42" fmla="*/ 422 w 428"/>
                  <a:gd name="T43" fmla="*/ 71 h 1500"/>
                  <a:gd name="T44" fmla="*/ 412 w 428"/>
                  <a:gd name="T45" fmla="*/ 45 h 1500"/>
                  <a:gd name="T46" fmla="*/ 406 w 428"/>
                  <a:gd name="T47" fmla="*/ 36 h 1500"/>
                  <a:gd name="T48" fmla="*/ 399 w 428"/>
                  <a:gd name="T49" fmla="*/ 30 h 1500"/>
                  <a:gd name="T50" fmla="*/ 373 w 428"/>
                  <a:gd name="T51" fmla="*/ 19 h 1500"/>
                  <a:gd name="T52" fmla="*/ 317 w 428"/>
                  <a:gd name="T53" fmla="*/ 7 h 1500"/>
                  <a:gd name="T54" fmla="*/ 221 w 428"/>
                  <a:gd name="T55" fmla="*/ 0 h 1500"/>
                  <a:gd name="T56" fmla="*/ 131 w 428"/>
                  <a:gd name="T57" fmla="*/ 7 h 1500"/>
                  <a:gd name="T58" fmla="*/ 101 w 428"/>
                  <a:gd name="T59" fmla="*/ 17 h 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8" h="1500">
                    <a:moveTo>
                      <a:pt x="101" y="17"/>
                    </a:moveTo>
                    <a:lnTo>
                      <a:pt x="86" y="26"/>
                    </a:lnTo>
                    <a:lnTo>
                      <a:pt x="52" y="69"/>
                    </a:lnTo>
                    <a:lnTo>
                      <a:pt x="36" y="96"/>
                    </a:lnTo>
                    <a:lnTo>
                      <a:pt x="25" y="119"/>
                    </a:lnTo>
                    <a:lnTo>
                      <a:pt x="8" y="170"/>
                    </a:lnTo>
                    <a:lnTo>
                      <a:pt x="0" y="233"/>
                    </a:lnTo>
                    <a:lnTo>
                      <a:pt x="3" y="322"/>
                    </a:lnTo>
                    <a:lnTo>
                      <a:pt x="29" y="515"/>
                    </a:lnTo>
                    <a:lnTo>
                      <a:pt x="114" y="967"/>
                    </a:lnTo>
                    <a:lnTo>
                      <a:pt x="181" y="1312"/>
                    </a:lnTo>
                    <a:lnTo>
                      <a:pt x="198" y="1389"/>
                    </a:lnTo>
                    <a:lnTo>
                      <a:pt x="224" y="1492"/>
                    </a:lnTo>
                    <a:lnTo>
                      <a:pt x="230" y="1500"/>
                    </a:lnTo>
                    <a:lnTo>
                      <a:pt x="243" y="1436"/>
                    </a:lnTo>
                    <a:lnTo>
                      <a:pt x="273" y="1233"/>
                    </a:lnTo>
                    <a:lnTo>
                      <a:pt x="314" y="957"/>
                    </a:lnTo>
                    <a:lnTo>
                      <a:pt x="360" y="659"/>
                    </a:lnTo>
                    <a:lnTo>
                      <a:pt x="386" y="501"/>
                    </a:lnTo>
                    <a:lnTo>
                      <a:pt x="418" y="273"/>
                    </a:lnTo>
                    <a:lnTo>
                      <a:pt x="428" y="132"/>
                    </a:lnTo>
                    <a:lnTo>
                      <a:pt x="422" y="71"/>
                    </a:lnTo>
                    <a:lnTo>
                      <a:pt x="412" y="45"/>
                    </a:lnTo>
                    <a:lnTo>
                      <a:pt x="406" y="36"/>
                    </a:lnTo>
                    <a:lnTo>
                      <a:pt x="399" y="30"/>
                    </a:lnTo>
                    <a:lnTo>
                      <a:pt x="373" y="19"/>
                    </a:lnTo>
                    <a:lnTo>
                      <a:pt x="317" y="7"/>
                    </a:lnTo>
                    <a:lnTo>
                      <a:pt x="221" y="0"/>
                    </a:lnTo>
                    <a:lnTo>
                      <a:pt x="131" y="7"/>
                    </a:lnTo>
                    <a:lnTo>
                      <a:pt x="10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3">
                <a:extLst>
                  <a:ext uri="{FF2B5EF4-FFF2-40B4-BE49-F238E27FC236}">
                    <a16:creationId xmlns:a16="http://schemas.microsoft.com/office/drawing/2014/main" id="{68BF2FB8-3699-40D3-AA2B-1248C822D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2" y="1703"/>
                <a:ext cx="132" cy="394"/>
              </a:xfrm>
              <a:custGeom>
                <a:avLst/>
                <a:gdLst>
                  <a:gd name="T0" fmla="*/ 159 w 398"/>
                  <a:gd name="T1" fmla="*/ 37 h 1181"/>
                  <a:gd name="T2" fmla="*/ 149 w 398"/>
                  <a:gd name="T3" fmla="*/ 52 h 1181"/>
                  <a:gd name="T4" fmla="*/ 128 w 398"/>
                  <a:gd name="T5" fmla="*/ 116 h 1181"/>
                  <a:gd name="T6" fmla="*/ 87 w 398"/>
                  <a:gd name="T7" fmla="*/ 287 h 1181"/>
                  <a:gd name="T8" fmla="*/ 59 w 398"/>
                  <a:gd name="T9" fmla="*/ 453 h 1181"/>
                  <a:gd name="T10" fmla="*/ 37 w 398"/>
                  <a:gd name="T11" fmla="*/ 587 h 1181"/>
                  <a:gd name="T12" fmla="*/ 10 w 398"/>
                  <a:gd name="T13" fmla="*/ 792 h 1181"/>
                  <a:gd name="T14" fmla="*/ 0 w 398"/>
                  <a:gd name="T15" fmla="*/ 943 h 1181"/>
                  <a:gd name="T16" fmla="*/ 7 w 398"/>
                  <a:gd name="T17" fmla="*/ 1057 h 1181"/>
                  <a:gd name="T18" fmla="*/ 19 w 398"/>
                  <a:gd name="T19" fmla="*/ 1109 h 1181"/>
                  <a:gd name="T20" fmla="*/ 34 w 398"/>
                  <a:gd name="T21" fmla="*/ 1181 h 1181"/>
                  <a:gd name="T22" fmla="*/ 62 w 398"/>
                  <a:gd name="T23" fmla="*/ 1096 h 1181"/>
                  <a:gd name="T24" fmla="*/ 116 w 398"/>
                  <a:gd name="T25" fmla="*/ 933 h 1181"/>
                  <a:gd name="T26" fmla="*/ 245 w 398"/>
                  <a:gd name="T27" fmla="*/ 573 h 1181"/>
                  <a:gd name="T28" fmla="*/ 310 w 398"/>
                  <a:gd name="T29" fmla="*/ 395 h 1181"/>
                  <a:gd name="T30" fmla="*/ 375 w 398"/>
                  <a:gd name="T31" fmla="*/ 179 h 1181"/>
                  <a:gd name="T32" fmla="*/ 397 w 398"/>
                  <a:gd name="T33" fmla="*/ 90 h 1181"/>
                  <a:gd name="T34" fmla="*/ 398 w 398"/>
                  <a:gd name="T35" fmla="*/ 70 h 1181"/>
                  <a:gd name="T36" fmla="*/ 396 w 398"/>
                  <a:gd name="T37" fmla="*/ 52 h 1181"/>
                  <a:gd name="T38" fmla="*/ 384 w 398"/>
                  <a:gd name="T39" fmla="*/ 26 h 1181"/>
                  <a:gd name="T40" fmla="*/ 363 w 398"/>
                  <a:gd name="T41" fmla="*/ 12 h 1181"/>
                  <a:gd name="T42" fmla="*/ 322 w 398"/>
                  <a:gd name="T43" fmla="*/ 4 h 1181"/>
                  <a:gd name="T44" fmla="*/ 292 w 398"/>
                  <a:gd name="T45" fmla="*/ 1 h 1181"/>
                  <a:gd name="T46" fmla="*/ 245 w 398"/>
                  <a:gd name="T47" fmla="*/ 0 h 1181"/>
                  <a:gd name="T48" fmla="*/ 195 w 398"/>
                  <a:gd name="T49" fmla="*/ 10 h 1181"/>
                  <a:gd name="T50" fmla="*/ 169 w 398"/>
                  <a:gd name="T51" fmla="*/ 26 h 1181"/>
                  <a:gd name="T52" fmla="*/ 159 w 398"/>
                  <a:gd name="T53" fmla="*/ 37 h 1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98" h="1181">
                    <a:moveTo>
                      <a:pt x="159" y="37"/>
                    </a:moveTo>
                    <a:lnTo>
                      <a:pt x="149" y="52"/>
                    </a:lnTo>
                    <a:lnTo>
                      <a:pt x="128" y="116"/>
                    </a:lnTo>
                    <a:lnTo>
                      <a:pt x="87" y="287"/>
                    </a:lnTo>
                    <a:lnTo>
                      <a:pt x="59" y="453"/>
                    </a:lnTo>
                    <a:lnTo>
                      <a:pt x="37" y="587"/>
                    </a:lnTo>
                    <a:lnTo>
                      <a:pt x="10" y="792"/>
                    </a:lnTo>
                    <a:lnTo>
                      <a:pt x="0" y="943"/>
                    </a:lnTo>
                    <a:lnTo>
                      <a:pt x="7" y="1057"/>
                    </a:lnTo>
                    <a:lnTo>
                      <a:pt x="19" y="1109"/>
                    </a:lnTo>
                    <a:lnTo>
                      <a:pt x="34" y="1181"/>
                    </a:lnTo>
                    <a:lnTo>
                      <a:pt x="62" y="1096"/>
                    </a:lnTo>
                    <a:lnTo>
                      <a:pt x="116" y="933"/>
                    </a:lnTo>
                    <a:lnTo>
                      <a:pt x="245" y="573"/>
                    </a:lnTo>
                    <a:lnTo>
                      <a:pt x="310" y="395"/>
                    </a:lnTo>
                    <a:lnTo>
                      <a:pt x="375" y="179"/>
                    </a:lnTo>
                    <a:lnTo>
                      <a:pt x="397" y="90"/>
                    </a:lnTo>
                    <a:lnTo>
                      <a:pt x="398" y="70"/>
                    </a:lnTo>
                    <a:lnTo>
                      <a:pt x="396" y="52"/>
                    </a:lnTo>
                    <a:lnTo>
                      <a:pt x="384" y="26"/>
                    </a:lnTo>
                    <a:lnTo>
                      <a:pt x="363" y="12"/>
                    </a:lnTo>
                    <a:lnTo>
                      <a:pt x="322" y="4"/>
                    </a:lnTo>
                    <a:lnTo>
                      <a:pt x="292" y="1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69" y="26"/>
                    </a:lnTo>
                    <a:lnTo>
                      <a:pt x="159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4">
                <a:extLst>
                  <a:ext uri="{FF2B5EF4-FFF2-40B4-BE49-F238E27FC236}">
                    <a16:creationId xmlns:a16="http://schemas.microsoft.com/office/drawing/2014/main" id="{1FEC840A-655D-4589-9145-F033AD510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7" y="1831"/>
                <a:ext cx="851" cy="1169"/>
              </a:xfrm>
              <a:custGeom>
                <a:avLst/>
                <a:gdLst>
                  <a:gd name="T0" fmla="*/ 547 w 2554"/>
                  <a:gd name="T1" fmla="*/ 176 h 3506"/>
                  <a:gd name="T2" fmla="*/ 496 w 2554"/>
                  <a:gd name="T3" fmla="*/ 269 h 3506"/>
                  <a:gd name="T4" fmla="*/ 503 w 2554"/>
                  <a:gd name="T5" fmla="*/ 380 h 3506"/>
                  <a:gd name="T6" fmla="*/ 580 w 2554"/>
                  <a:gd name="T7" fmla="*/ 496 h 3506"/>
                  <a:gd name="T8" fmla="*/ 699 w 2554"/>
                  <a:gd name="T9" fmla="*/ 591 h 3506"/>
                  <a:gd name="T10" fmla="*/ 774 w 2554"/>
                  <a:gd name="T11" fmla="*/ 576 h 3506"/>
                  <a:gd name="T12" fmla="*/ 976 w 2554"/>
                  <a:gd name="T13" fmla="*/ 483 h 3506"/>
                  <a:gd name="T14" fmla="*/ 1175 w 2554"/>
                  <a:gd name="T15" fmla="*/ 495 h 3506"/>
                  <a:gd name="T16" fmla="*/ 1407 w 2554"/>
                  <a:gd name="T17" fmla="*/ 611 h 3506"/>
                  <a:gd name="T18" fmla="*/ 1551 w 2554"/>
                  <a:gd name="T19" fmla="*/ 741 h 3506"/>
                  <a:gd name="T20" fmla="*/ 1690 w 2554"/>
                  <a:gd name="T21" fmla="*/ 961 h 3506"/>
                  <a:gd name="T22" fmla="*/ 1690 w 2554"/>
                  <a:gd name="T23" fmla="*/ 1202 h 3506"/>
                  <a:gd name="T24" fmla="*/ 1620 w 2554"/>
                  <a:gd name="T25" fmla="*/ 1411 h 3506"/>
                  <a:gd name="T26" fmla="*/ 1529 w 2554"/>
                  <a:gd name="T27" fmla="*/ 1533 h 3506"/>
                  <a:gd name="T28" fmla="*/ 1373 w 2554"/>
                  <a:gd name="T29" fmla="*/ 1597 h 3506"/>
                  <a:gd name="T30" fmla="*/ 1128 w 2554"/>
                  <a:gd name="T31" fmla="*/ 1598 h 3506"/>
                  <a:gd name="T32" fmla="*/ 798 w 2554"/>
                  <a:gd name="T33" fmla="*/ 1509 h 3506"/>
                  <a:gd name="T34" fmla="*/ 631 w 2554"/>
                  <a:gd name="T35" fmla="*/ 1399 h 3506"/>
                  <a:gd name="T36" fmla="*/ 513 w 2554"/>
                  <a:gd name="T37" fmla="*/ 1189 h 3506"/>
                  <a:gd name="T38" fmla="*/ 492 w 2554"/>
                  <a:gd name="T39" fmla="*/ 843 h 3506"/>
                  <a:gd name="T40" fmla="*/ 481 w 2554"/>
                  <a:gd name="T41" fmla="*/ 535 h 3506"/>
                  <a:gd name="T42" fmla="*/ 420 w 2554"/>
                  <a:gd name="T43" fmla="*/ 460 h 3506"/>
                  <a:gd name="T44" fmla="*/ 291 w 2554"/>
                  <a:gd name="T45" fmla="*/ 420 h 3506"/>
                  <a:gd name="T46" fmla="*/ 123 w 2554"/>
                  <a:gd name="T47" fmla="*/ 436 h 3506"/>
                  <a:gd name="T48" fmla="*/ 69 w 2554"/>
                  <a:gd name="T49" fmla="*/ 543 h 3506"/>
                  <a:gd name="T50" fmla="*/ 0 w 2554"/>
                  <a:gd name="T51" fmla="*/ 1099 h 3506"/>
                  <a:gd name="T52" fmla="*/ 82 w 2554"/>
                  <a:gd name="T53" fmla="*/ 1406 h 3506"/>
                  <a:gd name="T54" fmla="*/ 279 w 2554"/>
                  <a:gd name="T55" fmla="*/ 1872 h 3506"/>
                  <a:gd name="T56" fmla="*/ 628 w 2554"/>
                  <a:gd name="T57" fmla="*/ 2694 h 3506"/>
                  <a:gd name="T58" fmla="*/ 768 w 2554"/>
                  <a:gd name="T59" fmla="*/ 3031 h 3506"/>
                  <a:gd name="T60" fmla="*/ 804 w 2554"/>
                  <a:gd name="T61" fmla="*/ 3244 h 3506"/>
                  <a:gd name="T62" fmla="*/ 1075 w 2554"/>
                  <a:gd name="T63" fmla="*/ 3445 h 3506"/>
                  <a:gd name="T64" fmla="*/ 1479 w 2554"/>
                  <a:gd name="T65" fmla="*/ 3506 h 3506"/>
                  <a:gd name="T66" fmla="*/ 1772 w 2554"/>
                  <a:gd name="T67" fmla="*/ 3462 h 3506"/>
                  <a:gd name="T68" fmla="*/ 2058 w 2554"/>
                  <a:gd name="T69" fmla="*/ 3404 h 3506"/>
                  <a:gd name="T70" fmla="*/ 2118 w 2554"/>
                  <a:gd name="T71" fmla="*/ 3331 h 3506"/>
                  <a:gd name="T72" fmla="*/ 2148 w 2554"/>
                  <a:gd name="T73" fmla="*/ 3122 h 3506"/>
                  <a:gd name="T74" fmla="*/ 2250 w 2554"/>
                  <a:gd name="T75" fmla="*/ 2756 h 3506"/>
                  <a:gd name="T76" fmla="*/ 2464 w 2554"/>
                  <a:gd name="T77" fmla="*/ 1974 h 3506"/>
                  <a:gd name="T78" fmla="*/ 2554 w 2554"/>
                  <a:gd name="T79" fmla="*/ 1406 h 3506"/>
                  <a:gd name="T80" fmla="*/ 2534 w 2554"/>
                  <a:gd name="T81" fmla="*/ 1279 h 3506"/>
                  <a:gd name="T82" fmla="*/ 2306 w 2554"/>
                  <a:gd name="T83" fmla="*/ 952 h 3506"/>
                  <a:gd name="T84" fmla="*/ 1813 w 2554"/>
                  <a:gd name="T85" fmla="*/ 355 h 3506"/>
                  <a:gd name="T86" fmla="*/ 1549 w 2554"/>
                  <a:gd name="T87" fmla="*/ 119 h 3506"/>
                  <a:gd name="T88" fmla="*/ 1225 w 2554"/>
                  <a:gd name="T89" fmla="*/ 20 h 3506"/>
                  <a:gd name="T90" fmla="*/ 1002 w 2554"/>
                  <a:gd name="T91" fmla="*/ 2 h 3506"/>
                  <a:gd name="T92" fmla="*/ 757 w 2554"/>
                  <a:gd name="T93" fmla="*/ 80 h 3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54" h="3506">
                    <a:moveTo>
                      <a:pt x="757" y="80"/>
                    </a:moveTo>
                    <a:lnTo>
                      <a:pt x="674" y="117"/>
                    </a:lnTo>
                    <a:lnTo>
                      <a:pt x="547" y="176"/>
                    </a:lnTo>
                    <a:lnTo>
                      <a:pt x="524" y="190"/>
                    </a:lnTo>
                    <a:lnTo>
                      <a:pt x="513" y="206"/>
                    </a:lnTo>
                    <a:lnTo>
                      <a:pt x="496" y="269"/>
                    </a:lnTo>
                    <a:lnTo>
                      <a:pt x="494" y="308"/>
                    </a:lnTo>
                    <a:lnTo>
                      <a:pt x="494" y="334"/>
                    </a:lnTo>
                    <a:lnTo>
                      <a:pt x="503" y="380"/>
                    </a:lnTo>
                    <a:lnTo>
                      <a:pt x="523" y="423"/>
                    </a:lnTo>
                    <a:lnTo>
                      <a:pt x="556" y="469"/>
                    </a:lnTo>
                    <a:lnTo>
                      <a:pt x="580" y="496"/>
                    </a:lnTo>
                    <a:lnTo>
                      <a:pt x="618" y="535"/>
                    </a:lnTo>
                    <a:lnTo>
                      <a:pt x="671" y="576"/>
                    </a:lnTo>
                    <a:lnTo>
                      <a:pt x="699" y="591"/>
                    </a:lnTo>
                    <a:lnTo>
                      <a:pt x="709" y="592"/>
                    </a:lnTo>
                    <a:lnTo>
                      <a:pt x="725" y="591"/>
                    </a:lnTo>
                    <a:lnTo>
                      <a:pt x="774" y="576"/>
                    </a:lnTo>
                    <a:lnTo>
                      <a:pt x="876" y="535"/>
                    </a:lnTo>
                    <a:lnTo>
                      <a:pt x="953" y="495"/>
                    </a:lnTo>
                    <a:lnTo>
                      <a:pt x="976" y="483"/>
                    </a:lnTo>
                    <a:lnTo>
                      <a:pt x="1035" y="474"/>
                    </a:lnTo>
                    <a:lnTo>
                      <a:pt x="1102" y="477"/>
                    </a:lnTo>
                    <a:lnTo>
                      <a:pt x="1175" y="495"/>
                    </a:lnTo>
                    <a:lnTo>
                      <a:pt x="1253" y="523"/>
                    </a:lnTo>
                    <a:lnTo>
                      <a:pt x="1331" y="562"/>
                    </a:lnTo>
                    <a:lnTo>
                      <a:pt x="1407" y="611"/>
                    </a:lnTo>
                    <a:lnTo>
                      <a:pt x="1479" y="668"/>
                    </a:lnTo>
                    <a:lnTo>
                      <a:pt x="1512" y="700"/>
                    </a:lnTo>
                    <a:lnTo>
                      <a:pt x="1551" y="741"/>
                    </a:lnTo>
                    <a:lnTo>
                      <a:pt x="1614" y="817"/>
                    </a:lnTo>
                    <a:lnTo>
                      <a:pt x="1660" y="889"/>
                    </a:lnTo>
                    <a:lnTo>
                      <a:pt x="1690" y="961"/>
                    </a:lnTo>
                    <a:lnTo>
                      <a:pt x="1704" y="1034"/>
                    </a:lnTo>
                    <a:lnTo>
                      <a:pt x="1704" y="1113"/>
                    </a:lnTo>
                    <a:lnTo>
                      <a:pt x="1690" y="1202"/>
                    </a:lnTo>
                    <a:lnTo>
                      <a:pt x="1661" y="1301"/>
                    </a:lnTo>
                    <a:lnTo>
                      <a:pt x="1641" y="1357"/>
                    </a:lnTo>
                    <a:lnTo>
                      <a:pt x="1620" y="1411"/>
                    </a:lnTo>
                    <a:lnTo>
                      <a:pt x="1585" y="1473"/>
                    </a:lnTo>
                    <a:lnTo>
                      <a:pt x="1559" y="1508"/>
                    </a:lnTo>
                    <a:lnTo>
                      <a:pt x="1529" y="1533"/>
                    </a:lnTo>
                    <a:lnTo>
                      <a:pt x="1493" y="1556"/>
                    </a:lnTo>
                    <a:lnTo>
                      <a:pt x="1427" y="1582"/>
                    </a:lnTo>
                    <a:lnTo>
                      <a:pt x="1373" y="1597"/>
                    </a:lnTo>
                    <a:lnTo>
                      <a:pt x="1333" y="1605"/>
                    </a:lnTo>
                    <a:lnTo>
                      <a:pt x="1237" y="1608"/>
                    </a:lnTo>
                    <a:lnTo>
                      <a:pt x="1128" y="1598"/>
                    </a:lnTo>
                    <a:lnTo>
                      <a:pt x="1013" y="1578"/>
                    </a:lnTo>
                    <a:lnTo>
                      <a:pt x="901" y="1546"/>
                    </a:lnTo>
                    <a:lnTo>
                      <a:pt x="798" y="1509"/>
                    </a:lnTo>
                    <a:lnTo>
                      <a:pt x="711" y="1467"/>
                    </a:lnTo>
                    <a:lnTo>
                      <a:pt x="649" y="1421"/>
                    </a:lnTo>
                    <a:lnTo>
                      <a:pt x="631" y="1399"/>
                    </a:lnTo>
                    <a:lnTo>
                      <a:pt x="582" y="1324"/>
                    </a:lnTo>
                    <a:lnTo>
                      <a:pt x="535" y="1239"/>
                    </a:lnTo>
                    <a:lnTo>
                      <a:pt x="513" y="1189"/>
                    </a:lnTo>
                    <a:lnTo>
                      <a:pt x="496" y="1107"/>
                    </a:lnTo>
                    <a:lnTo>
                      <a:pt x="490" y="957"/>
                    </a:lnTo>
                    <a:lnTo>
                      <a:pt x="492" y="843"/>
                    </a:lnTo>
                    <a:lnTo>
                      <a:pt x="493" y="738"/>
                    </a:lnTo>
                    <a:lnTo>
                      <a:pt x="492" y="605"/>
                    </a:lnTo>
                    <a:lnTo>
                      <a:pt x="481" y="535"/>
                    </a:lnTo>
                    <a:lnTo>
                      <a:pt x="456" y="495"/>
                    </a:lnTo>
                    <a:lnTo>
                      <a:pt x="437" y="474"/>
                    </a:lnTo>
                    <a:lnTo>
                      <a:pt x="420" y="460"/>
                    </a:lnTo>
                    <a:lnTo>
                      <a:pt x="385" y="439"/>
                    </a:lnTo>
                    <a:lnTo>
                      <a:pt x="344" y="426"/>
                    </a:lnTo>
                    <a:lnTo>
                      <a:pt x="291" y="420"/>
                    </a:lnTo>
                    <a:lnTo>
                      <a:pt x="258" y="420"/>
                    </a:lnTo>
                    <a:lnTo>
                      <a:pt x="206" y="421"/>
                    </a:lnTo>
                    <a:lnTo>
                      <a:pt x="123" y="436"/>
                    </a:lnTo>
                    <a:lnTo>
                      <a:pt x="102" y="446"/>
                    </a:lnTo>
                    <a:lnTo>
                      <a:pt x="92" y="460"/>
                    </a:lnTo>
                    <a:lnTo>
                      <a:pt x="69" y="543"/>
                    </a:lnTo>
                    <a:lnTo>
                      <a:pt x="31" y="786"/>
                    </a:lnTo>
                    <a:lnTo>
                      <a:pt x="4" y="1054"/>
                    </a:lnTo>
                    <a:lnTo>
                      <a:pt x="0" y="1099"/>
                    </a:lnTo>
                    <a:lnTo>
                      <a:pt x="4" y="1175"/>
                    </a:lnTo>
                    <a:lnTo>
                      <a:pt x="29" y="1267"/>
                    </a:lnTo>
                    <a:lnTo>
                      <a:pt x="82" y="1406"/>
                    </a:lnTo>
                    <a:lnTo>
                      <a:pt x="123" y="1508"/>
                    </a:lnTo>
                    <a:lnTo>
                      <a:pt x="232" y="1764"/>
                    </a:lnTo>
                    <a:lnTo>
                      <a:pt x="279" y="1872"/>
                    </a:lnTo>
                    <a:lnTo>
                      <a:pt x="337" y="2005"/>
                    </a:lnTo>
                    <a:lnTo>
                      <a:pt x="481" y="2350"/>
                    </a:lnTo>
                    <a:lnTo>
                      <a:pt x="628" y="2694"/>
                    </a:lnTo>
                    <a:lnTo>
                      <a:pt x="685" y="2828"/>
                    </a:lnTo>
                    <a:lnTo>
                      <a:pt x="719" y="2909"/>
                    </a:lnTo>
                    <a:lnTo>
                      <a:pt x="768" y="3031"/>
                    </a:lnTo>
                    <a:lnTo>
                      <a:pt x="794" y="3120"/>
                    </a:lnTo>
                    <a:lnTo>
                      <a:pt x="804" y="3201"/>
                    </a:lnTo>
                    <a:lnTo>
                      <a:pt x="804" y="3244"/>
                    </a:lnTo>
                    <a:lnTo>
                      <a:pt x="804" y="3380"/>
                    </a:lnTo>
                    <a:lnTo>
                      <a:pt x="967" y="3419"/>
                    </a:lnTo>
                    <a:lnTo>
                      <a:pt x="1075" y="3445"/>
                    </a:lnTo>
                    <a:lnTo>
                      <a:pt x="1251" y="3482"/>
                    </a:lnTo>
                    <a:lnTo>
                      <a:pt x="1383" y="3502"/>
                    </a:lnTo>
                    <a:lnTo>
                      <a:pt x="1479" y="3506"/>
                    </a:lnTo>
                    <a:lnTo>
                      <a:pt x="1514" y="3502"/>
                    </a:lnTo>
                    <a:lnTo>
                      <a:pt x="1622" y="3486"/>
                    </a:lnTo>
                    <a:lnTo>
                      <a:pt x="1772" y="3462"/>
                    </a:lnTo>
                    <a:lnTo>
                      <a:pt x="1922" y="3437"/>
                    </a:lnTo>
                    <a:lnTo>
                      <a:pt x="2030" y="3412"/>
                    </a:lnTo>
                    <a:lnTo>
                      <a:pt x="2058" y="3404"/>
                    </a:lnTo>
                    <a:lnTo>
                      <a:pt x="2094" y="3389"/>
                    </a:lnTo>
                    <a:lnTo>
                      <a:pt x="2113" y="3367"/>
                    </a:lnTo>
                    <a:lnTo>
                      <a:pt x="2118" y="3331"/>
                    </a:lnTo>
                    <a:lnTo>
                      <a:pt x="2118" y="3304"/>
                    </a:lnTo>
                    <a:lnTo>
                      <a:pt x="2121" y="3261"/>
                    </a:lnTo>
                    <a:lnTo>
                      <a:pt x="2148" y="3122"/>
                    </a:lnTo>
                    <a:lnTo>
                      <a:pt x="2169" y="3049"/>
                    </a:lnTo>
                    <a:lnTo>
                      <a:pt x="2216" y="2888"/>
                    </a:lnTo>
                    <a:lnTo>
                      <a:pt x="2250" y="2756"/>
                    </a:lnTo>
                    <a:lnTo>
                      <a:pt x="2306" y="2554"/>
                    </a:lnTo>
                    <a:lnTo>
                      <a:pt x="2417" y="2146"/>
                    </a:lnTo>
                    <a:lnTo>
                      <a:pt x="2464" y="1974"/>
                    </a:lnTo>
                    <a:lnTo>
                      <a:pt x="2525" y="1708"/>
                    </a:lnTo>
                    <a:lnTo>
                      <a:pt x="2554" y="1518"/>
                    </a:lnTo>
                    <a:lnTo>
                      <a:pt x="2554" y="1406"/>
                    </a:lnTo>
                    <a:lnTo>
                      <a:pt x="2547" y="1338"/>
                    </a:lnTo>
                    <a:lnTo>
                      <a:pt x="2541" y="1305"/>
                    </a:lnTo>
                    <a:lnTo>
                      <a:pt x="2534" y="1279"/>
                    </a:lnTo>
                    <a:lnTo>
                      <a:pt x="2494" y="1205"/>
                    </a:lnTo>
                    <a:lnTo>
                      <a:pt x="2419" y="1097"/>
                    </a:lnTo>
                    <a:lnTo>
                      <a:pt x="2306" y="952"/>
                    </a:lnTo>
                    <a:lnTo>
                      <a:pt x="2233" y="862"/>
                    </a:lnTo>
                    <a:lnTo>
                      <a:pt x="2024" y="605"/>
                    </a:lnTo>
                    <a:lnTo>
                      <a:pt x="1813" y="355"/>
                    </a:lnTo>
                    <a:lnTo>
                      <a:pt x="1710" y="243"/>
                    </a:lnTo>
                    <a:lnTo>
                      <a:pt x="1625" y="167"/>
                    </a:lnTo>
                    <a:lnTo>
                      <a:pt x="1549" y="119"/>
                    </a:lnTo>
                    <a:lnTo>
                      <a:pt x="1425" y="71"/>
                    </a:lnTo>
                    <a:lnTo>
                      <a:pt x="1313" y="43"/>
                    </a:lnTo>
                    <a:lnTo>
                      <a:pt x="1225" y="20"/>
                    </a:lnTo>
                    <a:lnTo>
                      <a:pt x="1122" y="2"/>
                    </a:lnTo>
                    <a:lnTo>
                      <a:pt x="1061" y="0"/>
                    </a:lnTo>
                    <a:lnTo>
                      <a:pt x="1002" y="2"/>
                    </a:lnTo>
                    <a:lnTo>
                      <a:pt x="940" y="15"/>
                    </a:lnTo>
                    <a:lnTo>
                      <a:pt x="840" y="47"/>
                    </a:lnTo>
                    <a:lnTo>
                      <a:pt x="757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81EDC-C599-4BC4-954D-4FCB43FF14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327165-1371-4B9F-8EB1-852D1E989A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3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392FFE-B471-4E75-A3F0-1F0311D41A25}"/>
              </a:ext>
            </a:extLst>
          </p:cNvPr>
          <p:cNvGrpSpPr/>
          <p:nvPr/>
        </p:nvGrpSpPr>
        <p:grpSpPr>
          <a:xfrm>
            <a:off x="1945300" y="1764827"/>
            <a:ext cx="400569" cy="795940"/>
            <a:chOff x="2100818" y="1918011"/>
            <a:chExt cx="400569" cy="795940"/>
          </a:xfrm>
          <a:scene3d>
            <a:camera prst="orthographicFront">
              <a:rot lat="19914000" lon="3186000" rev="17784000"/>
            </a:camera>
            <a:lightRig rig="flat" dir="t"/>
          </a:scene3d>
        </p:grpSpPr>
        <p:sp>
          <p:nvSpPr>
            <p:cNvPr id="147" name="Rectangle: Top Corners Rounded 146">
              <a:extLst>
                <a:ext uri="{FF2B5EF4-FFF2-40B4-BE49-F238E27FC236}">
                  <a16:creationId xmlns:a16="http://schemas.microsoft.com/office/drawing/2014/main" id="{5A1B8FC7-51E0-4780-AA99-3103B4029700}"/>
                </a:ext>
              </a:extLst>
            </p:cNvPr>
            <p:cNvSpPr/>
            <p:nvPr/>
          </p:nvSpPr>
          <p:spPr>
            <a:xfrm rot="10800000">
              <a:off x="2100818" y="2033324"/>
              <a:ext cx="400569" cy="68062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/>
            </a:solidFill>
            <a:ln w="9525" cmpd="sng">
              <a:noFill/>
            </a:ln>
            <a:effectLst/>
            <a:sp3d extrusionH="152400" contourW="5080" prstMaterial="matte">
              <a:extrusionClr>
                <a:schemeClr val="accent6"/>
              </a:extrusionClr>
              <a:contourClr>
                <a:srgbClr val="00000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C5D6A865-55B1-44DC-9CDA-4B5F119F5C6D}"/>
                </a:ext>
              </a:extLst>
            </p:cNvPr>
            <p:cNvSpPr/>
            <p:nvPr/>
          </p:nvSpPr>
          <p:spPr>
            <a:xfrm rot="10800000">
              <a:off x="2174925" y="2402117"/>
              <a:ext cx="252355" cy="244278"/>
            </a:xfrm>
            <a:prstGeom prst="ellipse">
              <a:avLst/>
            </a:prstGeom>
            <a:solidFill>
              <a:schemeClr val="accent6"/>
            </a:solidFill>
            <a:ln w="9525" cmpd="sng">
              <a:noFill/>
            </a:ln>
            <a:effectLst/>
            <a:sp3d extrusionH="152400" contourW="5080" prstMaterial="matte">
              <a:extrusionClr>
                <a:schemeClr val="accent6"/>
              </a:extrusionClr>
              <a:contourClr>
                <a:srgbClr val="00000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9" name="Frame 148">
              <a:extLst>
                <a:ext uri="{FF2B5EF4-FFF2-40B4-BE49-F238E27FC236}">
                  <a16:creationId xmlns:a16="http://schemas.microsoft.com/office/drawing/2014/main" id="{8293F0CC-DFA1-4991-A33F-04D3E8ED9536}"/>
                </a:ext>
              </a:extLst>
            </p:cNvPr>
            <p:cNvSpPr/>
            <p:nvPr/>
          </p:nvSpPr>
          <p:spPr>
            <a:xfrm>
              <a:off x="2100819" y="1918011"/>
              <a:ext cx="400568" cy="115313"/>
            </a:xfrm>
            <a:prstGeom prst="frame">
              <a:avLst>
                <a:gd name="adj1" fmla="val 36131"/>
              </a:avLst>
            </a:prstGeom>
            <a:solidFill>
              <a:schemeClr val="accent6"/>
            </a:solidFill>
            <a:ln w="9525" cmpd="sng">
              <a:noFill/>
            </a:ln>
            <a:effectLst/>
            <a:sp3d extrusionH="152400" contourW="5080" prstMaterial="matte">
              <a:extrusionClr>
                <a:schemeClr val="accent6"/>
              </a:extrusionClr>
              <a:contourClr>
                <a:srgbClr val="00000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2C8A7043-8033-467C-8A10-5442A03FA6C1}"/>
                </a:ext>
              </a:extLst>
            </p:cNvPr>
            <p:cNvGrpSpPr/>
            <p:nvPr/>
          </p:nvGrpSpPr>
          <p:grpSpPr>
            <a:xfrm flipV="1">
              <a:off x="2199349" y="2094689"/>
              <a:ext cx="203506" cy="197308"/>
              <a:chOff x="5341269" y="7692131"/>
              <a:chExt cx="4953001" cy="4960928"/>
            </a:xfrm>
            <a:solidFill>
              <a:schemeClr val="tx1"/>
            </a:solidFill>
          </p:grpSpPr>
          <p:sp>
            <p:nvSpPr>
              <p:cNvPr id="155" name="Freeform 5">
                <a:extLst>
                  <a:ext uri="{FF2B5EF4-FFF2-40B4-BE49-F238E27FC236}">
                    <a16:creationId xmlns:a16="http://schemas.microsoft.com/office/drawing/2014/main" id="{981243B6-140B-47FD-A4DD-9E026F2474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1269" y="7692131"/>
                <a:ext cx="1651000" cy="1654172"/>
              </a:xfrm>
              <a:custGeom>
                <a:avLst/>
                <a:gdLst>
                  <a:gd name="T0" fmla="*/ 0 w 3120"/>
                  <a:gd name="T1" fmla="*/ 1563 h 3125"/>
                  <a:gd name="T2" fmla="*/ 0 w 3120"/>
                  <a:gd name="T3" fmla="*/ 3125 h 3125"/>
                  <a:gd name="T4" fmla="*/ 1561 w 3120"/>
                  <a:gd name="T5" fmla="*/ 3125 h 3125"/>
                  <a:gd name="T6" fmla="*/ 3120 w 3120"/>
                  <a:gd name="T7" fmla="*/ 3125 h 3125"/>
                  <a:gd name="T8" fmla="*/ 3120 w 3120"/>
                  <a:gd name="T9" fmla="*/ 1563 h 3125"/>
                  <a:gd name="T10" fmla="*/ 3120 w 3120"/>
                  <a:gd name="T11" fmla="*/ 0 h 3125"/>
                  <a:gd name="T12" fmla="*/ 1561 w 3120"/>
                  <a:gd name="T13" fmla="*/ 0 h 3125"/>
                  <a:gd name="T14" fmla="*/ 0 w 3120"/>
                  <a:gd name="T15" fmla="*/ 0 h 3125"/>
                  <a:gd name="T16" fmla="*/ 0 w 3120"/>
                  <a:gd name="T17" fmla="*/ 1563 h 3125"/>
                  <a:gd name="T18" fmla="*/ 2675 w 3120"/>
                  <a:gd name="T19" fmla="*/ 1563 h 3125"/>
                  <a:gd name="T20" fmla="*/ 2675 w 3120"/>
                  <a:gd name="T21" fmla="*/ 2678 h 3125"/>
                  <a:gd name="T22" fmla="*/ 1561 w 3120"/>
                  <a:gd name="T23" fmla="*/ 2678 h 3125"/>
                  <a:gd name="T24" fmla="*/ 446 w 3120"/>
                  <a:gd name="T25" fmla="*/ 2678 h 3125"/>
                  <a:gd name="T26" fmla="*/ 446 w 3120"/>
                  <a:gd name="T27" fmla="*/ 1563 h 3125"/>
                  <a:gd name="T28" fmla="*/ 446 w 3120"/>
                  <a:gd name="T29" fmla="*/ 447 h 3125"/>
                  <a:gd name="T30" fmla="*/ 1561 w 3120"/>
                  <a:gd name="T31" fmla="*/ 447 h 3125"/>
                  <a:gd name="T32" fmla="*/ 2675 w 3120"/>
                  <a:gd name="T33" fmla="*/ 447 h 3125"/>
                  <a:gd name="T34" fmla="*/ 2675 w 3120"/>
                  <a:gd name="T35" fmla="*/ 1563 h 3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0" h="3125">
                    <a:moveTo>
                      <a:pt x="0" y="1563"/>
                    </a:moveTo>
                    <a:lnTo>
                      <a:pt x="0" y="3125"/>
                    </a:lnTo>
                    <a:lnTo>
                      <a:pt x="1561" y="3125"/>
                    </a:lnTo>
                    <a:lnTo>
                      <a:pt x="3120" y="3125"/>
                    </a:lnTo>
                    <a:lnTo>
                      <a:pt x="3120" y="1563"/>
                    </a:lnTo>
                    <a:lnTo>
                      <a:pt x="3120" y="0"/>
                    </a:lnTo>
                    <a:lnTo>
                      <a:pt x="1561" y="0"/>
                    </a:lnTo>
                    <a:lnTo>
                      <a:pt x="0" y="0"/>
                    </a:lnTo>
                    <a:lnTo>
                      <a:pt x="0" y="1563"/>
                    </a:lnTo>
                    <a:close/>
                    <a:moveTo>
                      <a:pt x="2675" y="1563"/>
                    </a:moveTo>
                    <a:lnTo>
                      <a:pt x="2675" y="2678"/>
                    </a:lnTo>
                    <a:lnTo>
                      <a:pt x="1561" y="2678"/>
                    </a:lnTo>
                    <a:lnTo>
                      <a:pt x="446" y="2678"/>
                    </a:lnTo>
                    <a:lnTo>
                      <a:pt x="446" y="1563"/>
                    </a:lnTo>
                    <a:lnTo>
                      <a:pt x="446" y="447"/>
                    </a:lnTo>
                    <a:lnTo>
                      <a:pt x="1561" y="447"/>
                    </a:lnTo>
                    <a:lnTo>
                      <a:pt x="2675" y="447"/>
                    </a:lnTo>
                    <a:lnTo>
                      <a:pt x="2675" y="15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6">
                <a:extLst>
                  <a:ext uri="{FF2B5EF4-FFF2-40B4-BE49-F238E27FC236}">
                    <a16:creationId xmlns:a16="http://schemas.microsoft.com/office/drawing/2014/main" id="{07CE6C22-0E46-4CD9-83A5-A7732A844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2756" y="8165205"/>
                <a:ext cx="708025" cy="708024"/>
              </a:xfrm>
              <a:custGeom>
                <a:avLst/>
                <a:gdLst>
                  <a:gd name="T0" fmla="*/ 0 w 1338"/>
                  <a:gd name="T1" fmla="*/ 670 h 1339"/>
                  <a:gd name="T2" fmla="*/ 0 w 1338"/>
                  <a:gd name="T3" fmla="*/ 1339 h 1339"/>
                  <a:gd name="T4" fmla="*/ 669 w 1338"/>
                  <a:gd name="T5" fmla="*/ 1339 h 1339"/>
                  <a:gd name="T6" fmla="*/ 1338 w 1338"/>
                  <a:gd name="T7" fmla="*/ 1339 h 1339"/>
                  <a:gd name="T8" fmla="*/ 1338 w 1338"/>
                  <a:gd name="T9" fmla="*/ 670 h 1339"/>
                  <a:gd name="T10" fmla="*/ 1338 w 1338"/>
                  <a:gd name="T11" fmla="*/ 0 h 1339"/>
                  <a:gd name="T12" fmla="*/ 669 w 1338"/>
                  <a:gd name="T13" fmla="*/ 0 h 1339"/>
                  <a:gd name="T14" fmla="*/ 0 w 1338"/>
                  <a:gd name="T15" fmla="*/ 0 h 1339"/>
                  <a:gd name="T16" fmla="*/ 0 w 1338"/>
                  <a:gd name="T17" fmla="*/ 67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8" h="1339">
                    <a:moveTo>
                      <a:pt x="0" y="670"/>
                    </a:moveTo>
                    <a:lnTo>
                      <a:pt x="0" y="1339"/>
                    </a:lnTo>
                    <a:lnTo>
                      <a:pt x="669" y="1339"/>
                    </a:lnTo>
                    <a:lnTo>
                      <a:pt x="1338" y="1339"/>
                    </a:lnTo>
                    <a:lnTo>
                      <a:pt x="1338" y="670"/>
                    </a:lnTo>
                    <a:lnTo>
                      <a:pt x="1338" y="0"/>
                    </a:lnTo>
                    <a:lnTo>
                      <a:pt x="669" y="0"/>
                    </a:lnTo>
                    <a:lnTo>
                      <a:pt x="0" y="0"/>
                    </a:lnTo>
                    <a:lnTo>
                      <a:pt x="0" y="67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7">
                <a:extLst>
                  <a:ext uri="{FF2B5EF4-FFF2-40B4-BE49-F238E27FC236}">
                    <a16:creationId xmlns:a16="http://schemas.microsoft.com/office/drawing/2014/main" id="{332D8467-F118-4DF8-A0C6-B8260229F4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1269" y="7692131"/>
                <a:ext cx="4953001" cy="4960928"/>
              </a:xfrm>
              <a:custGeom>
                <a:avLst/>
                <a:gdLst>
                  <a:gd name="T0" fmla="*/ 4904 w 9361"/>
                  <a:gd name="T1" fmla="*/ 2232 h 9374"/>
                  <a:gd name="T2" fmla="*/ 4457 w 9361"/>
                  <a:gd name="T3" fmla="*/ 2232 h 9374"/>
                  <a:gd name="T4" fmla="*/ 3789 w 9361"/>
                  <a:gd name="T5" fmla="*/ 3125 h 9374"/>
                  <a:gd name="T6" fmla="*/ 3120 w 9361"/>
                  <a:gd name="T7" fmla="*/ 4017 h 9374"/>
                  <a:gd name="T8" fmla="*/ 1783 w 9361"/>
                  <a:gd name="T9" fmla="*/ 3795 h 9374"/>
                  <a:gd name="T10" fmla="*/ 892 w 9361"/>
                  <a:gd name="T11" fmla="*/ 3571 h 9374"/>
                  <a:gd name="T12" fmla="*/ 446 w 9361"/>
                  <a:gd name="T13" fmla="*/ 4017 h 9374"/>
                  <a:gd name="T14" fmla="*/ 0 w 9361"/>
                  <a:gd name="T15" fmla="*/ 5356 h 9374"/>
                  <a:gd name="T16" fmla="*/ 892 w 9361"/>
                  <a:gd name="T17" fmla="*/ 5580 h 9374"/>
                  <a:gd name="T18" fmla="*/ 2675 w 9361"/>
                  <a:gd name="T19" fmla="*/ 5804 h 9374"/>
                  <a:gd name="T20" fmla="*/ 4012 w 9361"/>
                  <a:gd name="T21" fmla="*/ 6250 h 9374"/>
                  <a:gd name="T22" fmla="*/ 4904 w 9361"/>
                  <a:gd name="T23" fmla="*/ 6696 h 9374"/>
                  <a:gd name="T24" fmla="*/ 5349 w 9361"/>
                  <a:gd name="T25" fmla="*/ 7365 h 9374"/>
                  <a:gd name="T26" fmla="*/ 6241 w 9361"/>
                  <a:gd name="T27" fmla="*/ 8035 h 9374"/>
                  <a:gd name="T28" fmla="*/ 6018 w 9361"/>
                  <a:gd name="T29" fmla="*/ 9374 h 9374"/>
                  <a:gd name="T30" fmla="*/ 6687 w 9361"/>
                  <a:gd name="T31" fmla="*/ 8035 h 9374"/>
                  <a:gd name="T32" fmla="*/ 7132 w 9361"/>
                  <a:gd name="T33" fmla="*/ 8928 h 9374"/>
                  <a:gd name="T34" fmla="*/ 7578 w 9361"/>
                  <a:gd name="T35" fmla="*/ 8035 h 9374"/>
                  <a:gd name="T36" fmla="*/ 8692 w 9361"/>
                  <a:gd name="T37" fmla="*/ 7589 h 9374"/>
                  <a:gd name="T38" fmla="*/ 7578 w 9361"/>
                  <a:gd name="T39" fmla="*/ 7143 h 9374"/>
                  <a:gd name="T40" fmla="*/ 8024 w 9361"/>
                  <a:gd name="T41" fmla="*/ 6250 h 9374"/>
                  <a:gd name="T42" fmla="*/ 6687 w 9361"/>
                  <a:gd name="T43" fmla="*/ 6250 h 9374"/>
                  <a:gd name="T44" fmla="*/ 6910 w 9361"/>
                  <a:gd name="T45" fmla="*/ 6696 h 9374"/>
                  <a:gd name="T46" fmla="*/ 7578 w 9361"/>
                  <a:gd name="T47" fmla="*/ 7143 h 9374"/>
                  <a:gd name="T48" fmla="*/ 7132 w 9361"/>
                  <a:gd name="T49" fmla="*/ 7813 h 9374"/>
                  <a:gd name="T50" fmla="*/ 6687 w 9361"/>
                  <a:gd name="T51" fmla="*/ 7589 h 9374"/>
                  <a:gd name="T52" fmla="*/ 6018 w 9361"/>
                  <a:gd name="T53" fmla="*/ 6696 h 9374"/>
                  <a:gd name="T54" fmla="*/ 5349 w 9361"/>
                  <a:gd name="T55" fmla="*/ 7143 h 9374"/>
                  <a:gd name="T56" fmla="*/ 4904 w 9361"/>
                  <a:gd name="T57" fmla="*/ 6026 h 9374"/>
                  <a:gd name="T58" fmla="*/ 4457 w 9361"/>
                  <a:gd name="T59" fmla="*/ 4465 h 9374"/>
                  <a:gd name="T60" fmla="*/ 5573 w 9361"/>
                  <a:gd name="T61" fmla="*/ 4017 h 9374"/>
                  <a:gd name="T62" fmla="*/ 5349 w 9361"/>
                  <a:gd name="T63" fmla="*/ 5356 h 9374"/>
                  <a:gd name="T64" fmla="*/ 5795 w 9361"/>
                  <a:gd name="T65" fmla="*/ 6026 h 9374"/>
                  <a:gd name="T66" fmla="*/ 6241 w 9361"/>
                  <a:gd name="T67" fmla="*/ 5804 h 9374"/>
                  <a:gd name="T68" fmla="*/ 6018 w 9361"/>
                  <a:gd name="T69" fmla="*/ 5356 h 9374"/>
                  <a:gd name="T70" fmla="*/ 5795 w 9361"/>
                  <a:gd name="T71" fmla="*/ 4017 h 9374"/>
                  <a:gd name="T72" fmla="*/ 5349 w 9361"/>
                  <a:gd name="T73" fmla="*/ 2008 h 9374"/>
                  <a:gd name="T74" fmla="*/ 4904 w 9361"/>
                  <a:gd name="T75" fmla="*/ 1339 h 9374"/>
                  <a:gd name="T76" fmla="*/ 5573 w 9361"/>
                  <a:gd name="T77" fmla="*/ 893 h 9374"/>
                  <a:gd name="T78" fmla="*/ 5349 w 9361"/>
                  <a:gd name="T79" fmla="*/ 0 h 9374"/>
                  <a:gd name="T80" fmla="*/ 4904 w 9361"/>
                  <a:gd name="T81" fmla="*/ 447 h 9374"/>
                  <a:gd name="T82" fmla="*/ 4457 w 9361"/>
                  <a:gd name="T83" fmla="*/ 669 h 9374"/>
                  <a:gd name="T84" fmla="*/ 4904 w 9361"/>
                  <a:gd name="T85" fmla="*/ 1339 h 9374"/>
                  <a:gd name="T86" fmla="*/ 4235 w 9361"/>
                  <a:gd name="T87" fmla="*/ 447 h 9374"/>
                  <a:gd name="T88" fmla="*/ 4235 w 9361"/>
                  <a:gd name="T89" fmla="*/ 3125 h 9374"/>
                  <a:gd name="T90" fmla="*/ 4457 w 9361"/>
                  <a:gd name="T91" fmla="*/ 2678 h 9374"/>
                  <a:gd name="T92" fmla="*/ 4904 w 9361"/>
                  <a:gd name="T93" fmla="*/ 3125 h 9374"/>
                  <a:gd name="T94" fmla="*/ 5349 w 9361"/>
                  <a:gd name="T95" fmla="*/ 2902 h 9374"/>
                  <a:gd name="T96" fmla="*/ 4457 w 9361"/>
                  <a:gd name="T97" fmla="*/ 4241 h 9374"/>
                  <a:gd name="T98" fmla="*/ 4012 w 9361"/>
                  <a:gd name="T99" fmla="*/ 5356 h 9374"/>
                  <a:gd name="T100" fmla="*/ 3789 w 9361"/>
                  <a:gd name="T101" fmla="*/ 4465 h 9374"/>
                  <a:gd name="T102" fmla="*/ 4457 w 9361"/>
                  <a:gd name="T103" fmla="*/ 4017 h 9374"/>
                  <a:gd name="T104" fmla="*/ 5349 w 9361"/>
                  <a:gd name="T105" fmla="*/ 3795 h 9374"/>
                  <a:gd name="T106" fmla="*/ 2675 w 9361"/>
                  <a:gd name="T107" fmla="*/ 4241 h 9374"/>
                  <a:gd name="T108" fmla="*/ 3120 w 9361"/>
                  <a:gd name="T109" fmla="*/ 4465 h 9374"/>
                  <a:gd name="T110" fmla="*/ 2898 w 9361"/>
                  <a:gd name="T111" fmla="*/ 4911 h 9374"/>
                  <a:gd name="T112" fmla="*/ 2675 w 9361"/>
                  <a:gd name="T113" fmla="*/ 5356 h 9374"/>
                  <a:gd name="T114" fmla="*/ 2230 w 9361"/>
                  <a:gd name="T115" fmla="*/ 4687 h 9374"/>
                  <a:gd name="T116" fmla="*/ 1783 w 9361"/>
                  <a:gd name="T117" fmla="*/ 4017 h 9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361" h="9374">
                    <a:moveTo>
                      <a:pt x="3567" y="893"/>
                    </a:moveTo>
                    <a:lnTo>
                      <a:pt x="3567" y="1786"/>
                    </a:lnTo>
                    <a:lnTo>
                      <a:pt x="4235" y="1786"/>
                    </a:lnTo>
                    <a:lnTo>
                      <a:pt x="4904" y="1786"/>
                    </a:lnTo>
                    <a:lnTo>
                      <a:pt x="4904" y="2232"/>
                    </a:lnTo>
                    <a:lnTo>
                      <a:pt x="4904" y="2678"/>
                    </a:lnTo>
                    <a:lnTo>
                      <a:pt x="4681" y="2678"/>
                    </a:lnTo>
                    <a:lnTo>
                      <a:pt x="4457" y="2678"/>
                    </a:lnTo>
                    <a:lnTo>
                      <a:pt x="4457" y="2456"/>
                    </a:lnTo>
                    <a:lnTo>
                      <a:pt x="4457" y="2232"/>
                    </a:lnTo>
                    <a:lnTo>
                      <a:pt x="4012" y="2232"/>
                    </a:lnTo>
                    <a:lnTo>
                      <a:pt x="3567" y="2232"/>
                    </a:lnTo>
                    <a:lnTo>
                      <a:pt x="3567" y="2678"/>
                    </a:lnTo>
                    <a:lnTo>
                      <a:pt x="3567" y="3125"/>
                    </a:lnTo>
                    <a:lnTo>
                      <a:pt x="3789" y="3125"/>
                    </a:lnTo>
                    <a:lnTo>
                      <a:pt x="4012" y="3125"/>
                    </a:lnTo>
                    <a:lnTo>
                      <a:pt x="4012" y="3571"/>
                    </a:lnTo>
                    <a:lnTo>
                      <a:pt x="4012" y="4017"/>
                    </a:lnTo>
                    <a:lnTo>
                      <a:pt x="3567" y="4017"/>
                    </a:lnTo>
                    <a:lnTo>
                      <a:pt x="3120" y="4017"/>
                    </a:lnTo>
                    <a:lnTo>
                      <a:pt x="3120" y="3795"/>
                    </a:lnTo>
                    <a:lnTo>
                      <a:pt x="3120" y="3571"/>
                    </a:lnTo>
                    <a:lnTo>
                      <a:pt x="2451" y="3571"/>
                    </a:lnTo>
                    <a:lnTo>
                      <a:pt x="1783" y="3571"/>
                    </a:lnTo>
                    <a:lnTo>
                      <a:pt x="1783" y="3795"/>
                    </a:lnTo>
                    <a:lnTo>
                      <a:pt x="1783" y="4017"/>
                    </a:lnTo>
                    <a:lnTo>
                      <a:pt x="1338" y="4017"/>
                    </a:lnTo>
                    <a:lnTo>
                      <a:pt x="892" y="4017"/>
                    </a:lnTo>
                    <a:lnTo>
                      <a:pt x="892" y="3795"/>
                    </a:lnTo>
                    <a:lnTo>
                      <a:pt x="892" y="3571"/>
                    </a:lnTo>
                    <a:lnTo>
                      <a:pt x="446" y="3571"/>
                    </a:lnTo>
                    <a:lnTo>
                      <a:pt x="0" y="3571"/>
                    </a:lnTo>
                    <a:lnTo>
                      <a:pt x="0" y="3795"/>
                    </a:lnTo>
                    <a:lnTo>
                      <a:pt x="0" y="4017"/>
                    </a:lnTo>
                    <a:lnTo>
                      <a:pt x="446" y="4017"/>
                    </a:lnTo>
                    <a:lnTo>
                      <a:pt x="892" y="4017"/>
                    </a:lnTo>
                    <a:lnTo>
                      <a:pt x="892" y="4687"/>
                    </a:lnTo>
                    <a:lnTo>
                      <a:pt x="892" y="5356"/>
                    </a:lnTo>
                    <a:lnTo>
                      <a:pt x="446" y="5356"/>
                    </a:lnTo>
                    <a:lnTo>
                      <a:pt x="0" y="5356"/>
                    </a:lnTo>
                    <a:lnTo>
                      <a:pt x="0" y="5580"/>
                    </a:lnTo>
                    <a:lnTo>
                      <a:pt x="0" y="5804"/>
                    </a:lnTo>
                    <a:lnTo>
                      <a:pt x="446" y="5804"/>
                    </a:lnTo>
                    <a:lnTo>
                      <a:pt x="892" y="5804"/>
                    </a:lnTo>
                    <a:lnTo>
                      <a:pt x="892" y="5580"/>
                    </a:lnTo>
                    <a:lnTo>
                      <a:pt x="892" y="5356"/>
                    </a:lnTo>
                    <a:lnTo>
                      <a:pt x="1783" y="5356"/>
                    </a:lnTo>
                    <a:lnTo>
                      <a:pt x="2675" y="5356"/>
                    </a:lnTo>
                    <a:lnTo>
                      <a:pt x="2675" y="5580"/>
                    </a:lnTo>
                    <a:lnTo>
                      <a:pt x="2675" y="5804"/>
                    </a:lnTo>
                    <a:lnTo>
                      <a:pt x="3120" y="5804"/>
                    </a:lnTo>
                    <a:lnTo>
                      <a:pt x="3567" y="5804"/>
                    </a:lnTo>
                    <a:lnTo>
                      <a:pt x="3567" y="6026"/>
                    </a:lnTo>
                    <a:lnTo>
                      <a:pt x="3567" y="6250"/>
                    </a:lnTo>
                    <a:lnTo>
                      <a:pt x="4012" y="6250"/>
                    </a:lnTo>
                    <a:lnTo>
                      <a:pt x="4457" y="6250"/>
                    </a:lnTo>
                    <a:lnTo>
                      <a:pt x="4457" y="6473"/>
                    </a:lnTo>
                    <a:lnTo>
                      <a:pt x="4457" y="6696"/>
                    </a:lnTo>
                    <a:lnTo>
                      <a:pt x="4681" y="6696"/>
                    </a:lnTo>
                    <a:lnTo>
                      <a:pt x="4904" y="6696"/>
                    </a:lnTo>
                    <a:lnTo>
                      <a:pt x="4904" y="6919"/>
                    </a:lnTo>
                    <a:lnTo>
                      <a:pt x="4904" y="7143"/>
                    </a:lnTo>
                    <a:lnTo>
                      <a:pt x="5126" y="7143"/>
                    </a:lnTo>
                    <a:lnTo>
                      <a:pt x="5349" y="7143"/>
                    </a:lnTo>
                    <a:lnTo>
                      <a:pt x="5349" y="7365"/>
                    </a:lnTo>
                    <a:lnTo>
                      <a:pt x="5349" y="7589"/>
                    </a:lnTo>
                    <a:lnTo>
                      <a:pt x="5795" y="7589"/>
                    </a:lnTo>
                    <a:lnTo>
                      <a:pt x="6241" y="7589"/>
                    </a:lnTo>
                    <a:lnTo>
                      <a:pt x="6241" y="7813"/>
                    </a:lnTo>
                    <a:lnTo>
                      <a:pt x="6241" y="8035"/>
                    </a:lnTo>
                    <a:lnTo>
                      <a:pt x="6018" y="8035"/>
                    </a:lnTo>
                    <a:lnTo>
                      <a:pt x="5795" y="8035"/>
                    </a:lnTo>
                    <a:lnTo>
                      <a:pt x="5795" y="8704"/>
                    </a:lnTo>
                    <a:lnTo>
                      <a:pt x="5795" y="9374"/>
                    </a:lnTo>
                    <a:lnTo>
                      <a:pt x="6018" y="9374"/>
                    </a:lnTo>
                    <a:lnTo>
                      <a:pt x="6241" y="9374"/>
                    </a:lnTo>
                    <a:lnTo>
                      <a:pt x="6241" y="8704"/>
                    </a:lnTo>
                    <a:lnTo>
                      <a:pt x="6241" y="8035"/>
                    </a:lnTo>
                    <a:lnTo>
                      <a:pt x="6463" y="8035"/>
                    </a:lnTo>
                    <a:lnTo>
                      <a:pt x="6687" y="8035"/>
                    </a:lnTo>
                    <a:lnTo>
                      <a:pt x="6687" y="8704"/>
                    </a:lnTo>
                    <a:lnTo>
                      <a:pt x="6687" y="9374"/>
                    </a:lnTo>
                    <a:lnTo>
                      <a:pt x="6910" y="9374"/>
                    </a:lnTo>
                    <a:lnTo>
                      <a:pt x="7132" y="9374"/>
                    </a:lnTo>
                    <a:lnTo>
                      <a:pt x="7132" y="8928"/>
                    </a:lnTo>
                    <a:lnTo>
                      <a:pt x="7132" y="8482"/>
                    </a:lnTo>
                    <a:lnTo>
                      <a:pt x="7355" y="8482"/>
                    </a:lnTo>
                    <a:lnTo>
                      <a:pt x="7578" y="8482"/>
                    </a:lnTo>
                    <a:lnTo>
                      <a:pt x="7578" y="8259"/>
                    </a:lnTo>
                    <a:lnTo>
                      <a:pt x="7578" y="8035"/>
                    </a:lnTo>
                    <a:lnTo>
                      <a:pt x="8469" y="8035"/>
                    </a:lnTo>
                    <a:lnTo>
                      <a:pt x="9361" y="8035"/>
                    </a:lnTo>
                    <a:lnTo>
                      <a:pt x="9361" y="7813"/>
                    </a:lnTo>
                    <a:lnTo>
                      <a:pt x="9361" y="7589"/>
                    </a:lnTo>
                    <a:lnTo>
                      <a:pt x="8692" y="7589"/>
                    </a:lnTo>
                    <a:lnTo>
                      <a:pt x="8024" y="7589"/>
                    </a:lnTo>
                    <a:lnTo>
                      <a:pt x="8024" y="7365"/>
                    </a:lnTo>
                    <a:lnTo>
                      <a:pt x="8024" y="7143"/>
                    </a:lnTo>
                    <a:lnTo>
                      <a:pt x="7800" y="7143"/>
                    </a:lnTo>
                    <a:lnTo>
                      <a:pt x="7578" y="7143"/>
                    </a:lnTo>
                    <a:lnTo>
                      <a:pt x="7578" y="6919"/>
                    </a:lnTo>
                    <a:lnTo>
                      <a:pt x="7578" y="6696"/>
                    </a:lnTo>
                    <a:lnTo>
                      <a:pt x="7800" y="6696"/>
                    </a:lnTo>
                    <a:lnTo>
                      <a:pt x="8024" y="6696"/>
                    </a:lnTo>
                    <a:lnTo>
                      <a:pt x="8024" y="6250"/>
                    </a:lnTo>
                    <a:lnTo>
                      <a:pt x="8024" y="5804"/>
                    </a:lnTo>
                    <a:lnTo>
                      <a:pt x="7355" y="5804"/>
                    </a:lnTo>
                    <a:lnTo>
                      <a:pt x="6687" y="5804"/>
                    </a:lnTo>
                    <a:lnTo>
                      <a:pt x="6687" y="6026"/>
                    </a:lnTo>
                    <a:lnTo>
                      <a:pt x="6687" y="6250"/>
                    </a:lnTo>
                    <a:lnTo>
                      <a:pt x="6910" y="6250"/>
                    </a:lnTo>
                    <a:lnTo>
                      <a:pt x="7132" y="6250"/>
                    </a:lnTo>
                    <a:lnTo>
                      <a:pt x="7132" y="6473"/>
                    </a:lnTo>
                    <a:lnTo>
                      <a:pt x="7132" y="6696"/>
                    </a:lnTo>
                    <a:lnTo>
                      <a:pt x="6910" y="6696"/>
                    </a:lnTo>
                    <a:lnTo>
                      <a:pt x="6687" y="6696"/>
                    </a:lnTo>
                    <a:lnTo>
                      <a:pt x="6687" y="6919"/>
                    </a:lnTo>
                    <a:lnTo>
                      <a:pt x="6687" y="7143"/>
                    </a:lnTo>
                    <a:lnTo>
                      <a:pt x="7132" y="7143"/>
                    </a:lnTo>
                    <a:lnTo>
                      <a:pt x="7578" y="7143"/>
                    </a:lnTo>
                    <a:lnTo>
                      <a:pt x="7578" y="7365"/>
                    </a:lnTo>
                    <a:lnTo>
                      <a:pt x="7578" y="7589"/>
                    </a:lnTo>
                    <a:lnTo>
                      <a:pt x="7355" y="7589"/>
                    </a:lnTo>
                    <a:lnTo>
                      <a:pt x="7132" y="7589"/>
                    </a:lnTo>
                    <a:lnTo>
                      <a:pt x="7132" y="7813"/>
                    </a:lnTo>
                    <a:lnTo>
                      <a:pt x="7132" y="8035"/>
                    </a:lnTo>
                    <a:lnTo>
                      <a:pt x="6910" y="8035"/>
                    </a:lnTo>
                    <a:lnTo>
                      <a:pt x="6687" y="8035"/>
                    </a:lnTo>
                    <a:lnTo>
                      <a:pt x="6687" y="7813"/>
                    </a:lnTo>
                    <a:lnTo>
                      <a:pt x="6687" y="7589"/>
                    </a:lnTo>
                    <a:lnTo>
                      <a:pt x="6463" y="7589"/>
                    </a:lnTo>
                    <a:lnTo>
                      <a:pt x="6241" y="7589"/>
                    </a:lnTo>
                    <a:lnTo>
                      <a:pt x="6241" y="7143"/>
                    </a:lnTo>
                    <a:lnTo>
                      <a:pt x="6241" y="6696"/>
                    </a:lnTo>
                    <a:lnTo>
                      <a:pt x="6018" y="6696"/>
                    </a:lnTo>
                    <a:lnTo>
                      <a:pt x="5795" y="6696"/>
                    </a:lnTo>
                    <a:lnTo>
                      <a:pt x="5795" y="6919"/>
                    </a:lnTo>
                    <a:lnTo>
                      <a:pt x="5795" y="7143"/>
                    </a:lnTo>
                    <a:lnTo>
                      <a:pt x="5573" y="7143"/>
                    </a:lnTo>
                    <a:lnTo>
                      <a:pt x="5349" y="7143"/>
                    </a:lnTo>
                    <a:lnTo>
                      <a:pt x="5349" y="6919"/>
                    </a:lnTo>
                    <a:lnTo>
                      <a:pt x="5349" y="6696"/>
                    </a:lnTo>
                    <a:lnTo>
                      <a:pt x="5126" y="6696"/>
                    </a:lnTo>
                    <a:lnTo>
                      <a:pt x="4904" y="6696"/>
                    </a:lnTo>
                    <a:lnTo>
                      <a:pt x="4904" y="6026"/>
                    </a:lnTo>
                    <a:lnTo>
                      <a:pt x="4904" y="5356"/>
                    </a:lnTo>
                    <a:lnTo>
                      <a:pt x="4681" y="5356"/>
                    </a:lnTo>
                    <a:lnTo>
                      <a:pt x="4457" y="5356"/>
                    </a:lnTo>
                    <a:lnTo>
                      <a:pt x="4457" y="4911"/>
                    </a:lnTo>
                    <a:lnTo>
                      <a:pt x="4457" y="4465"/>
                    </a:lnTo>
                    <a:lnTo>
                      <a:pt x="4904" y="4465"/>
                    </a:lnTo>
                    <a:lnTo>
                      <a:pt x="5349" y="4465"/>
                    </a:lnTo>
                    <a:lnTo>
                      <a:pt x="5349" y="4241"/>
                    </a:lnTo>
                    <a:lnTo>
                      <a:pt x="5349" y="4017"/>
                    </a:lnTo>
                    <a:lnTo>
                      <a:pt x="5573" y="4017"/>
                    </a:lnTo>
                    <a:lnTo>
                      <a:pt x="5795" y="4017"/>
                    </a:lnTo>
                    <a:lnTo>
                      <a:pt x="5795" y="4687"/>
                    </a:lnTo>
                    <a:lnTo>
                      <a:pt x="5795" y="5356"/>
                    </a:lnTo>
                    <a:lnTo>
                      <a:pt x="5573" y="5356"/>
                    </a:lnTo>
                    <a:lnTo>
                      <a:pt x="5349" y="5356"/>
                    </a:lnTo>
                    <a:lnTo>
                      <a:pt x="5349" y="5580"/>
                    </a:lnTo>
                    <a:lnTo>
                      <a:pt x="5349" y="5804"/>
                    </a:lnTo>
                    <a:lnTo>
                      <a:pt x="5573" y="5804"/>
                    </a:lnTo>
                    <a:lnTo>
                      <a:pt x="5795" y="5804"/>
                    </a:lnTo>
                    <a:lnTo>
                      <a:pt x="5795" y="6026"/>
                    </a:lnTo>
                    <a:lnTo>
                      <a:pt x="5795" y="6250"/>
                    </a:lnTo>
                    <a:lnTo>
                      <a:pt x="6018" y="6250"/>
                    </a:lnTo>
                    <a:lnTo>
                      <a:pt x="6241" y="6250"/>
                    </a:lnTo>
                    <a:lnTo>
                      <a:pt x="6241" y="6026"/>
                    </a:lnTo>
                    <a:lnTo>
                      <a:pt x="6241" y="5804"/>
                    </a:lnTo>
                    <a:lnTo>
                      <a:pt x="6018" y="5804"/>
                    </a:lnTo>
                    <a:lnTo>
                      <a:pt x="5795" y="5804"/>
                    </a:lnTo>
                    <a:lnTo>
                      <a:pt x="5795" y="5580"/>
                    </a:lnTo>
                    <a:lnTo>
                      <a:pt x="5795" y="5356"/>
                    </a:lnTo>
                    <a:lnTo>
                      <a:pt x="6018" y="5356"/>
                    </a:lnTo>
                    <a:lnTo>
                      <a:pt x="6241" y="5356"/>
                    </a:lnTo>
                    <a:lnTo>
                      <a:pt x="6241" y="4687"/>
                    </a:lnTo>
                    <a:lnTo>
                      <a:pt x="6241" y="4017"/>
                    </a:lnTo>
                    <a:lnTo>
                      <a:pt x="6018" y="4017"/>
                    </a:lnTo>
                    <a:lnTo>
                      <a:pt x="5795" y="4017"/>
                    </a:lnTo>
                    <a:lnTo>
                      <a:pt x="5795" y="3125"/>
                    </a:lnTo>
                    <a:lnTo>
                      <a:pt x="5795" y="2232"/>
                    </a:lnTo>
                    <a:lnTo>
                      <a:pt x="5573" y="2232"/>
                    </a:lnTo>
                    <a:lnTo>
                      <a:pt x="5349" y="2232"/>
                    </a:lnTo>
                    <a:lnTo>
                      <a:pt x="5349" y="2008"/>
                    </a:lnTo>
                    <a:lnTo>
                      <a:pt x="5349" y="1786"/>
                    </a:lnTo>
                    <a:lnTo>
                      <a:pt x="5126" y="1786"/>
                    </a:lnTo>
                    <a:lnTo>
                      <a:pt x="4904" y="1786"/>
                    </a:lnTo>
                    <a:lnTo>
                      <a:pt x="4904" y="1563"/>
                    </a:lnTo>
                    <a:lnTo>
                      <a:pt x="4904" y="1339"/>
                    </a:lnTo>
                    <a:lnTo>
                      <a:pt x="5126" y="1339"/>
                    </a:lnTo>
                    <a:lnTo>
                      <a:pt x="5349" y="1339"/>
                    </a:lnTo>
                    <a:lnTo>
                      <a:pt x="5349" y="1117"/>
                    </a:lnTo>
                    <a:lnTo>
                      <a:pt x="5349" y="893"/>
                    </a:lnTo>
                    <a:lnTo>
                      <a:pt x="5573" y="893"/>
                    </a:lnTo>
                    <a:lnTo>
                      <a:pt x="5795" y="893"/>
                    </a:lnTo>
                    <a:lnTo>
                      <a:pt x="5795" y="447"/>
                    </a:lnTo>
                    <a:lnTo>
                      <a:pt x="5795" y="0"/>
                    </a:lnTo>
                    <a:lnTo>
                      <a:pt x="5573" y="0"/>
                    </a:lnTo>
                    <a:lnTo>
                      <a:pt x="5349" y="0"/>
                    </a:lnTo>
                    <a:lnTo>
                      <a:pt x="5349" y="447"/>
                    </a:lnTo>
                    <a:lnTo>
                      <a:pt x="5349" y="893"/>
                    </a:lnTo>
                    <a:lnTo>
                      <a:pt x="5126" y="893"/>
                    </a:lnTo>
                    <a:lnTo>
                      <a:pt x="4904" y="893"/>
                    </a:lnTo>
                    <a:lnTo>
                      <a:pt x="4904" y="447"/>
                    </a:lnTo>
                    <a:lnTo>
                      <a:pt x="4904" y="0"/>
                    </a:lnTo>
                    <a:lnTo>
                      <a:pt x="4235" y="0"/>
                    </a:lnTo>
                    <a:lnTo>
                      <a:pt x="3567" y="0"/>
                    </a:lnTo>
                    <a:lnTo>
                      <a:pt x="3567" y="893"/>
                    </a:lnTo>
                    <a:close/>
                    <a:moveTo>
                      <a:pt x="4457" y="669"/>
                    </a:moveTo>
                    <a:lnTo>
                      <a:pt x="4457" y="893"/>
                    </a:lnTo>
                    <a:lnTo>
                      <a:pt x="4681" y="893"/>
                    </a:lnTo>
                    <a:lnTo>
                      <a:pt x="4904" y="893"/>
                    </a:lnTo>
                    <a:lnTo>
                      <a:pt x="4904" y="1117"/>
                    </a:lnTo>
                    <a:lnTo>
                      <a:pt x="4904" y="1339"/>
                    </a:lnTo>
                    <a:lnTo>
                      <a:pt x="4457" y="1339"/>
                    </a:lnTo>
                    <a:lnTo>
                      <a:pt x="4012" y="1339"/>
                    </a:lnTo>
                    <a:lnTo>
                      <a:pt x="4012" y="893"/>
                    </a:lnTo>
                    <a:lnTo>
                      <a:pt x="4012" y="447"/>
                    </a:lnTo>
                    <a:lnTo>
                      <a:pt x="4235" y="447"/>
                    </a:lnTo>
                    <a:lnTo>
                      <a:pt x="4457" y="447"/>
                    </a:lnTo>
                    <a:lnTo>
                      <a:pt x="4457" y="669"/>
                    </a:lnTo>
                    <a:close/>
                    <a:moveTo>
                      <a:pt x="4457" y="2902"/>
                    </a:moveTo>
                    <a:lnTo>
                      <a:pt x="4457" y="3125"/>
                    </a:lnTo>
                    <a:lnTo>
                      <a:pt x="4235" y="3125"/>
                    </a:lnTo>
                    <a:lnTo>
                      <a:pt x="4012" y="3125"/>
                    </a:lnTo>
                    <a:lnTo>
                      <a:pt x="4012" y="2902"/>
                    </a:lnTo>
                    <a:lnTo>
                      <a:pt x="4012" y="2678"/>
                    </a:lnTo>
                    <a:lnTo>
                      <a:pt x="4235" y="2678"/>
                    </a:lnTo>
                    <a:lnTo>
                      <a:pt x="4457" y="2678"/>
                    </a:lnTo>
                    <a:lnTo>
                      <a:pt x="4457" y="2902"/>
                    </a:lnTo>
                    <a:close/>
                    <a:moveTo>
                      <a:pt x="5349" y="2902"/>
                    </a:moveTo>
                    <a:lnTo>
                      <a:pt x="5349" y="3125"/>
                    </a:lnTo>
                    <a:lnTo>
                      <a:pt x="5126" y="3125"/>
                    </a:lnTo>
                    <a:lnTo>
                      <a:pt x="4904" y="3125"/>
                    </a:lnTo>
                    <a:lnTo>
                      <a:pt x="4904" y="2902"/>
                    </a:lnTo>
                    <a:lnTo>
                      <a:pt x="4904" y="2678"/>
                    </a:lnTo>
                    <a:lnTo>
                      <a:pt x="5126" y="2678"/>
                    </a:lnTo>
                    <a:lnTo>
                      <a:pt x="5349" y="2678"/>
                    </a:lnTo>
                    <a:lnTo>
                      <a:pt x="5349" y="2902"/>
                    </a:lnTo>
                    <a:close/>
                    <a:moveTo>
                      <a:pt x="5349" y="3795"/>
                    </a:moveTo>
                    <a:lnTo>
                      <a:pt x="5349" y="4017"/>
                    </a:lnTo>
                    <a:lnTo>
                      <a:pt x="4904" y="4017"/>
                    </a:lnTo>
                    <a:lnTo>
                      <a:pt x="4457" y="4017"/>
                    </a:lnTo>
                    <a:lnTo>
                      <a:pt x="4457" y="4241"/>
                    </a:lnTo>
                    <a:lnTo>
                      <a:pt x="4457" y="4465"/>
                    </a:lnTo>
                    <a:lnTo>
                      <a:pt x="4235" y="4465"/>
                    </a:lnTo>
                    <a:lnTo>
                      <a:pt x="4012" y="4465"/>
                    </a:lnTo>
                    <a:lnTo>
                      <a:pt x="4012" y="4911"/>
                    </a:lnTo>
                    <a:lnTo>
                      <a:pt x="4012" y="5356"/>
                    </a:lnTo>
                    <a:lnTo>
                      <a:pt x="3789" y="5356"/>
                    </a:lnTo>
                    <a:lnTo>
                      <a:pt x="3567" y="5356"/>
                    </a:lnTo>
                    <a:lnTo>
                      <a:pt x="3567" y="4911"/>
                    </a:lnTo>
                    <a:lnTo>
                      <a:pt x="3567" y="4465"/>
                    </a:lnTo>
                    <a:lnTo>
                      <a:pt x="3789" y="4465"/>
                    </a:lnTo>
                    <a:lnTo>
                      <a:pt x="4012" y="4465"/>
                    </a:lnTo>
                    <a:lnTo>
                      <a:pt x="4012" y="4241"/>
                    </a:lnTo>
                    <a:lnTo>
                      <a:pt x="4012" y="4017"/>
                    </a:lnTo>
                    <a:lnTo>
                      <a:pt x="4235" y="4017"/>
                    </a:lnTo>
                    <a:lnTo>
                      <a:pt x="4457" y="4017"/>
                    </a:lnTo>
                    <a:lnTo>
                      <a:pt x="4457" y="3795"/>
                    </a:lnTo>
                    <a:lnTo>
                      <a:pt x="4457" y="3571"/>
                    </a:lnTo>
                    <a:lnTo>
                      <a:pt x="4904" y="3571"/>
                    </a:lnTo>
                    <a:lnTo>
                      <a:pt x="5349" y="3571"/>
                    </a:lnTo>
                    <a:lnTo>
                      <a:pt x="5349" y="3795"/>
                    </a:lnTo>
                    <a:close/>
                    <a:moveTo>
                      <a:pt x="2230" y="4241"/>
                    </a:moveTo>
                    <a:lnTo>
                      <a:pt x="2230" y="4465"/>
                    </a:lnTo>
                    <a:lnTo>
                      <a:pt x="2451" y="4465"/>
                    </a:lnTo>
                    <a:lnTo>
                      <a:pt x="2675" y="4465"/>
                    </a:lnTo>
                    <a:lnTo>
                      <a:pt x="2675" y="4241"/>
                    </a:lnTo>
                    <a:lnTo>
                      <a:pt x="2675" y="4017"/>
                    </a:lnTo>
                    <a:lnTo>
                      <a:pt x="2898" y="4017"/>
                    </a:lnTo>
                    <a:lnTo>
                      <a:pt x="3120" y="4017"/>
                    </a:lnTo>
                    <a:lnTo>
                      <a:pt x="3120" y="4241"/>
                    </a:lnTo>
                    <a:lnTo>
                      <a:pt x="3120" y="4465"/>
                    </a:lnTo>
                    <a:lnTo>
                      <a:pt x="2898" y="4465"/>
                    </a:lnTo>
                    <a:lnTo>
                      <a:pt x="2675" y="4465"/>
                    </a:lnTo>
                    <a:lnTo>
                      <a:pt x="2675" y="4687"/>
                    </a:lnTo>
                    <a:lnTo>
                      <a:pt x="2675" y="4911"/>
                    </a:lnTo>
                    <a:lnTo>
                      <a:pt x="2898" y="4911"/>
                    </a:lnTo>
                    <a:lnTo>
                      <a:pt x="3120" y="4911"/>
                    </a:lnTo>
                    <a:lnTo>
                      <a:pt x="3120" y="5134"/>
                    </a:lnTo>
                    <a:lnTo>
                      <a:pt x="3120" y="5356"/>
                    </a:lnTo>
                    <a:lnTo>
                      <a:pt x="2898" y="5356"/>
                    </a:lnTo>
                    <a:lnTo>
                      <a:pt x="2675" y="5356"/>
                    </a:lnTo>
                    <a:lnTo>
                      <a:pt x="2675" y="5134"/>
                    </a:lnTo>
                    <a:lnTo>
                      <a:pt x="2675" y="4911"/>
                    </a:lnTo>
                    <a:lnTo>
                      <a:pt x="2451" y="4911"/>
                    </a:lnTo>
                    <a:lnTo>
                      <a:pt x="2230" y="4911"/>
                    </a:lnTo>
                    <a:lnTo>
                      <a:pt x="2230" y="4687"/>
                    </a:lnTo>
                    <a:lnTo>
                      <a:pt x="2230" y="4465"/>
                    </a:lnTo>
                    <a:lnTo>
                      <a:pt x="2006" y="4465"/>
                    </a:lnTo>
                    <a:lnTo>
                      <a:pt x="1783" y="4465"/>
                    </a:lnTo>
                    <a:lnTo>
                      <a:pt x="1783" y="4241"/>
                    </a:lnTo>
                    <a:lnTo>
                      <a:pt x="1783" y="4017"/>
                    </a:lnTo>
                    <a:lnTo>
                      <a:pt x="2006" y="4017"/>
                    </a:lnTo>
                    <a:lnTo>
                      <a:pt x="2230" y="4017"/>
                    </a:lnTo>
                    <a:lnTo>
                      <a:pt x="2230" y="42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8">
                <a:extLst>
                  <a:ext uri="{FF2B5EF4-FFF2-40B4-BE49-F238E27FC236}">
                    <a16:creationId xmlns:a16="http://schemas.microsoft.com/office/drawing/2014/main" id="{FB9DA0F1-A75B-475F-B282-BF88A6022A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43269" y="7692131"/>
                <a:ext cx="1651000" cy="1654172"/>
              </a:xfrm>
              <a:custGeom>
                <a:avLst/>
                <a:gdLst>
                  <a:gd name="T0" fmla="*/ 0 w 3120"/>
                  <a:gd name="T1" fmla="*/ 1563 h 3125"/>
                  <a:gd name="T2" fmla="*/ 0 w 3120"/>
                  <a:gd name="T3" fmla="*/ 3125 h 3125"/>
                  <a:gd name="T4" fmla="*/ 1559 w 3120"/>
                  <a:gd name="T5" fmla="*/ 3125 h 3125"/>
                  <a:gd name="T6" fmla="*/ 3120 w 3120"/>
                  <a:gd name="T7" fmla="*/ 3125 h 3125"/>
                  <a:gd name="T8" fmla="*/ 3120 w 3120"/>
                  <a:gd name="T9" fmla="*/ 1563 h 3125"/>
                  <a:gd name="T10" fmla="*/ 3120 w 3120"/>
                  <a:gd name="T11" fmla="*/ 0 h 3125"/>
                  <a:gd name="T12" fmla="*/ 1559 w 3120"/>
                  <a:gd name="T13" fmla="*/ 0 h 3125"/>
                  <a:gd name="T14" fmla="*/ 0 w 3120"/>
                  <a:gd name="T15" fmla="*/ 0 h 3125"/>
                  <a:gd name="T16" fmla="*/ 0 w 3120"/>
                  <a:gd name="T17" fmla="*/ 1563 h 3125"/>
                  <a:gd name="T18" fmla="*/ 2675 w 3120"/>
                  <a:gd name="T19" fmla="*/ 1563 h 3125"/>
                  <a:gd name="T20" fmla="*/ 2675 w 3120"/>
                  <a:gd name="T21" fmla="*/ 2678 h 3125"/>
                  <a:gd name="T22" fmla="*/ 1559 w 3120"/>
                  <a:gd name="T23" fmla="*/ 2678 h 3125"/>
                  <a:gd name="T24" fmla="*/ 446 w 3120"/>
                  <a:gd name="T25" fmla="*/ 2678 h 3125"/>
                  <a:gd name="T26" fmla="*/ 446 w 3120"/>
                  <a:gd name="T27" fmla="*/ 1563 h 3125"/>
                  <a:gd name="T28" fmla="*/ 446 w 3120"/>
                  <a:gd name="T29" fmla="*/ 447 h 3125"/>
                  <a:gd name="T30" fmla="*/ 1559 w 3120"/>
                  <a:gd name="T31" fmla="*/ 447 h 3125"/>
                  <a:gd name="T32" fmla="*/ 2675 w 3120"/>
                  <a:gd name="T33" fmla="*/ 447 h 3125"/>
                  <a:gd name="T34" fmla="*/ 2675 w 3120"/>
                  <a:gd name="T35" fmla="*/ 1563 h 3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0" h="3125">
                    <a:moveTo>
                      <a:pt x="0" y="1563"/>
                    </a:moveTo>
                    <a:lnTo>
                      <a:pt x="0" y="3125"/>
                    </a:lnTo>
                    <a:lnTo>
                      <a:pt x="1559" y="3125"/>
                    </a:lnTo>
                    <a:lnTo>
                      <a:pt x="3120" y="3125"/>
                    </a:lnTo>
                    <a:lnTo>
                      <a:pt x="3120" y="1563"/>
                    </a:lnTo>
                    <a:lnTo>
                      <a:pt x="3120" y="0"/>
                    </a:lnTo>
                    <a:lnTo>
                      <a:pt x="1559" y="0"/>
                    </a:lnTo>
                    <a:lnTo>
                      <a:pt x="0" y="0"/>
                    </a:lnTo>
                    <a:lnTo>
                      <a:pt x="0" y="1563"/>
                    </a:lnTo>
                    <a:close/>
                    <a:moveTo>
                      <a:pt x="2675" y="1563"/>
                    </a:moveTo>
                    <a:lnTo>
                      <a:pt x="2675" y="2678"/>
                    </a:lnTo>
                    <a:lnTo>
                      <a:pt x="1559" y="2678"/>
                    </a:lnTo>
                    <a:lnTo>
                      <a:pt x="446" y="2678"/>
                    </a:lnTo>
                    <a:lnTo>
                      <a:pt x="446" y="1563"/>
                    </a:lnTo>
                    <a:lnTo>
                      <a:pt x="446" y="447"/>
                    </a:lnTo>
                    <a:lnTo>
                      <a:pt x="1559" y="447"/>
                    </a:lnTo>
                    <a:lnTo>
                      <a:pt x="2675" y="447"/>
                    </a:lnTo>
                    <a:lnTo>
                      <a:pt x="2675" y="15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9">
                <a:extLst>
                  <a:ext uri="{FF2B5EF4-FFF2-40B4-BE49-F238E27FC236}">
                    <a16:creationId xmlns:a16="http://schemas.microsoft.com/office/drawing/2014/main" id="{8283D27F-CD59-4BB9-BE48-1302709EF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4757" y="8165205"/>
                <a:ext cx="708025" cy="708024"/>
              </a:xfrm>
              <a:custGeom>
                <a:avLst/>
                <a:gdLst>
                  <a:gd name="T0" fmla="*/ 0 w 1337"/>
                  <a:gd name="T1" fmla="*/ 670 h 1339"/>
                  <a:gd name="T2" fmla="*/ 0 w 1337"/>
                  <a:gd name="T3" fmla="*/ 1339 h 1339"/>
                  <a:gd name="T4" fmla="*/ 668 w 1337"/>
                  <a:gd name="T5" fmla="*/ 1339 h 1339"/>
                  <a:gd name="T6" fmla="*/ 1337 w 1337"/>
                  <a:gd name="T7" fmla="*/ 1339 h 1339"/>
                  <a:gd name="T8" fmla="*/ 1337 w 1337"/>
                  <a:gd name="T9" fmla="*/ 670 h 1339"/>
                  <a:gd name="T10" fmla="*/ 1337 w 1337"/>
                  <a:gd name="T11" fmla="*/ 0 h 1339"/>
                  <a:gd name="T12" fmla="*/ 668 w 1337"/>
                  <a:gd name="T13" fmla="*/ 0 h 1339"/>
                  <a:gd name="T14" fmla="*/ 0 w 1337"/>
                  <a:gd name="T15" fmla="*/ 0 h 1339"/>
                  <a:gd name="T16" fmla="*/ 0 w 1337"/>
                  <a:gd name="T17" fmla="*/ 67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7" h="1339">
                    <a:moveTo>
                      <a:pt x="0" y="670"/>
                    </a:moveTo>
                    <a:lnTo>
                      <a:pt x="0" y="1339"/>
                    </a:lnTo>
                    <a:lnTo>
                      <a:pt x="668" y="1339"/>
                    </a:lnTo>
                    <a:lnTo>
                      <a:pt x="1337" y="1339"/>
                    </a:lnTo>
                    <a:lnTo>
                      <a:pt x="1337" y="670"/>
                    </a:lnTo>
                    <a:lnTo>
                      <a:pt x="1337" y="0"/>
                    </a:lnTo>
                    <a:lnTo>
                      <a:pt x="668" y="0"/>
                    </a:lnTo>
                    <a:lnTo>
                      <a:pt x="0" y="0"/>
                    </a:lnTo>
                    <a:lnTo>
                      <a:pt x="0" y="67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0">
                <a:extLst>
                  <a:ext uri="{FF2B5EF4-FFF2-40B4-BE49-F238E27FC236}">
                    <a16:creationId xmlns:a16="http://schemas.microsoft.com/office/drawing/2014/main" id="{53ADCDCA-AC63-4FB9-B27B-09E93A5F2D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79807" y="9581252"/>
                <a:ext cx="1414463" cy="944561"/>
              </a:xfrm>
              <a:custGeom>
                <a:avLst/>
                <a:gdLst>
                  <a:gd name="T0" fmla="*/ 0 w 2674"/>
                  <a:gd name="T1" fmla="*/ 224 h 1785"/>
                  <a:gd name="T2" fmla="*/ 0 w 2674"/>
                  <a:gd name="T3" fmla="*/ 446 h 1785"/>
                  <a:gd name="T4" fmla="*/ 223 w 2674"/>
                  <a:gd name="T5" fmla="*/ 446 h 1785"/>
                  <a:gd name="T6" fmla="*/ 445 w 2674"/>
                  <a:gd name="T7" fmla="*/ 446 h 1785"/>
                  <a:gd name="T8" fmla="*/ 445 w 2674"/>
                  <a:gd name="T9" fmla="*/ 894 h 1785"/>
                  <a:gd name="T10" fmla="*/ 445 w 2674"/>
                  <a:gd name="T11" fmla="*/ 1340 h 1785"/>
                  <a:gd name="T12" fmla="*/ 223 w 2674"/>
                  <a:gd name="T13" fmla="*/ 1340 h 1785"/>
                  <a:gd name="T14" fmla="*/ 0 w 2674"/>
                  <a:gd name="T15" fmla="*/ 1340 h 1785"/>
                  <a:gd name="T16" fmla="*/ 0 w 2674"/>
                  <a:gd name="T17" fmla="*/ 1563 h 1785"/>
                  <a:gd name="T18" fmla="*/ 0 w 2674"/>
                  <a:gd name="T19" fmla="*/ 1785 h 1785"/>
                  <a:gd name="T20" fmla="*/ 445 w 2674"/>
                  <a:gd name="T21" fmla="*/ 1785 h 1785"/>
                  <a:gd name="T22" fmla="*/ 891 w 2674"/>
                  <a:gd name="T23" fmla="*/ 1785 h 1785"/>
                  <a:gd name="T24" fmla="*/ 891 w 2674"/>
                  <a:gd name="T25" fmla="*/ 1563 h 1785"/>
                  <a:gd name="T26" fmla="*/ 891 w 2674"/>
                  <a:gd name="T27" fmla="*/ 1340 h 1785"/>
                  <a:gd name="T28" fmla="*/ 1113 w 2674"/>
                  <a:gd name="T29" fmla="*/ 1340 h 1785"/>
                  <a:gd name="T30" fmla="*/ 1337 w 2674"/>
                  <a:gd name="T31" fmla="*/ 1340 h 1785"/>
                  <a:gd name="T32" fmla="*/ 1337 w 2674"/>
                  <a:gd name="T33" fmla="*/ 1116 h 1785"/>
                  <a:gd name="T34" fmla="*/ 1337 w 2674"/>
                  <a:gd name="T35" fmla="*/ 894 h 1785"/>
                  <a:gd name="T36" fmla="*/ 1782 w 2674"/>
                  <a:gd name="T37" fmla="*/ 894 h 1785"/>
                  <a:gd name="T38" fmla="*/ 2229 w 2674"/>
                  <a:gd name="T39" fmla="*/ 894 h 1785"/>
                  <a:gd name="T40" fmla="*/ 2229 w 2674"/>
                  <a:gd name="T41" fmla="*/ 670 h 1785"/>
                  <a:gd name="T42" fmla="*/ 2229 w 2674"/>
                  <a:gd name="T43" fmla="*/ 446 h 1785"/>
                  <a:gd name="T44" fmla="*/ 2451 w 2674"/>
                  <a:gd name="T45" fmla="*/ 446 h 1785"/>
                  <a:gd name="T46" fmla="*/ 2674 w 2674"/>
                  <a:gd name="T47" fmla="*/ 446 h 1785"/>
                  <a:gd name="T48" fmla="*/ 2674 w 2674"/>
                  <a:gd name="T49" fmla="*/ 224 h 1785"/>
                  <a:gd name="T50" fmla="*/ 2674 w 2674"/>
                  <a:gd name="T51" fmla="*/ 0 h 1785"/>
                  <a:gd name="T52" fmla="*/ 1782 w 2674"/>
                  <a:gd name="T53" fmla="*/ 0 h 1785"/>
                  <a:gd name="T54" fmla="*/ 891 w 2674"/>
                  <a:gd name="T55" fmla="*/ 0 h 1785"/>
                  <a:gd name="T56" fmla="*/ 891 w 2674"/>
                  <a:gd name="T57" fmla="*/ 224 h 1785"/>
                  <a:gd name="T58" fmla="*/ 891 w 2674"/>
                  <a:gd name="T59" fmla="*/ 446 h 1785"/>
                  <a:gd name="T60" fmla="*/ 668 w 2674"/>
                  <a:gd name="T61" fmla="*/ 446 h 1785"/>
                  <a:gd name="T62" fmla="*/ 445 w 2674"/>
                  <a:gd name="T63" fmla="*/ 446 h 1785"/>
                  <a:gd name="T64" fmla="*/ 445 w 2674"/>
                  <a:gd name="T65" fmla="*/ 224 h 1785"/>
                  <a:gd name="T66" fmla="*/ 445 w 2674"/>
                  <a:gd name="T67" fmla="*/ 0 h 1785"/>
                  <a:gd name="T68" fmla="*/ 223 w 2674"/>
                  <a:gd name="T69" fmla="*/ 0 h 1785"/>
                  <a:gd name="T70" fmla="*/ 0 w 2674"/>
                  <a:gd name="T71" fmla="*/ 0 h 1785"/>
                  <a:gd name="T72" fmla="*/ 0 w 2674"/>
                  <a:gd name="T73" fmla="*/ 224 h 1785"/>
                  <a:gd name="T74" fmla="*/ 1337 w 2674"/>
                  <a:gd name="T75" fmla="*/ 670 h 1785"/>
                  <a:gd name="T76" fmla="*/ 1337 w 2674"/>
                  <a:gd name="T77" fmla="*/ 894 h 1785"/>
                  <a:gd name="T78" fmla="*/ 1113 w 2674"/>
                  <a:gd name="T79" fmla="*/ 894 h 1785"/>
                  <a:gd name="T80" fmla="*/ 891 w 2674"/>
                  <a:gd name="T81" fmla="*/ 894 h 1785"/>
                  <a:gd name="T82" fmla="*/ 891 w 2674"/>
                  <a:gd name="T83" fmla="*/ 670 h 1785"/>
                  <a:gd name="T84" fmla="*/ 891 w 2674"/>
                  <a:gd name="T85" fmla="*/ 446 h 1785"/>
                  <a:gd name="T86" fmla="*/ 1113 w 2674"/>
                  <a:gd name="T87" fmla="*/ 446 h 1785"/>
                  <a:gd name="T88" fmla="*/ 1337 w 2674"/>
                  <a:gd name="T89" fmla="*/ 446 h 1785"/>
                  <a:gd name="T90" fmla="*/ 1337 w 2674"/>
                  <a:gd name="T91" fmla="*/ 670 h 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674" h="1785">
                    <a:moveTo>
                      <a:pt x="0" y="224"/>
                    </a:moveTo>
                    <a:lnTo>
                      <a:pt x="0" y="446"/>
                    </a:lnTo>
                    <a:lnTo>
                      <a:pt x="223" y="446"/>
                    </a:lnTo>
                    <a:lnTo>
                      <a:pt x="445" y="446"/>
                    </a:lnTo>
                    <a:lnTo>
                      <a:pt x="445" y="894"/>
                    </a:lnTo>
                    <a:lnTo>
                      <a:pt x="445" y="1340"/>
                    </a:lnTo>
                    <a:lnTo>
                      <a:pt x="223" y="1340"/>
                    </a:lnTo>
                    <a:lnTo>
                      <a:pt x="0" y="1340"/>
                    </a:lnTo>
                    <a:lnTo>
                      <a:pt x="0" y="1563"/>
                    </a:lnTo>
                    <a:lnTo>
                      <a:pt x="0" y="1785"/>
                    </a:lnTo>
                    <a:lnTo>
                      <a:pt x="445" y="1785"/>
                    </a:lnTo>
                    <a:lnTo>
                      <a:pt x="891" y="1785"/>
                    </a:lnTo>
                    <a:lnTo>
                      <a:pt x="891" y="1563"/>
                    </a:lnTo>
                    <a:lnTo>
                      <a:pt x="891" y="1340"/>
                    </a:lnTo>
                    <a:lnTo>
                      <a:pt x="1113" y="1340"/>
                    </a:lnTo>
                    <a:lnTo>
                      <a:pt x="1337" y="1340"/>
                    </a:lnTo>
                    <a:lnTo>
                      <a:pt x="1337" y="1116"/>
                    </a:lnTo>
                    <a:lnTo>
                      <a:pt x="1337" y="894"/>
                    </a:lnTo>
                    <a:lnTo>
                      <a:pt x="1782" y="894"/>
                    </a:lnTo>
                    <a:lnTo>
                      <a:pt x="2229" y="894"/>
                    </a:lnTo>
                    <a:lnTo>
                      <a:pt x="2229" y="670"/>
                    </a:lnTo>
                    <a:lnTo>
                      <a:pt x="2229" y="446"/>
                    </a:lnTo>
                    <a:lnTo>
                      <a:pt x="2451" y="446"/>
                    </a:lnTo>
                    <a:lnTo>
                      <a:pt x="2674" y="446"/>
                    </a:lnTo>
                    <a:lnTo>
                      <a:pt x="2674" y="224"/>
                    </a:lnTo>
                    <a:lnTo>
                      <a:pt x="2674" y="0"/>
                    </a:lnTo>
                    <a:lnTo>
                      <a:pt x="1782" y="0"/>
                    </a:lnTo>
                    <a:lnTo>
                      <a:pt x="891" y="0"/>
                    </a:lnTo>
                    <a:lnTo>
                      <a:pt x="891" y="224"/>
                    </a:lnTo>
                    <a:lnTo>
                      <a:pt x="891" y="446"/>
                    </a:lnTo>
                    <a:lnTo>
                      <a:pt x="668" y="446"/>
                    </a:lnTo>
                    <a:lnTo>
                      <a:pt x="445" y="446"/>
                    </a:lnTo>
                    <a:lnTo>
                      <a:pt x="445" y="224"/>
                    </a:lnTo>
                    <a:lnTo>
                      <a:pt x="445" y="0"/>
                    </a:lnTo>
                    <a:lnTo>
                      <a:pt x="223" y="0"/>
                    </a:lnTo>
                    <a:lnTo>
                      <a:pt x="0" y="0"/>
                    </a:lnTo>
                    <a:lnTo>
                      <a:pt x="0" y="224"/>
                    </a:lnTo>
                    <a:close/>
                    <a:moveTo>
                      <a:pt x="1337" y="670"/>
                    </a:moveTo>
                    <a:lnTo>
                      <a:pt x="1337" y="894"/>
                    </a:lnTo>
                    <a:lnTo>
                      <a:pt x="1113" y="894"/>
                    </a:lnTo>
                    <a:lnTo>
                      <a:pt x="891" y="894"/>
                    </a:lnTo>
                    <a:lnTo>
                      <a:pt x="891" y="670"/>
                    </a:lnTo>
                    <a:lnTo>
                      <a:pt x="891" y="446"/>
                    </a:lnTo>
                    <a:lnTo>
                      <a:pt x="1113" y="446"/>
                    </a:lnTo>
                    <a:lnTo>
                      <a:pt x="1337" y="446"/>
                    </a:lnTo>
                    <a:lnTo>
                      <a:pt x="1337" y="67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1">
                <a:extLst>
                  <a:ext uri="{FF2B5EF4-FFF2-40B4-BE49-F238E27FC236}">
                    <a16:creationId xmlns:a16="http://schemas.microsoft.com/office/drawing/2014/main" id="{4BD6EA41-385A-48E1-8E03-3962B44D1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1269" y="10054326"/>
                <a:ext cx="236538" cy="236537"/>
              </a:xfrm>
              <a:custGeom>
                <a:avLst/>
                <a:gdLst>
                  <a:gd name="T0" fmla="*/ 0 w 446"/>
                  <a:gd name="T1" fmla="*/ 222 h 446"/>
                  <a:gd name="T2" fmla="*/ 0 w 446"/>
                  <a:gd name="T3" fmla="*/ 446 h 446"/>
                  <a:gd name="T4" fmla="*/ 224 w 446"/>
                  <a:gd name="T5" fmla="*/ 446 h 446"/>
                  <a:gd name="T6" fmla="*/ 446 w 446"/>
                  <a:gd name="T7" fmla="*/ 446 h 446"/>
                  <a:gd name="T8" fmla="*/ 446 w 446"/>
                  <a:gd name="T9" fmla="*/ 222 h 446"/>
                  <a:gd name="T10" fmla="*/ 446 w 446"/>
                  <a:gd name="T11" fmla="*/ 0 h 446"/>
                  <a:gd name="T12" fmla="*/ 224 w 446"/>
                  <a:gd name="T13" fmla="*/ 0 h 446"/>
                  <a:gd name="T14" fmla="*/ 0 w 446"/>
                  <a:gd name="T15" fmla="*/ 0 h 446"/>
                  <a:gd name="T16" fmla="*/ 0 w 446"/>
                  <a:gd name="T17" fmla="*/ 222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6" h="446">
                    <a:moveTo>
                      <a:pt x="0" y="222"/>
                    </a:moveTo>
                    <a:lnTo>
                      <a:pt x="0" y="446"/>
                    </a:lnTo>
                    <a:lnTo>
                      <a:pt x="224" y="446"/>
                    </a:lnTo>
                    <a:lnTo>
                      <a:pt x="446" y="446"/>
                    </a:lnTo>
                    <a:lnTo>
                      <a:pt x="446" y="222"/>
                    </a:lnTo>
                    <a:lnTo>
                      <a:pt x="446" y="0"/>
                    </a:lnTo>
                    <a:lnTo>
                      <a:pt x="224" y="0"/>
                    </a:lnTo>
                    <a:lnTo>
                      <a:pt x="0" y="0"/>
                    </a:lnTo>
                    <a:lnTo>
                      <a:pt x="0" y="2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2">
                <a:extLst>
                  <a:ext uri="{FF2B5EF4-FFF2-40B4-BE49-F238E27FC236}">
                    <a16:creationId xmlns:a16="http://schemas.microsoft.com/office/drawing/2014/main" id="{7446712B-C0B5-414A-9D21-E7AB10DF4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2782" y="10290863"/>
                <a:ext cx="471488" cy="1181098"/>
              </a:xfrm>
              <a:custGeom>
                <a:avLst/>
                <a:gdLst>
                  <a:gd name="T0" fmla="*/ 0 w 892"/>
                  <a:gd name="T1" fmla="*/ 1115 h 2232"/>
                  <a:gd name="T2" fmla="*/ 0 w 892"/>
                  <a:gd name="T3" fmla="*/ 2232 h 2232"/>
                  <a:gd name="T4" fmla="*/ 447 w 892"/>
                  <a:gd name="T5" fmla="*/ 2232 h 2232"/>
                  <a:gd name="T6" fmla="*/ 892 w 892"/>
                  <a:gd name="T7" fmla="*/ 2232 h 2232"/>
                  <a:gd name="T8" fmla="*/ 892 w 892"/>
                  <a:gd name="T9" fmla="*/ 2008 h 2232"/>
                  <a:gd name="T10" fmla="*/ 892 w 892"/>
                  <a:gd name="T11" fmla="*/ 1785 h 2232"/>
                  <a:gd name="T12" fmla="*/ 669 w 892"/>
                  <a:gd name="T13" fmla="*/ 1785 h 2232"/>
                  <a:gd name="T14" fmla="*/ 447 w 892"/>
                  <a:gd name="T15" fmla="*/ 1785 h 2232"/>
                  <a:gd name="T16" fmla="*/ 447 w 892"/>
                  <a:gd name="T17" fmla="*/ 1562 h 2232"/>
                  <a:gd name="T18" fmla="*/ 447 w 892"/>
                  <a:gd name="T19" fmla="*/ 1339 h 2232"/>
                  <a:gd name="T20" fmla="*/ 669 w 892"/>
                  <a:gd name="T21" fmla="*/ 1339 h 2232"/>
                  <a:gd name="T22" fmla="*/ 892 w 892"/>
                  <a:gd name="T23" fmla="*/ 1339 h 2232"/>
                  <a:gd name="T24" fmla="*/ 892 w 892"/>
                  <a:gd name="T25" fmla="*/ 1115 h 2232"/>
                  <a:gd name="T26" fmla="*/ 892 w 892"/>
                  <a:gd name="T27" fmla="*/ 893 h 2232"/>
                  <a:gd name="T28" fmla="*/ 669 w 892"/>
                  <a:gd name="T29" fmla="*/ 893 h 2232"/>
                  <a:gd name="T30" fmla="*/ 447 w 892"/>
                  <a:gd name="T31" fmla="*/ 893 h 2232"/>
                  <a:gd name="T32" fmla="*/ 447 w 892"/>
                  <a:gd name="T33" fmla="*/ 445 h 2232"/>
                  <a:gd name="T34" fmla="*/ 447 w 892"/>
                  <a:gd name="T35" fmla="*/ 0 h 2232"/>
                  <a:gd name="T36" fmla="*/ 223 w 892"/>
                  <a:gd name="T37" fmla="*/ 0 h 2232"/>
                  <a:gd name="T38" fmla="*/ 0 w 892"/>
                  <a:gd name="T39" fmla="*/ 0 h 2232"/>
                  <a:gd name="T40" fmla="*/ 0 w 892"/>
                  <a:gd name="T41" fmla="*/ 1115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92" h="2232">
                    <a:moveTo>
                      <a:pt x="0" y="1115"/>
                    </a:moveTo>
                    <a:lnTo>
                      <a:pt x="0" y="2232"/>
                    </a:lnTo>
                    <a:lnTo>
                      <a:pt x="447" y="2232"/>
                    </a:lnTo>
                    <a:lnTo>
                      <a:pt x="892" y="2232"/>
                    </a:lnTo>
                    <a:lnTo>
                      <a:pt x="892" y="2008"/>
                    </a:lnTo>
                    <a:lnTo>
                      <a:pt x="892" y="1785"/>
                    </a:lnTo>
                    <a:lnTo>
                      <a:pt x="669" y="1785"/>
                    </a:lnTo>
                    <a:lnTo>
                      <a:pt x="447" y="1785"/>
                    </a:lnTo>
                    <a:lnTo>
                      <a:pt x="447" y="1562"/>
                    </a:lnTo>
                    <a:lnTo>
                      <a:pt x="447" y="1339"/>
                    </a:lnTo>
                    <a:lnTo>
                      <a:pt x="669" y="1339"/>
                    </a:lnTo>
                    <a:lnTo>
                      <a:pt x="892" y="1339"/>
                    </a:lnTo>
                    <a:lnTo>
                      <a:pt x="892" y="1115"/>
                    </a:lnTo>
                    <a:lnTo>
                      <a:pt x="892" y="893"/>
                    </a:lnTo>
                    <a:lnTo>
                      <a:pt x="669" y="893"/>
                    </a:lnTo>
                    <a:lnTo>
                      <a:pt x="447" y="893"/>
                    </a:lnTo>
                    <a:lnTo>
                      <a:pt x="447" y="445"/>
                    </a:lnTo>
                    <a:lnTo>
                      <a:pt x="447" y="0"/>
                    </a:lnTo>
                    <a:lnTo>
                      <a:pt x="223" y="0"/>
                    </a:lnTo>
                    <a:lnTo>
                      <a:pt x="0" y="0"/>
                    </a:lnTo>
                    <a:lnTo>
                      <a:pt x="0" y="11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3">
                <a:extLst>
                  <a:ext uri="{FF2B5EF4-FFF2-40B4-BE49-F238E27FC236}">
                    <a16:creationId xmlns:a16="http://schemas.microsoft.com/office/drawing/2014/main" id="{48B8F8DE-5E5A-4C0E-BEF6-C33C314D39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1269" y="10998887"/>
                <a:ext cx="1651000" cy="1654172"/>
              </a:xfrm>
              <a:custGeom>
                <a:avLst/>
                <a:gdLst>
                  <a:gd name="T0" fmla="*/ 0 w 3120"/>
                  <a:gd name="T1" fmla="*/ 1563 h 3124"/>
                  <a:gd name="T2" fmla="*/ 0 w 3120"/>
                  <a:gd name="T3" fmla="*/ 3124 h 3124"/>
                  <a:gd name="T4" fmla="*/ 1561 w 3120"/>
                  <a:gd name="T5" fmla="*/ 3124 h 3124"/>
                  <a:gd name="T6" fmla="*/ 3120 w 3120"/>
                  <a:gd name="T7" fmla="*/ 3124 h 3124"/>
                  <a:gd name="T8" fmla="*/ 3120 w 3120"/>
                  <a:gd name="T9" fmla="*/ 1563 h 3124"/>
                  <a:gd name="T10" fmla="*/ 3120 w 3120"/>
                  <a:gd name="T11" fmla="*/ 0 h 3124"/>
                  <a:gd name="T12" fmla="*/ 1561 w 3120"/>
                  <a:gd name="T13" fmla="*/ 0 h 3124"/>
                  <a:gd name="T14" fmla="*/ 0 w 3120"/>
                  <a:gd name="T15" fmla="*/ 0 h 3124"/>
                  <a:gd name="T16" fmla="*/ 0 w 3120"/>
                  <a:gd name="T17" fmla="*/ 1563 h 3124"/>
                  <a:gd name="T18" fmla="*/ 2675 w 3120"/>
                  <a:gd name="T19" fmla="*/ 1563 h 3124"/>
                  <a:gd name="T20" fmla="*/ 2675 w 3120"/>
                  <a:gd name="T21" fmla="*/ 2678 h 3124"/>
                  <a:gd name="T22" fmla="*/ 1561 w 3120"/>
                  <a:gd name="T23" fmla="*/ 2678 h 3124"/>
                  <a:gd name="T24" fmla="*/ 446 w 3120"/>
                  <a:gd name="T25" fmla="*/ 2678 h 3124"/>
                  <a:gd name="T26" fmla="*/ 446 w 3120"/>
                  <a:gd name="T27" fmla="*/ 1563 h 3124"/>
                  <a:gd name="T28" fmla="*/ 446 w 3120"/>
                  <a:gd name="T29" fmla="*/ 446 h 3124"/>
                  <a:gd name="T30" fmla="*/ 1561 w 3120"/>
                  <a:gd name="T31" fmla="*/ 446 h 3124"/>
                  <a:gd name="T32" fmla="*/ 2675 w 3120"/>
                  <a:gd name="T33" fmla="*/ 446 h 3124"/>
                  <a:gd name="T34" fmla="*/ 2675 w 3120"/>
                  <a:gd name="T35" fmla="*/ 1563 h 3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0" h="3124">
                    <a:moveTo>
                      <a:pt x="0" y="1563"/>
                    </a:moveTo>
                    <a:lnTo>
                      <a:pt x="0" y="3124"/>
                    </a:lnTo>
                    <a:lnTo>
                      <a:pt x="1561" y="3124"/>
                    </a:lnTo>
                    <a:lnTo>
                      <a:pt x="3120" y="3124"/>
                    </a:lnTo>
                    <a:lnTo>
                      <a:pt x="3120" y="1563"/>
                    </a:lnTo>
                    <a:lnTo>
                      <a:pt x="3120" y="0"/>
                    </a:lnTo>
                    <a:lnTo>
                      <a:pt x="1561" y="0"/>
                    </a:lnTo>
                    <a:lnTo>
                      <a:pt x="0" y="0"/>
                    </a:lnTo>
                    <a:lnTo>
                      <a:pt x="0" y="1563"/>
                    </a:lnTo>
                    <a:close/>
                    <a:moveTo>
                      <a:pt x="2675" y="1563"/>
                    </a:moveTo>
                    <a:lnTo>
                      <a:pt x="2675" y="2678"/>
                    </a:lnTo>
                    <a:lnTo>
                      <a:pt x="1561" y="2678"/>
                    </a:lnTo>
                    <a:lnTo>
                      <a:pt x="446" y="2678"/>
                    </a:lnTo>
                    <a:lnTo>
                      <a:pt x="446" y="1563"/>
                    </a:lnTo>
                    <a:lnTo>
                      <a:pt x="446" y="446"/>
                    </a:lnTo>
                    <a:lnTo>
                      <a:pt x="1561" y="446"/>
                    </a:lnTo>
                    <a:lnTo>
                      <a:pt x="2675" y="446"/>
                    </a:lnTo>
                    <a:lnTo>
                      <a:pt x="2675" y="15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4">
                <a:extLst>
                  <a:ext uri="{FF2B5EF4-FFF2-40B4-BE49-F238E27FC236}">
                    <a16:creationId xmlns:a16="http://schemas.microsoft.com/office/drawing/2014/main" id="{EAA22728-700F-4A93-B38F-232D0D6E6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2756" y="11471961"/>
                <a:ext cx="708025" cy="708024"/>
              </a:xfrm>
              <a:custGeom>
                <a:avLst/>
                <a:gdLst>
                  <a:gd name="T0" fmla="*/ 0 w 1338"/>
                  <a:gd name="T1" fmla="*/ 670 h 1339"/>
                  <a:gd name="T2" fmla="*/ 0 w 1338"/>
                  <a:gd name="T3" fmla="*/ 1339 h 1339"/>
                  <a:gd name="T4" fmla="*/ 669 w 1338"/>
                  <a:gd name="T5" fmla="*/ 1339 h 1339"/>
                  <a:gd name="T6" fmla="*/ 1338 w 1338"/>
                  <a:gd name="T7" fmla="*/ 1339 h 1339"/>
                  <a:gd name="T8" fmla="*/ 1338 w 1338"/>
                  <a:gd name="T9" fmla="*/ 670 h 1339"/>
                  <a:gd name="T10" fmla="*/ 1338 w 1338"/>
                  <a:gd name="T11" fmla="*/ 0 h 1339"/>
                  <a:gd name="T12" fmla="*/ 669 w 1338"/>
                  <a:gd name="T13" fmla="*/ 0 h 1339"/>
                  <a:gd name="T14" fmla="*/ 0 w 1338"/>
                  <a:gd name="T15" fmla="*/ 0 h 1339"/>
                  <a:gd name="T16" fmla="*/ 0 w 1338"/>
                  <a:gd name="T17" fmla="*/ 67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8" h="1339">
                    <a:moveTo>
                      <a:pt x="0" y="670"/>
                    </a:moveTo>
                    <a:lnTo>
                      <a:pt x="0" y="1339"/>
                    </a:lnTo>
                    <a:lnTo>
                      <a:pt x="669" y="1339"/>
                    </a:lnTo>
                    <a:lnTo>
                      <a:pt x="1338" y="1339"/>
                    </a:lnTo>
                    <a:lnTo>
                      <a:pt x="1338" y="670"/>
                    </a:lnTo>
                    <a:lnTo>
                      <a:pt x="1338" y="0"/>
                    </a:lnTo>
                    <a:lnTo>
                      <a:pt x="669" y="0"/>
                    </a:lnTo>
                    <a:lnTo>
                      <a:pt x="0" y="0"/>
                    </a:lnTo>
                    <a:lnTo>
                      <a:pt x="0" y="67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15">
                <a:extLst>
                  <a:ext uri="{FF2B5EF4-FFF2-40B4-BE49-F238E27FC236}">
                    <a16:creationId xmlns:a16="http://schemas.microsoft.com/office/drawing/2014/main" id="{10F6F97C-9E2E-4DED-A7C6-1F80369FA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8806" y="11235424"/>
                <a:ext cx="942975" cy="1417635"/>
              </a:xfrm>
              <a:custGeom>
                <a:avLst/>
                <a:gdLst>
                  <a:gd name="T0" fmla="*/ 0 w 1782"/>
                  <a:gd name="T1" fmla="*/ 447 h 2678"/>
                  <a:gd name="T2" fmla="*/ 0 w 1782"/>
                  <a:gd name="T3" fmla="*/ 893 h 2678"/>
                  <a:gd name="T4" fmla="*/ 445 w 1782"/>
                  <a:gd name="T5" fmla="*/ 893 h 2678"/>
                  <a:gd name="T6" fmla="*/ 890 w 1782"/>
                  <a:gd name="T7" fmla="*/ 893 h 2678"/>
                  <a:gd name="T8" fmla="*/ 890 w 1782"/>
                  <a:gd name="T9" fmla="*/ 1339 h 2678"/>
                  <a:gd name="T10" fmla="*/ 890 w 1782"/>
                  <a:gd name="T11" fmla="*/ 1786 h 2678"/>
                  <a:gd name="T12" fmla="*/ 445 w 1782"/>
                  <a:gd name="T13" fmla="*/ 1786 h 2678"/>
                  <a:gd name="T14" fmla="*/ 0 w 1782"/>
                  <a:gd name="T15" fmla="*/ 1786 h 2678"/>
                  <a:gd name="T16" fmla="*/ 0 w 1782"/>
                  <a:gd name="T17" fmla="*/ 2232 h 2678"/>
                  <a:gd name="T18" fmla="*/ 0 w 1782"/>
                  <a:gd name="T19" fmla="*/ 2678 h 2678"/>
                  <a:gd name="T20" fmla="*/ 445 w 1782"/>
                  <a:gd name="T21" fmla="*/ 2678 h 2678"/>
                  <a:gd name="T22" fmla="*/ 890 w 1782"/>
                  <a:gd name="T23" fmla="*/ 2678 h 2678"/>
                  <a:gd name="T24" fmla="*/ 890 w 1782"/>
                  <a:gd name="T25" fmla="*/ 2232 h 2678"/>
                  <a:gd name="T26" fmla="*/ 890 w 1782"/>
                  <a:gd name="T27" fmla="*/ 1786 h 2678"/>
                  <a:gd name="T28" fmla="*/ 1114 w 1782"/>
                  <a:gd name="T29" fmla="*/ 1786 h 2678"/>
                  <a:gd name="T30" fmla="*/ 1337 w 1782"/>
                  <a:gd name="T31" fmla="*/ 1786 h 2678"/>
                  <a:gd name="T32" fmla="*/ 1337 w 1782"/>
                  <a:gd name="T33" fmla="*/ 2232 h 2678"/>
                  <a:gd name="T34" fmla="*/ 1337 w 1782"/>
                  <a:gd name="T35" fmla="*/ 2678 h 2678"/>
                  <a:gd name="T36" fmla="*/ 1559 w 1782"/>
                  <a:gd name="T37" fmla="*/ 2678 h 2678"/>
                  <a:gd name="T38" fmla="*/ 1782 w 1782"/>
                  <a:gd name="T39" fmla="*/ 2678 h 2678"/>
                  <a:gd name="T40" fmla="*/ 1782 w 1782"/>
                  <a:gd name="T41" fmla="*/ 2008 h 2678"/>
                  <a:gd name="T42" fmla="*/ 1782 w 1782"/>
                  <a:gd name="T43" fmla="*/ 1339 h 2678"/>
                  <a:gd name="T44" fmla="*/ 1559 w 1782"/>
                  <a:gd name="T45" fmla="*/ 1339 h 2678"/>
                  <a:gd name="T46" fmla="*/ 1337 w 1782"/>
                  <a:gd name="T47" fmla="*/ 1339 h 2678"/>
                  <a:gd name="T48" fmla="*/ 1337 w 1782"/>
                  <a:gd name="T49" fmla="*/ 1117 h 2678"/>
                  <a:gd name="T50" fmla="*/ 1337 w 1782"/>
                  <a:gd name="T51" fmla="*/ 893 h 2678"/>
                  <a:gd name="T52" fmla="*/ 1114 w 1782"/>
                  <a:gd name="T53" fmla="*/ 893 h 2678"/>
                  <a:gd name="T54" fmla="*/ 890 w 1782"/>
                  <a:gd name="T55" fmla="*/ 893 h 2678"/>
                  <a:gd name="T56" fmla="*/ 890 w 1782"/>
                  <a:gd name="T57" fmla="*/ 669 h 2678"/>
                  <a:gd name="T58" fmla="*/ 890 w 1782"/>
                  <a:gd name="T59" fmla="*/ 447 h 2678"/>
                  <a:gd name="T60" fmla="*/ 668 w 1782"/>
                  <a:gd name="T61" fmla="*/ 447 h 2678"/>
                  <a:gd name="T62" fmla="*/ 445 w 1782"/>
                  <a:gd name="T63" fmla="*/ 447 h 2678"/>
                  <a:gd name="T64" fmla="*/ 445 w 1782"/>
                  <a:gd name="T65" fmla="*/ 223 h 2678"/>
                  <a:gd name="T66" fmla="*/ 445 w 1782"/>
                  <a:gd name="T67" fmla="*/ 0 h 2678"/>
                  <a:gd name="T68" fmla="*/ 222 w 1782"/>
                  <a:gd name="T69" fmla="*/ 0 h 2678"/>
                  <a:gd name="T70" fmla="*/ 0 w 1782"/>
                  <a:gd name="T71" fmla="*/ 0 h 2678"/>
                  <a:gd name="T72" fmla="*/ 0 w 1782"/>
                  <a:gd name="T73" fmla="*/ 447 h 2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82" h="2678">
                    <a:moveTo>
                      <a:pt x="0" y="447"/>
                    </a:moveTo>
                    <a:lnTo>
                      <a:pt x="0" y="893"/>
                    </a:lnTo>
                    <a:lnTo>
                      <a:pt x="445" y="893"/>
                    </a:lnTo>
                    <a:lnTo>
                      <a:pt x="890" y="893"/>
                    </a:lnTo>
                    <a:lnTo>
                      <a:pt x="890" y="1339"/>
                    </a:lnTo>
                    <a:lnTo>
                      <a:pt x="890" y="1786"/>
                    </a:lnTo>
                    <a:lnTo>
                      <a:pt x="445" y="1786"/>
                    </a:lnTo>
                    <a:lnTo>
                      <a:pt x="0" y="1786"/>
                    </a:lnTo>
                    <a:lnTo>
                      <a:pt x="0" y="2232"/>
                    </a:lnTo>
                    <a:lnTo>
                      <a:pt x="0" y="2678"/>
                    </a:lnTo>
                    <a:lnTo>
                      <a:pt x="445" y="2678"/>
                    </a:lnTo>
                    <a:lnTo>
                      <a:pt x="890" y="2678"/>
                    </a:lnTo>
                    <a:lnTo>
                      <a:pt x="890" y="2232"/>
                    </a:lnTo>
                    <a:lnTo>
                      <a:pt x="890" y="1786"/>
                    </a:lnTo>
                    <a:lnTo>
                      <a:pt x="1114" y="1786"/>
                    </a:lnTo>
                    <a:lnTo>
                      <a:pt x="1337" y="1786"/>
                    </a:lnTo>
                    <a:lnTo>
                      <a:pt x="1337" y="2232"/>
                    </a:lnTo>
                    <a:lnTo>
                      <a:pt x="1337" y="2678"/>
                    </a:lnTo>
                    <a:lnTo>
                      <a:pt x="1559" y="2678"/>
                    </a:lnTo>
                    <a:lnTo>
                      <a:pt x="1782" y="2678"/>
                    </a:lnTo>
                    <a:lnTo>
                      <a:pt x="1782" y="2008"/>
                    </a:lnTo>
                    <a:lnTo>
                      <a:pt x="1782" y="1339"/>
                    </a:lnTo>
                    <a:lnTo>
                      <a:pt x="1559" y="1339"/>
                    </a:lnTo>
                    <a:lnTo>
                      <a:pt x="1337" y="1339"/>
                    </a:lnTo>
                    <a:lnTo>
                      <a:pt x="1337" y="1117"/>
                    </a:lnTo>
                    <a:lnTo>
                      <a:pt x="1337" y="893"/>
                    </a:lnTo>
                    <a:lnTo>
                      <a:pt x="1114" y="893"/>
                    </a:lnTo>
                    <a:lnTo>
                      <a:pt x="890" y="893"/>
                    </a:lnTo>
                    <a:lnTo>
                      <a:pt x="890" y="669"/>
                    </a:lnTo>
                    <a:lnTo>
                      <a:pt x="890" y="447"/>
                    </a:lnTo>
                    <a:lnTo>
                      <a:pt x="668" y="447"/>
                    </a:lnTo>
                    <a:lnTo>
                      <a:pt x="445" y="447"/>
                    </a:lnTo>
                    <a:lnTo>
                      <a:pt x="445" y="223"/>
                    </a:lnTo>
                    <a:lnTo>
                      <a:pt x="445" y="0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44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16">
                <a:extLst>
                  <a:ext uri="{FF2B5EF4-FFF2-40B4-BE49-F238E27FC236}">
                    <a16:creationId xmlns:a16="http://schemas.microsoft.com/office/drawing/2014/main" id="{BDC363E4-62F4-4DBC-B5C9-0CC529BE0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1294" y="12416521"/>
                <a:ext cx="236538" cy="236537"/>
              </a:xfrm>
              <a:custGeom>
                <a:avLst/>
                <a:gdLst>
                  <a:gd name="T0" fmla="*/ 0 w 446"/>
                  <a:gd name="T1" fmla="*/ 224 h 446"/>
                  <a:gd name="T2" fmla="*/ 0 w 446"/>
                  <a:gd name="T3" fmla="*/ 446 h 446"/>
                  <a:gd name="T4" fmla="*/ 222 w 446"/>
                  <a:gd name="T5" fmla="*/ 446 h 446"/>
                  <a:gd name="T6" fmla="*/ 446 w 446"/>
                  <a:gd name="T7" fmla="*/ 446 h 446"/>
                  <a:gd name="T8" fmla="*/ 446 w 446"/>
                  <a:gd name="T9" fmla="*/ 224 h 446"/>
                  <a:gd name="T10" fmla="*/ 446 w 446"/>
                  <a:gd name="T11" fmla="*/ 0 h 446"/>
                  <a:gd name="T12" fmla="*/ 222 w 446"/>
                  <a:gd name="T13" fmla="*/ 0 h 446"/>
                  <a:gd name="T14" fmla="*/ 0 w 446"/>
                  <a:gd name="T15" fmla="*/ 0 h 446"/>
                  <a:gd name="T16" fmla="*/ 0 w 446"/>
                  <a:gd name="T17" fmla="*/ 224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6" h="446">
                    <a:moveTo>
                      <a:pt x="0" y="224"/>
                    </a:moveTo>
                    <a:lnTo>
                      <a:pt x="0" y="446"/>
                    </a:lnTo>
                    <a:lnTo>
                      <a:pt x="222" y="446"/>
                    </a:lnTo>
                    <a:lnTo>
                      <a:pt x="446" y="446"/>
                    </a:lnTo>
                    <a:lnTo>
                      <a:pt x="446" y="224"/>
                    </a:lnTo>
                    <a:lnTo>
                      <a:pt x="446" y="0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2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17">
                <a:extLst>
                  <a:ext uri="{FF2B5EF4-FFF2-40B4-BE49-F238E27FC236}">
                    <a16:creationId xmlns:a16="http://schemas.microsoft.com/office/drawing/2014/main" id="{1FB96940-6280-4655-B7F4-4BE6CD3AE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9319" y="12416521"/>
                <a:ext cx="234950" cy="236537"/>
              </a:xfrm>
              <a:custGeom>
                <a:avLst/>
                <a:gdLst>
                  <a:gd name="T0" fmla="*/ 0 w 445"/>
                  <a:gd name="T1" fmla="*/ 224 h 446"/>
                  <a:gd name="T2" fmla="*/ 0 w 445"/>
                  <a:gd name="T3" fmla="*/ 446 h 446"/>
                  <a:gd name="T4" fmla="*/ 222 w 445"/>
                  <a:gd name="T5" fmla="*/ 446 h 446"/>
                  <a:gd name="T6" fmla="*/ 445 w 445"/>
                  <a:gd name="T7" fmla="*/ 446 h 446"/>
                  <a:gd name="T8" fmla="*/ 445 w 445"/>
                  <a:gd name="T9" fmla="*/ 224 h 446"/>
                  <a:gd name="T10" fmla="*/ 445 w 445"/>
                  <a:gd name="T11" fmla="*/ 0 h 446"/>
                  <a:gd name="T12" fmla="*/ 222 w 445"/>
                  <a:gd name="T13" fmla="*/ 0 h 446"/>
                  <a:gd name="T14" fmla="*/ 0 w 445"/>
                  <a:gd name="T15" fmla="*/ 0 h 446"/>
                  <a:gd name="T16" fmla="*/ 0 w 445"/>
                  <a:gd name="T17" fmla="*/ 224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5" h="446">
                    <a:moveTo>
                      <a:pt x="0" y="224"/>
                    </a:moveTo>
                    <a:lnTo>
                      <a:pt x="0" y="446"/>
                    </a:lnTo>
                    <a:lnTo>
                      <a:pt x="222" y="446"/>
                    </a:lnTo>
                    <a:lnTo>
                      <a:pt x="445" y="446"/>
                    </a:lnTo>
                    <a:lnTo>
                      <a:pt x="445" y="224"/>
                    </a:lnTo>
                    <a:lnTo>
                      <a:pt x="445" y="0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2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A4DCEB49-9208-462F-BC72-7E1E8873A79A}"/>
                </a:ext>
              </a:extLst>
            </p:cNvPr>
            <p:cNvGrpSpPr/>
            <p:nvPr/>
          </p:nvGrpSpPr>
          <p:grpSpPr>
            <a:xfrm>
              <a:off x="2235681" y="2485477"/>
              <a:ext cx="130844" cy="77549"/>
              <a:chOff x="1665186" y="4200483"/>
              <a:chExt cx="298685" cy="234135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96D8959F-2CF3-4202-82A4-9CAB84E0979E}"/>
                  </a:ext>
                </a:extLst>
              </p:cNvPr>
              <p:cNvSpPr/>
              <p:nvPr/>
            </p:nvSpPr>
            <p:spPr>
              <a:xfrm>
                <a:off x="1665186" y="4200483"/>
                <a:ext cx="298685" cy="45719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  <a:sp3d extrusionH="152400" contourW="5080"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C8DEA68C-A7D5-4EDD-ACB9-AAABEC8420D1}"/>
                  </a:ext>
                </a:extLst>
              </p:cNvPr>
              <p:cNvSpPr/>
              <p:nvPr/>
            </p:nvSpPr>
            <p:spPr>
              <a:xfrm>
                <a:off x="1665186" y="4291201"/>
                <a:ext cx="298685" cy="45719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  <a:sp3d extrusionH="152400" contourW="5080"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83831E2-41B5-4D20-A942-47FF4F991BA6}"/>
                  </a:ext>
                </a:extLst>
              </p:cNvPr>
              <p:cNvSpPr/>
              <p:nvPr/>
            </p:nvSpPr>
            <p:spPr>
              <a:xfrm>
                <a:off x="1665186" y="4388899"/>
                <a:ext cx="298685" cy="45719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  <a:sp3d extrusionH="152400" contourW="5080"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EF2C032-1177-4036-A037-50F086996F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819ACF-23AD-4A96-8D94-C1E8C35C1875}"/>
              </a:ext>
            </a:extLst>
          </p:cNvPr>
          <p:cNvGrpSpPr/>
          <p:nvPr/>
        </p:nvGrpSpPr>
        <p:grpSpPr>
          <a:xfrm>
            <a:off x="570037" y="4689384"/>
            <a:ext cx="4280351" cy="169277"/>
            <a:chOff x="550987" y="4641167"/>
            <a:chExt cx="4280351" cy="169277"/>
          </a:xfrm>
        </p:grpSpPr>
        <p:sp>
          <p:nvSpPr>
            <p:cNvPr id="176" name="Textframe 30">
              <a:extLst>
                <a:ext uri="{FF2B5EF4-FFF2-40B4-BE49-F238E27FC236}">
                  <a16:creationId xmlns:a16="http://schemas.microsoft.com/office/drawing/2014/main" id="{ACC50FA4-489D-4BAB-9F1D-0168C54D9022}"/>
                </a:ext>
              </a:extLst>
            </p:cNvPr>
            <p:cNvSpPr txBox="1">
              <a:spLocks/>
            </p:cNvSpPr>
            <p:nvPr/>
          </p:nvSpPr>
          <p:spPr>
            <a:xfrm>
              <a:off x="550987" y="4641167"/>
              <a:ext cx="146883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77" name="Textframe 30">
              <a:extLst>
                <a:ext uri="{FF2B5EF4-FFF2-40B4-BE49-F238E27FC236}">
                  <a16:creationId xmlns:a16="http://schemas.microsoft.com/office/drawing/2014/main" id="{6E5DA795-AD5E-43DA-82B6-530B863267DB}"/>
                </a:ext>
              </a:extLst>
            </p:cNvPr>
            <p:cNvSpPr txBox="1">
              <a:spLocks/>
            </p:cNvSpPr>
            <p:nvPr/>
          </p:nvSpPr>
          <p:spPr>
            <a:xfrm>
              <a:off x="1784648" y="4641167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9F01897-15D9-4547-A67E-81EB94BA72CE}"/>
              </a:ext>
            </a:extLst>
          </p:cNvPr>
          <p:cNvGrpSpPr/>
          <p:nvPr/>
        </p:nvGrpSpPr>
        <p:grpSpPr>
          <a:xfrm>
            <a:off x="570037" y="4090880"/>
            <a:ext cx="4280351" cy="169277"/>
            <a:chOff x="550987" y="4078875"/>
            <a:chExt cx="4280351" cy="169277"/>
          </a:xfrm>
        </p:grpSpPr>
        <p:sp>
          <p:nvSpPr>
            <p:cNvPr id="179" name="Textframe 30">
              <a:extLst>
                <a:ext uri="{FF2B5EF4-FFF2-40B4-BE49-F238E27FC236}">
                  <a16:creationId xmlns:a16="http://schemas.microsoft.com/office/drawing/2014/main" id="{36E7FFA6-07E3-4D1C-AB4B-06E84B2DDD2E}"/>
                </a:ext>
              </a:extLst>
            </p:cNvPr>
            <p:cNvSpPr txBox="1">
              <a:spLocks/>
            </p:cNvSpPr>
            <p:nvPr/>
          </p:nvSpPr>
          <p:spPr>
            <a:xfrm>
              <a:off x="550987" y="4078875"/>
              <a:ext cx="1064339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80" name="Textframe 30">
              <a:extLst>
                <a:ext uri="{FF2B5EF4-FFF2-40B4-BE49-F238E27FC236}">
                  <a16:creationId xmlns:a16="http://schemas.microsoft.com/office/drawing/2014/main" id="{4C6DB8DC-77BF-4593-A3B1-BFE572ADB8F2}"/>
                </a:ext>
              </a:extLst>
            </p:cNvPr>
            <p:cNvSpPr txBox="1">
              <a:spLocks/>
            </p:cNvSpPr>
            <p:nvPr/>
          </p:nvSpPr>
          <p:spPr>
            <a:xfrm>
              <a:off x="1784648" y="4078875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FEEFA4-8A7E-4A3A-BC66-C3D79FAA438F}"/>
              </a:ext>
            </a:extLst>
          </p:cNvPr>
          <p:cNvGrpSpPr/>
          <p:nvPr/>
        </p:nvGrpSpPr>
        <p:grpSpPr>
          <a:xfrm>
            <a:off x="570037" y="3492376"/>
            <a:ext cx="4280351" cy="169277"/>
            <a:chOff x="550987" y="3516583"/>
            <a:chExt cx="4280351" cy="169277"/>
          </a:xfrm>
        </p:grpSpPr>
        <p:sp>
          <p:nvSpPr>
            <p:cNvPr id="188" name="Textframe 30">
              <a:extLst>
                <a:ext uri="{FF2B5EF4-FFF2-40B4-BE49-F238E27FC236}">
                  <a16:creationId xmlns:a16="http://schemas.microsoft.com/office/drawing/2014/main" id="{D7270592-4CBE-4D34-819B-4B268293A09F}"/>
                </a:ext>
              </a:extLst>
            </p:cNvPr>
            <p:cNvSpPr txBox="1">
              <a:spLocks/>
            </p:cNvSpPr>
            <p:nvPr/>
          </p:nvSpPr>
          <p:spPr>
            <a:xfrm>
              <a:off x="550987" y="3516583"/>
              <a:ext cx="1188309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89" name="Textframe 30">
              <a:extLst>
                <a:ext uri="{FF2B5EF4-FFF2-40B4-BE49-F238E27FC236}">
                  <a16:creationId xmlns:a16="http://schemas.microsoft.com/office/drawing/2014/main" id="{F937DA42-020F-4DDA-95FD-187045E3FBAF}"/>
                </a:ext>
              </a:extLst>
            </p:cNvPr>
            <p:cNvSpPr txBox="1">
              <a:spLocks/>
            </p:cNvSpPr>
            <p:nvPr/>
          </p:nvSpPr>
          <p:spPr>
            <a:xfrm>
              <a:off x="1784648" y="3516583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42D1D9-00CA-44BC-B31F-1A81D4B25A1F}"/>
              </a:ext>
            </a:extLst>
          </p:cNvPr>
          <p:cNvGrpSpPr/>
          <p:nvPr/>
        </p:nvGrpSpPr>
        <p:grpSpPr>
          <a:xfrm>
            <a:off x="570037" y="2932344"/>
            <a:ext cx="4280351" cy="169277"/>
            <a:chOff x="550987" y="2992763"/>
            <a:chExt cx="4280351" cy="169277"/>
          </a:xfrm>
        </p:grpSpPr>
        <p:sp>
          <p:nvSpPr>
            <p:cNvPr id="195" name="Textframe 30">
              <a:extLst>
                <a:ext uri="{FF2B5EF4-FFF2-40B4-BE49-F238E27FC236}">
                  <a16:creationId xmlns:a16="http://schemas.microsoft.com/office/drawing/2014/main" id="{6B3858EF-4B5D-4E44-B9DE-BC4E96B6A92D}"/>
                </a:ext>
              </a:extLst>
            </p:cNvPr>
            <p:cNvSpPr txBox="1">
              <a:spLocks/>
            </p:cNvSpPr>
            <p:nvPr/>
          </p:nvSpPr>
          <p:spPr>
            <a:xfrm>
              <a:off x="550987" y="2992763"/>
              <a:ext cx="130799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96" name="Textframe 30">
              <a:extLst>
                <a:ext uri="{FF2B5EF4-FFF2-40B4-BE49-F238E27FC236}">
                  <a16:creationId xmlns:a16="http://schemas.microsoft.com/office/drawing/2014/main" id="{88C5C33E-A262-4EE8-82AD-C835EFCB58AD}"/>
                </a:ext>
              </a:extLst>
            </p:cNvPr>
            <p:cNvSpPr txBox="1">
              <a:spLocks/>
            </p:cNvSpPr>
            <p:nvPr/>
          </p:nvSpPr>
          <p:spPr>
            <a:xfrm>
              <a:off x="1784648" y="2992763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F49DFD3-7AE6-4F70-83E7-D51AB88A5829}"/>
              </a:ext>
            </a:extLst>
          </p:cNvPr>
          <p:cNvGrpSpPr/>
          <p:nvPr/>
        </p:nvGrpSpPr>
        <p:grpSpPr>
          <a:xfrm>
            <a:off x="570037" y="5287888"/>
            <a:ext cx="4280351" cy="169277"/>
            <a:chOff x="550987" y="5411208"/>
            <a:chExt cx="4280351" cy="169277"/>
          </a:xfrm>
        </p:grpSpPr>
        <p:sp>
          <p:nvSpPr>
            <p:cNvPr id="199" name="Textframe 30">
              <a:extLst>
                <a:ext uri="{FF2B5EF4-FFF2-40B4-BE49-F238E27FC236}">
                  <a16:creationId xmlns:a16="http://schemas.microsoft.com/office/drawing/2014/main" id="{BD34234E-7289-48BE-83B3-66E79C8C0C36}"/>
                </a:ext>
              </a:extLst>
            </p:cNvPr>
            <p:cNvSpPr txBox="1">
              <a:spLocks/>
            </p:cNvSpPr>
            <p:nvPr/>
          </p:nvSpPr>
          <p:spPr>
            <a:xfrm>
              <a:off x="550987" y="5411208"/>
              <a:ext cx="130799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00" name="Textframe 30">
              <a:extLst>
                <a:ext uri="{FF2B5EF4-FFF2-40B4-BE49-F238E27FC236}">
                  <a16:creationId xmlns:a16="http://schemas.microsoft.com/office/drawing/2014/main" id="{1F0F4926-3472-4EAA-A14A-8F4618D512B1}"/>
                </a:ext>
              </a:extLst>
            </p:cNvPr>
            <p:cNvSpPr txBox="1">
              <a:spLocks/>
            </p:cNvSpPr>
            <p:nvPr/>
          </p:nvSpPr>
          <p:spPr>
            <a:xfrm>
              <a:off x="1784648" y="5411208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83D9431-143E-4C66-81D8-CADCC0C49DDD}"/>
              </a:ext>
            </a:extLst>
          </p:cNvPr>
          <p:cNvGrpSpPr/>
          <p:nvPr/>
        </p:nvGrpSpPr>
        <p:grpSpPr>
          <a:xfrm>
            <a:off x="570037" y="5886397"/>
            <a:ext cx="4280351" cy="169277"/>
            <a:chOff x="550987" y="5973503"/>
            <a:chExt cx="4280351" cy="169277"/>
          </a:xfrm>
        </p:grpSpPr>
        <p:sp>
          <p:nvSpPr>
            <p:cNvPr id="207" name="Textframe 30">
              <a:extLst>
                <a:ext uri="{FF2B5EF4-FFF2-40B4-BE49-F238E27FC236}">
                  <a16:creationId xmlns:a16="http://schemas.microsoft.com/office/drawing/2014/main" id="{07BC09D6-83AD-4AC0-87A3-3FEDFB3C2D93}"/>
                </a:ext>
              </a:extLst>
            </p:cNvPr>
            <p:cNvSpPr txBox="1">
              <a:spLocks/>
            </p:cNvSpPr>
            <p:nvPr/>
          </p:nvSpPr>
          <p:spPr>
            <a:xfrm>
              <a:off x="550987" y="5973503"/>
              <a:ext cx="130799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08" name="Textframe 30">
              <a:extLst>
                <a:ext uri="{FF2B5EF4-FFF2-40B4-BE49-F238E27FC236}">
                  <a16:creationId xmlns:a16="http://schemas.microsoft.com/office/drawing/2014/main" id="{155C1BEE-6773-4B32-9D00-1E82AF7BED81}"/>
                </a:ext>
              </a:extLst>
            </p:cNvPr>
            <p:cNvSpPr txBox="1">
              <a:spLocks/>
            </p:cNvSpPr>
            <p:nvPr/>
          </p:nvSpPr>
          <p:spPr>
            <a:xfrm>
              <a:off x="1784648" y="5973503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140" name="Textframe 30">
            <a:extLst>
              <a:ext uri="{FF2B5EF4-FFF2-40B4-BE49-F238E27FC236}">
                <a16:creationId xmlns:a16="http://schemas.microsoft.com/office/drawing/2014/main" id="{AE99C76E-42A9-463E-A410-D5CA414A3AC4}"/>
              </a:ext>
            </a:extLst>
          </p:cNvPr>
          <p:cNvSpPr txBox="1">
            <a:spLocks/>
          </p:cNvSpPr>
          <p:nvPr/>
        </p:nvSpPr>
        <p:spPr>
          <a:xfrm>
            <a:off x="565325" y="1443509"/>
            <a:ext cx="2908997" cy="24198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sz="1700" u="sng" dirty="0">
                <a:solidFill>
                  <a:srgbClr val="00000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BDF5E1F1-C1C7-43AD-9852-A9D566519A30}"/>
              </a:ext>
            </a:extLst>
          </p:cNvPr>
          <p:cNvCxnSpPr>
            <a:cxnSpLocks/>
          </p:cNvCxnSpPr>
          <p:nvPr/>
        </p:nvCxnSpPr>
        <p:spPr>
          <a:xfrm>
            <a:off x="570037" y="4578645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935A7F70-4527-4126-B8B5-25678551E1AD}"/>
              </a:ext>
            </a:extLst>
          </p:cNvPr>
          <p:cNvCxnSpPr>
            <a:cxnSpLocks/>
          </p:cNvCxnSpPr>
          <p:nvPr/>
        </p:nvCxnSpPr>
        <p:spPr>
          <a:xfrm>
            <a:off x="570037" y="3980141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F42D5069-C26B-4F71-9D5B-2BED812A9EDB}"/>
              </a:ext>
            </a:extLst>
          </p:cNvPr>
          <p:cNvCxnSpPr>
            <a:cxnSpLocks/>
          </p:cNvCxnSpPr>
          <p:nvPr/>
        </p:nvCxnSpPr>
        <p:spPr>
          <a:xfrm>
            <a:off x="570037" y="3381637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F60E1737-D9AD-4BEB-A217-5DE6E9860610}"/>
              </a:ext>
            </a:extLst>
          </p:cNvPr>
          <p:cNvCxnSpPr>
            <a:cxnSpLocks/>
          </p:cNvCxnSpPr>
          <p:nvPr/>
        </p:nvCxnSpPr>
        <p:spPr>
          <a:xfrm>
            <a:off x="570037" y="5177149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F6BF7D22-B3F6-4AFE-B261-D1437651C42C}"/>
              </a:ext>
            </a:extLst>
          </p:cNvPr>
          <p:cNvCxnSpPr>
            <a:cxnSpLocks/>
          </p:cNvCxnSpPr>
          <p:nvPr/>
        </p:nvCxnSpPr>
        <p:spPr>
          <a:xfrm>
            <a:off x="570037" y="5775653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228D936-EE74-45C7-82F7-1EAA285876D6}"/>
              </a:ext>
            </a:extLst>
          </p:cNvPr>
          <p:cNvCxnSpPr>
            <a:cxnSpLocks/>
          </p:cNvCxnSpPr>
          <p:nvPr/>
        </p:nvCxnSpPr>
        <p:spPr>
          <a:xfrm>
            <a:off x="570037" y="2821605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60ABBF00-2B7F-4360-A32E-A0E0B358CD06}"/>
              </a:ext>
            </a:extLst>
          </p:cNvPr>
          <p:cNvGrpSpPr/>
          <p:nvPr/>
        </p:nvGrpSpPr>
        <p:grpSpPr>
          <a:xfrm>
            <a:off x="570037" y="1931078"/>
            <a:ext cx="4185989" cy="613630"/>
            <a:chOff x="4768362" y="1700808"/>
            <a:chExt cx="4687234" cy="613630"/>
          </a:xfrm>
        </p:grpSpPr>
        <p:sp>
          <p:nvSpPr>
            <p:cNvPr id="142" name="Textframe 30">
              <a:extLst>
                <a:ext uri="{FF2B5EF4-FFF2-40B4-BE49-F238E27FC236}">
                  <a16:creationId xmlns:a16="http://schemas.microsoft.com/office/drawing/2014/main" id="{A25DD461-F4BF-4F6A-93D7-EEF770038D65}"/>
                </a:ext>
              </a:extLst>
            </p:cNvPr>
            <p:cNvSpPr txBox="1">
              <a:spLocks/>
            </p:cNvSpPr>
            <p:nvPr/>
          </p:nvSpPr>
          <p:spPr>
            <a:xfrm>
              <a:off x="4768362" y="1700808"/>
              <a:ext cx="1307997" cy="61363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Dimensions</a:t>
              </a:r>
              <a:b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</a:b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&amp; Weight</a:t>
              </a:r>
            </a:p>
            <a:p>
              <a:pPr fontAlgn="ctr">
                <a:lnSpc>
                  <a:spcPct val="90000"/>
                </a:lnSpc>
              </a:pPr>
              <a:endParaRPr lang="en-US" sz="1100" dirty="0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  <a:p>
              <a:pPr fontAlgn="ctr">
                <a:lnSpc>
                  <a:spcPct val="90000"/>
                </a:lnSpc>
              </a:pPr>
              <a:endParaRPr lang="en-US" sz="1100" dirty="0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143" name="Textframe 30">
              <a:extLst>
                <a:ext uri="{FF2B5EF4-FFF2-40B4-BE49-F238E27FC236}">
                  <a16:creationId xmlns:a16="http://schemas.microsoft.com/office/drawing/2014/main" id="{A5C47314-D467-4DED-9857-60D6578C34A5}"/>
                </a:ext>
              </a:extLst>
            </p:cNvPr>
            <p:cNvSpPr txBox="1">
              <a:spLocks/>
            </p:cNvSpPr>
            <p:nvPr/>
          </p:nvSpPr>
          <p:spPr>
            <a:xfrm>
              <a:off x="6408906" y="1700808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endParaRPr lang="en-US" sz="1100" b="0" dirty="0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</p:txBody>
        </p:sp>
      </p:grpSp>
      <p:sp>
        <p:nvSpPr>
          <p:cNvPr id="145" name="Textframe 30">
            <a:extLst>
              <a:ext uri="{FF2B5EF4-FFF2-40B4-BE49-F238E27FC236}">
                <a16:creationId xmlns:a16="http://schemas.microsoft.com/office/drawing/2014/main" id="{836ADA1A-40FC-4F5B-84CC-69C1D5210601}"/>
              </a:ext>
            </a:extLst>
          </p:cNvPr>
          <p:cNvSpPr txBox="1">
            <a:spLocks/>
          </p:cNvSpPr>
          <p:nvPr/>
        </p:nvSpPr>
        <p:spPr>
          <a:xfrm>
            <a:off x="3070322" y="1918341"/>
            <a:ext cx="1433403" cy="792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spcAft>
                <a:spcPts val="300"/>
              </a:spcAft>
            </a:pPr>
            <a:r>
              <a:rPr lang="en-US" sz="1100" dirty="0">
                <a:solidFill>
                  <a:srgbClr val="000000"/>
                </a:solidFill>
                <a:latin typeface="Helvetica LT Std" panose="020B0504020202020204" pitchFamily="34" charset="0"/>
              </a:rPr>
              <a:t>Height:</a:t>
            </a:r>
            <a:r>
              <a:rPr lang="en-US" sz="1100" b="0" dirty="0">
                <a:solidFill>
                  <a:srgbClr val="000000"/>
                </a:solidFill>
                <a:latin typeface="Helvetica LT Std" panose="020B0504020202020204" pitchFamily="34" charset="0"/>
              </a:rPr>
              <a:t> xxx</a:t>
            </a:r>
          </a:p>
          <a:p>
            <a:pPr fontAlgn="ctr">
              <a:spcAft>
                <a:spcPts val="300"/>
              </a:spcAft>
            </a:pPr>
            <a:r>
              <a:rPr lang="en-US" sz="1100" dirty="0">
                <a:solidFill>
                  <a:srgbClr val="000000"/>
                </a:solidFill>
                <a:latin typeface="Helvetica LT Std" panose="020B0504020202020204" pitchFamily="34" charset="0"/>
              </a:rPr>
              <a:t>Width:</a:t>
            </a:r>
            <a:r>
              <a:rPr lang="en-US" sz="1100" b="0" dirty="0">
                <a:solidFill>
                  <a:srgbClr val="000000"/>
                </a:solidFill>
                <a:latin typeface="Helvetica LT Std" panose="020B0504020202020204" pitchFamily="34" charset="0"/>
              </a:rPr>
              <a:t> xxx</a:t>
            </a:r>
          </a:p>
          <a:p>
            <a:pPr fontAlgn="ctr">
              <a:spcAft>
                <a:spcPts val="300"/>
              </a:spcAft>
            </a:pPr>
            <a:r>
              <a:rPr lang="en-US" sz="1100" dirty="0">
                <a:solidFill>
                  <a:srgbClr val="000000"/>
                </a:solidFill>
                <a:latin typeface="Helvetica LT Std" panose="020B0504020202020204" pitchFamily="34" charset="0"/>
              </a:rPr>
              <a:t>Depth:</a:t>
            </a:r>
            <a:r>
              <a:rPr lang="en-US" sz="1100" b="0" dirty="0">
                <a:solidFill>
                  <a:srgbClr val="000000"/>
                </a:solidFill>
                <a:latin typeface="Helvetica LT Std" panose="020B0504020202020204" pitchFamily="34" charset="0"/>
              </a:rPr>
              <a:t> xxx</a:t>
            </a:r>
          </a:p>
          <a:p>
            <a:pPr fontAlgn="ctr">
              <a:spcAft>
                <a:spcPts val="300"/>
              </a:spcAft>
            </a:pPr>
            <a:r>
              <a:rPr lang="en-US" sz="1100" dirty="0">
                <a:solidFill>
                  <a:srgbClr val="000000"/>
                </a:solidFill>
                <a:latin typeface="Helvetica LT Std" panose="020B0504020202020204" pitchFamily="34" charset="0"/>
              </a:rPr>
              <a:t>Weight:</a:t>
            </a:r>
            <a:r>
              <a:rPr lang="en-US" sz="1100" b="0" dirty="0">
                <a:solidFill>
                  <a:srgbClr val="000000"/>
                </a:solidFill>
                <a:latin typeface="Helvetica LT Std" panose="020B0504020202020204" pitchFamily="34" charset="0"/>
              </a:rPr>
              <a:t> xxx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803988-8783-4FFA-8E66-F54278290232}"/>
              </a:ext>
            </a:extLst>
          </p:cNvPr>
          <p:cNvGrpSpPr/>
          <p:nvPr/>
        </p:nvGrpSpPr>
        <p:grpSpPr>
          <a:xfrm>
            <a:off x="5150359" y="4760206"/>
            <a:ext cx="4280351" cy="169277"/>
            <a:chOff x="5150359" y="4641167"/>
            <a:chExt cx="4280351" cy="169277"/>
          </a:xfrm>
        </p:grpSpPr>
        <p:sp>
          <p:nvSpPr>
            <p:cNvPr id="225" name="Textframe 30">
              <a:extLst>
                <a:ext uri="{FF2B5EF4-FFF2-40B4-BE49-F238E27FC236}">
                  <a16:creationId xmlns:a16="http://schemas.microsoft.com/office/drawing/2014/main" id="{33C18B28-C578-4E43-8546-B9264C485982}"/>
                </a:ext>
              </a:extLst>
            </p:cNvPr>
            <p:cNvSpPr txBox="1">
              <a:spLocks/>
            </p:cNvSpPr>
            <p:nvPr/>
          </p:nvSpPr>
          <p:spPr>
            <a:xfrm>
              <a:off x="5150359" y="4641167"/>
              <a:ext cx="146883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26" name="Textframe 30">
              <a:extLst>
                <a:ext uri="{FF2B5EF4-FFF2-40B4-BE49-F238E27FC236}">
                  <a16:creationId xmlns:a16="http://schemas.microsoft.com/office/drawing/2014/main" id="{3269E28F-1634-4B86-8F9D-B2C987D55E33}"/>
                </a:ext>
              </a:extLst>
            </p:cNvPr>
            <p:cNvSpPr txBox="1">
              <a:spLocks/>
            </p:cNvSpPr>
            <p:nvPr/>
          </p:nvSpPr>
          <p:spPr>
            <a:xfrm>
              <a:off x="6384020" y="4641167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993E76-2DA6-41F5-ABC3-A656F1F993CF}"/>
              </a:ext>
            </a:extLst>
          </p:cNvPr>
          <p:cNvGrpSpPr/>
          <p:nvPr/>
        </p:nvGrpSpPr>
        <p:grpSpPr>
          <a:xfrm>
            <a:off x="5150359" y="4125302"/>
            <a:ext cx="4280351" cy="169277"/>
            <a:chOff x="5150359" y="4078875"/>
            <a:chExt cx="4280351" cy="169277"/>
          </a:xfrm>
        </p:grpSpPr>
        <p:sp>
          <p:nvSpPr>
            <p:cNvPr id="227" name="Textframe 30">
              <a:extLst>
                <a:ext uri="{FF2B5EF4-FFF2-40B4-BE49-F238E27FC236}">
                  <a16:creationId xmlns:a16="http://schemas.microsoft.com/office/drawing/2014/main" id="{45DF5F4A-D27D-47B3-A724-FA8A4DA6197D}"/>
                </a:ext>
              </a:extLst>
            </p:cNvPr>
            <p:cNvSpPr txBox="1">
              <a:spLocks/>
            </p:cNvSpPr>
            <p:nvPr/>
          </p:nvSpPr>
          <p:spPr>
            <a:xfrm>
              <a:off x="5150359" y="4078875"/>
              <a:ext cx="1064339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28" name="Textframe 30">
              <a:extLst>
                <a:ext uri="{FF2B5EF4-FFF2-40B4-BE49-F238E27FC236}">
                  <a16:creationId xmlns:a16="http://schemas.microsoft.com/office/drawing/2014/main" id="{A2158364-38DE-42BF-9133-153F6D358D9B}"/>
                </a:ext>
              </a:extLst>
            </p:cNvPr>
            <p:cNvSpPr txBox="1">
              <a:spLocks/>
            </p:cNvSpPr>
            <p:nvPr/>
          </p:nvSpPr>
          <p:spPr>
            <a:xfrm>
              <a:off x="6384020" y="4078875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2B59BB-549C-4EC2-BB5D-0A2C77723A2A}"/>
              </a:ext>
            </a:extLst>
          </p:cNvPr>
          <p:cNvGrpSpPr/>
          <p:nvPr/>
        </p:nvGrpSpPr>
        <p:grpSpPr>
          <a:xfrm>
            <a:off x="5150359" y="3528870"/>
            <a:ext cx="4280351" cy="169277"/>
            <a:chOff x="5150359" y="3516583"/>
            <a:chExt cx="4280351" cy="169277"/>
          </a:xfrm>
        </p:grpSpPr>
        <p:sp>
          <p:nvSpPr>
            <p:cNvPr id="229" name="Textframe 30">
              <a:extLst>
                <a:ext uri="{FF2B5EF4-FFF2-40B4-BE49-F238E27FC236}">
                  <a16:creationId xmlns:a16="http://schemas.microsoft.com/office/drawing/2014/main" id="{18658B1A-99A4-452D-B8B1-5856516BABA7}"/>
                </a:ext>
              </a:extLst>
            </p:cNvPr>
            <p:cNvSpPr txBox="1">
              <a:spLocks/>
            </p:cNvSpPr>
            <p:nvPr/>
          </p:nvSpPr>
          <p:spPr>
            <a:xfrm>
              <a:off x="5150359" y="3516583"/>
              <a:ext cx="1188309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30" name="Textframe 30">
              <a:extLst>
                <a:ext uri="{FF2B5EF4-FFF2-40B4-BE49-F238E27FC236}">
                  <a16:creationId xmlns:a16="http://schemas.microsoft.com/office/drawing/2014/main" id="{840CA3C3-56EA-4C26-966F-39B64FBBA739}"/>
                </a:ext>
              </a:extLst>
            </p:cNvPr>
            <p:cNvSpPr txBox="1">
              <a:spLocks/>
            </p:cNvSpPr>
            <p:nvPr/>
          </p:nvSpPr>
          <p:spPr>
            <a:xfrm>
              <a:off x="6384020" y="3516583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E277ED-84CD-4644-9FC1-7F9A44740C0F}"/>
              </a:ext>
            </a:extLst>
          </p:cNvPr>
          <p:cNvGrpSpPr/>
          <p:nvPr/>
        </p:nvGrpSpPr>
        <p:grpSpPr>
          <a:xfrm>
            <a:off x="5150359" y="2932438"/>
            <a:ext cx="4280351" cy="169277"/>
            <a:chOff x="5150359" y="2992763"/>
            <a:chExt cx="4280351" cy="169277"/>
          </a:xfrm>
        </p:grpSpPr>
        <p:sp>
          <p:nvSpPr>
            <p:cNvPr id="231" name="Textframe 30">
              <a:extLst>
                <a:ext uri="{FF2B5EF4-FFF2-40B4-BE49-F238E27FC236}">
                  <a16:creationId xmlns:a16="http://schemas.microsoft.com/office/drawing/2014/main" id="{77C52909-95D5-48AF-88D1-5E0FDC01AE3C}"/>
                </a:ext>
              </a:extLst>
            </p:cNvPr>
            <p:cNvSpPr txBox="1">
              <a:spLocks/>
            </p:cNvSpPr>
            <p:nvPr/>
          </p:nvSpPr>
          <p:spPr>
            <a:xfrm>
              <a:off x="5150359" y="2992763"/>
              <a:ext cx="130799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32" name="Textframe 30">
              <a:extLst>
                <a:ext uri="{FF2B5EF4-FFF2-40B4-BE49-F238E27FC236}">
                  <a16:creationId xmlns:a16="http://schemas.microsoft.com/office/drawing/2014/main" id="{C2F49A07-5152-40C4-A671-2CB9B8D6570D}"/>
                </a:ext>
              </a:extLst>
            </p:cNvPr>
            <p:cNvSpPr txBox="1">
              <a:spLocks/>
            </p:cNvSpPr>
            <p:nvPr/>
          </p:nvSpPr>
          <p:spPr>
            <a:xfrm>
              <a:off x="6384020" y="2992763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2F6447-3B9A-462B-94EB-712D5B46B386}"/>
              </a:ext>
            </a:extLst>
          </p:cNvPr>
          <p:cNvGrpSpPr/>
          <p:nvPr/>
        </p:nvGrpSpPr>
        <p:grpSpPr>
          <a:xfrm>
            <a:off x="5150359" y="5356638"/>
            <a:ext cx="4280351" cy="169277"/>
            <a:chOff x="5150359" y="5177817"/>
            <a:chExt cx="4280351" cy="169277"/>
          </a:xfrm>
        </p:grpSpPr>
        <p:sp>
          <p:nvSpPr>
            <p:cNvPr id="233" name="Textframe 30">
              <a:extLst>
                <a:ext uri="{FF2B5EF4-FFF2-40B4-BE49-F238E27FC236}">
                  <a16:creationId xmlns:a16="http://schemas.microsoft.com/office/drawing/2014/main" id="{A13A3517-3645-41B2-BD92-C73E6CC19260}"/>
                </a:ext>
              </a:extLst>
            </p:cNvPr>
            <p:cNvSpPr txBox="1">
              <a:spLocks/>
            </p:cNvSpPr>
            <p:nvPr/>
          </p:nvSpPr>
          <p:spPr>
            <a:xfrm>
              <a:off x="5150359" y="5177817"/>
              <a:ext cx="130799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34" name="Textframe 30">
              <a:extLst>
                <a:ext uri="{FF2B5EF4-FFF2-40B4-BE49-F238E27FC236}">
                  <a16:creationId xmlns:a16="http://schemas.microsoft.com/office/drawing/2014/main" id="{79EDA9C1-4069-4AF1-A206-FFF61019A9FC}"/>
                </a:ext>
              </a:extLst>
            </p:cNvPr>
            <p:cNvSpPr txBox="1">
              <a:spLocks/>
            </p:cNvSpPr>
            <p:nvPr/>
          </p:nvSpPr>
          <p:spPr>
            <a:xfrm>
              <a:off x="6384020" y="5177817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30BF9E-0F8A-460C-BAA5-63CC2A0B371B}"/>
              </a:ext>
            </a:extLst>
          </p:cNvPr>
          <p:cNvGrpSpPr/>
          <p:nvPr/>
        </p:nvGrpSpPr>
        <p:grpSpPr>
          <a:xfrm>
            <a:off x="5150359" y="5953072"/>
            <a:ext cx="4280351" cy="169277"/>
            <a:chOff x="5150359" y="5973503"/>
            <a:chExt cx="4280351" cy="169277"/>
          </a:xfrm>
        </p:grpSpPr>
        <p:sp>
          <p:nvSpPr>
            <p:cNvPr id="235" name="Textframe 30">
              <a:extLst>
                <a:ext uri="{FF2B5EF4-FFF2-40B4-BE49-F238E27FC236}">
                  <a16:creationId xmlns:a16="http://schemas.microsoft.com/office/drawing/2014/main" id="{95AD750A-9816-4DA9-B97A-341D06039FD7}"/>
                </a:ext>
              </a:extLst>
            </p:cNvPr>
            <p:cNvSpPr txBox="1">
              <a:spLocks/>
            </p:cNvSpPr>
            <p:nvPr/>
          </p:nvSpPr>
          <p:spPr>
            <a:xfrm>
              <a:off x="5150359" y="5973503"/>
              <a:ext cx="1307997" cy="15658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236" name="Textframe 30">
              <a:extLst>
                <a:ext uri="{FF2B5EF4-FFF2-40B4-BE49-F238E27FC236}">
                  <a16:creationId xmlns:a16="http://schemas.microsoft.com/office/drawing/2014/main" id="{D39E20B0-AC4E-48D5-AEEF-443FF7E4D562}"/>
                </a:ext>
              </a:extLst>
            </p:cNvPr>
            <p:cNvSpPr txBox="1">
              <a:spLocks/>
            </p:cNvSpPr>
            <p:nvPr/>
          </p:nvSpPr>
          <p:spPr>
            <a:xfrm>
              <a:off x="6384020" y="5973503"/>
              <a:ext cx="3046690" cy="1692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237" name="Textframe 30">
            <a:extLst>
              <a:ext uri="{FF2B5EF4-FFF2-40B4-BE49-F238E27FC236}">
                <a16:creationId xmlns:a16="http://schemas.microsoft.com/office/drawing/2014/main" id="{979C88C9-6057-437A-9C21-B04886755419}"/>
              </a:ext>
            </a:extLst>
          </p:cNvPr>
          <p:cNvSpPr txBox="1">
            <a:spLocks/>
          </p:cNvSpPr>
          <p:nvPr/>
        </p:nvSpPr>
        <p:spPr>
          <a:xfrm>
            <a:off x="5145647" y="1443509"/>
            <a:ext cx="2908997" cy="24198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sz="1700" u="sng" dirty="0">
                <a:solidFill>
                  <a:srgbClr val="00000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342F65AA-9201-48DC-A044-32535320AC3A}"/>
              </a:ext>
            </a:extLst>
          </p:cNvPr>
          <p:cNvCxnSpPr>
            <a:cxnSpLocks/>
          </p:cNvCxnSpPr>
          <p:nvPr/>
        </p:nvCxnSpPr>
        <p:spPr>
          <a:xfrm>
            <a:off x="5150359" y="4631267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39AF765D-9D81-4CC8-9A28-FF29A585C0E2}"/>
              </a:ext>
            </a:extLst>
          </p:cNvPr>
          <p:cNvCxnSpPr>
            <a:cxnSpLocks/>
          </p:cNvCxnSpPr>
          <p:nvPr/>
        </p:nvCxnSpPr>
        <p:spPr>
          <a:xfrm>
            <a:off x="5150359" y="3996363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1BA823FB-0B0B-4AEA-81A3-FD16DFB56641}"/>
              </a:ext>
            </a:extLst>
          </p:cNvPr>
          <p:cNvCxnSpPr>
            <a:cxnSpLocks/>
          </p:cNvCxnSpPr>
          <p:nvPr/>
        </p:nvCxnSpPr>
        <p:spPr>
          <a:xfrm>
            <a:off x="5150359" y="3399931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3628A293-ADD0-4719-942E-EB337B5FD774}"/>
              </a:ext>
            </a:extLst>
          </p:cNvPr>
          <p:cNvCxnSpPr>
            <a:cxnSpLocks/>
          </p:cNvCxnSpPr>
          <p:nvPr/>
        </p:nvCxnSpPr>
        <p:spPr>
          <a:xfrm>
            <a:off x="5150359" y="5227699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B556E6EE-0D10-46FD-B460-0122904C1D63}"/>
              </a:ext>
            </a:extLst>
          </p:cNvPr>
          <p:cNvCxnSpPr>
            <a:cxnSpLocks/>
          </p:cNvCxnSpPr>
          <p:nvPr/>
        </p:nvCxnSpPr>
        <p:spPr>
          <a:xfrm>
            <a:off x="5150359" y="5824131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6724F3FB-602A-47E6-85AE-C037CC1D3F84}"/>
              </a:ext>
            </a:extLst>
          </p:cNvPr>
          <p:cNvCxnSpPr>
            <a:cxnSpLocks/>
          </p:cNvCxnSpPr>
          <p:nvPr/>
        </p:nvCxnSpPr>
        <p:spPr>
          <a:xfrm>
            <a:off x="5150359" y="2803499"/>
            <a:ext cx="4185989" cy="0"/>
          </a:xfrm>
          <a:prstGeom prst="line">
            <a:avLst/>
          </a:prstGeom>
          <a:ln w="9525">
            <a:solidFill>
              <a:schemeClr val="accent6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69F68A-DDEF-4D5F-85A7-BD9B4EBD6974}"/>
              </a:ext>
            </a:extLst>
          </p:cNvPr>
          <p:cNvGrpSpPr/>
          <p:nvPr/>
        </p:nvGrpSpPr>
        <p:grpSpPr>
          <a:xfrm>
            <a:off x="5150359" y="1623052"/>
            <a:ext cx="4463541" cy="1234440"/>
            <a:chOff x="5150359" y="1719683"/>
            <a:chExt cx="4463541" cy="123444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526ABF6-66BA-4AD1-919B-1DB7CBDE71F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17446" y="1719683"/>
              <a:ext cx="274320" cy="1234440"/>
              <a:chOff x="10929664" y="1935467"/>
              <a:chExt cx="551262" cy="2468880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5012CA7-984E-4C87-9835-8BB25C70B28C}"/>
                  </a:ext>
                </a:extLst>
              </p:cNvPr>
              <p:cNvSpPr/>
              <p:nvPr/>
            </p:nvSpPr>
            <p:spPr>
              <a:xfrm flipH="1">
                <a:off x="10929664" y="1935467"/>
                <a:ext cx="551262" cy="2468880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  <a:scene3d>
                <a:camera prst="isometricRightUp">
                  <a:rot lat="19914000" lon="3186000" rev="17784000"/>
                </a:camera>
                <a:lightRig rig="brightRoom" dir="t"/>
              </a:scene3d>
              <a:sp3d extrusionH="127000" contourW="5080" prstMaterial="matte">
                <a:extrusionClr>
                  <a:schemeClr val="accent6"/>
                </a:extrusionClr>
                <a:contourClr>
                  <a:srgbClr val="00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E93B055-87AF-4D90-8D11-FB345BCC3485}"/>
                  </a:ext>
                </a:extLst>
              </p:cNvPr>
              <p:cNvGrpSpPr/>
              <p:nvPr/>
            </p:nvGrpSpPr>
            <p:grpSpPr>
              <a:xfrm flipH="1">
                <a:off x="10990669" y="1996663"/>
                <a:ext cx="429253" cy="2346488"/>
                <a:chOff x="6403946" y="948510"/>
                <a:chExt cx="1422953" cy="8391291"/>
              </a:xfrm>
              <a:solidFill>
                <a:schemeClr val="accent6"/>
              </a:solidFill>
              <a:scene3d>
                <a:camera prst="isometricRightUp">
                  <a:rot lat="19914000" lon="3186000" rev="17784000"/>
                </a:camera>
                <a:lightRig rig="brightRoom" dir="t"/>
              </a:scene3d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4FC6522A-6424-498C-814B-CF61E0FC8B90}"/>
                    </a:ext>
                  </a:extLst>
                </p:cNvPr>
                <p:cNvGrpSpPr/>
                <p:nvPr/>
              </p:nvGrpSpPr>
              <p:grpSpPr>
                <a:xfrm>
                  <a:off x="6403946" y="948510"/>
                  <a:ext cx="641651" cy="8391291"/>
                  <a:chOff x="6403946" y="948510"/>
                  <a:chExt cx="641651" cy="8391291"/>
                </a:xfrm>
                <a:grpFill/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55FC0023-C616-47F9-BA25-0FFE5E130C6E}"/>
                      </a:ext>
                    </a:extLst>
                  </p:cNvPr>
                  <p:cNvSpPr/>
                  <p:nvPr/>
                </p:nvSpPr>
                <p:spPr>
                  <a:xfrm>
                    <a:off x="6403946" y="948510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chemeClr val="tx1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D5E5CCB0-D981-4922-B9B8-C41DBF83EF8C}"/>
                      </a:ext>
                    </a:extLst>
                  </p:cNvPr>
                  <p:cNvSpPr/>
                  <p:nvPr/>
                </p:nvSpPr>
                <p:spPr>
                  <a:xfrm>
                    <a:off x="6403946" y="1303699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9665A1DE-0A88-40D3-8D2E-F860E352AA56}"/>
                      </a:ext>
                    </a:extLst>
                  </p:cNvPr>
                  <p:cNvSpPr/>
                  <p:nvPr/>
                </p:nvSpPr>
                <p:spPr>
                  <a:xfrm>
                    <a:off x="6403946" y="1658888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A04E52B9-0804-4590-92F6-5A8906AEC3AF}"/>
                      </a:ext>
                    </a:extLst>
                  </p:cNvPr>
                  <p:cNvSpPr/>
                  <p:nvPr/>
                </p:nvSpPr>
                <p:spPr>
                  <a:xfrm>
                    <a:off x="6403946" y="2014077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9E219834-63BE-456B-91C0-253572B0AC98}"/>
                      </a:ext>
                    </a:extLst>
                  </p:cNvPr>
                  <p:cNvSpPr/>
                  <p:nvPr/>
                </p:nvSpPr>
                <p:spPr>
                  <a:xfrm>
                    <a:off x="6403946" y="2369266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10DF607B-BADE-41D5-8E93-452522A6BA98}"/>
                      </a:ext>
                    </a:extLst>
                  </p:cNvPr>
                  <p:cNvSpPr/>
                  <p:nvPr/>
                </p:nvSpPr>
                <p:spPr>
                  <a:xfrm>
                    <a:off x="6403946" y="2724455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8F969DA5-B356-4630-AC97-6ED433E4865D}"/>
                      </a:ext>
                    </a:extLst>
                  </p:cNvPr>
                  <p:cNvSpPr/>
                  <p:nvPr/>
                </p:nvSpPr>
                <p:spPr>
                  <a:xfrm>
                    <a:off x="6403946" y="3079644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C3A45C98-8C5E-4AF0-AB51-8C5F03CF4FFB}"/>
                      </a:ext>
                    </a:extLst>
                  </p:cNvPr>
                  <p:cNvSpPr/>
                  <p:nvPr/>
                </p:nvSpPr>
                <p:spPr>
                  <a:xfrm>
                    <a:off x="6403946" y="3434833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734D4661-E09D-4B1C-B09F-3B177F493F1E}"/>
                      </a:ext>
                    </a:extLst>
                  </p:cNvPr>
                  <p:cNvSpPr/>
                  <p:nvPr/>
                </p:nvSpPr>
                <p:spPr>
                  <a:xfrm>
                    <a:off x="6403946" y="3790022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05B83112-1DF4-4281-973B-5987435FD137}"/>
                      </a:ext>
                    </a:extLst>
                  </p:cNvPr>
                  <p:cNvSpPr/>
                  <p:nvPr/>
                </p:nvSpPr>
                <p:spPr>
                  <a:xfrm>
                    <a:off x="6403946" y="4145211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F738533B-C7B2-41C6-A2D7-073E9AC83B2C}"/>
                      </a:ext>
                    </a:extLst>
                  </p:cNvPr>
                  <p:cNvSpPr/>
                  <p:nvPr/>
                </p:nvSpPr>
                <p:spPr>
                  <a:xfrm>
                    <a:off x="6403946" y="4500400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F0988198-FE21-44C4-ACB4-DDBD219A2E9B}"/>
                      </a:ext>
                    </a:extLst>
                  </p:cNvPr>
                  <p:cNvSpPr/>
                  <p:nvPr/>
                </p:nvSpPr>
                <p:spPr>
                  <a:xfrm>
                    <a:off x="6403946" y="4855589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63699D35-8EC0-48FE-B47E-EBC093C17916}"/>
                      </a:ext>
                    </a:extLst>
                  </p:cNvPr>
                  <p:cNvSpPr/>
                  <p:nvPr/>
                </p:nvSpPr>
                <p:spPr>
                  <a:xfrm>
                    <a:off x="6403946" y="5210778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16BAE3EC-F14C-4CEB-B73D-446E94E3E8E8}"/>
                      </a:ext>
                    </a:extLst>
                  </p:cNvPr>
                  <p:cNvSpPr/>
                  <p:nvPr/>
                </p:nvSpPr>
                <p:spPr>
                  <a:xfrm>
                    <a:off x="6403946" y="5565967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B709473B-73D1-4D96-940D-01CA196A9992}"/>
                      </a:ext>
                    </a:extLst>
                  </p:cNvPr>
                  <p:cNvSpPr/>
                  <p:nvPr/>
                </p:nvSpPr>
                <p:spPr>
                  <a:xfrm>
                    <a:off x="6403946" y="5921156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F9FEAEA6-31FF-4637-86E2-D7BCEAE979A8}"/>
                      </a:ext>
                    </a:extLst>
                  </p:cNvPr>
                  <p:cNvSpPr/>
                  <p:nvPr/>
                </p:nvSpPr>
                <p:spPr>
                  <a:xfrm>
                    <a:off x="6403946" y="6276345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7FC9F0B4-1F16-4B75-8387-BC550D8B8028}"/>
                      </a:ext>
                    </a:extLst>
                  </p:cNvPr>
                  <p:cNvSpPr/>
                  <p:nvPr/>
                </p:nvSpPr>
                <p:spPr>
                  <a:xfrm>
                    <a:off x="6403946" y="6631534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1E4AE434-5A81-4447-9A18-22C91AA874DC}"/>
                      </a:ext>
                    </a:extLst>
                  </p:cNvPr>
                  <p:cNvSpPr/>
                  <p:nvPr/>
                </p:nvSpPr>
                <p:spPr>
                  <a:xfrm>
                    <a:off x="6403946" y="6986723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4" name="Rectangle 133">
                    <a:extLst>
                      <a:ext uri="{FF2B5EF4-FFF2-40B4-BE49-F238E27FC236}">
                        <a16:creationId xmlns:a16="http://schemas.microsoft.com/office/drawing/2014/main" id="{78FE8540-23E7-4C99-B30D-18F223E29CF8}"/>
                      </a:ext>
                    </a:extLst>
                  </p:cNvPr>
                  <p:cNvSpPr/>
                  <p:nvPr/>
                </p:nvSpPr>
                <p:spPr>
                  <a:xfrm>
                    <a:off x="6403946" y="7341912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4E74C9A9-E2D2-467D-8D6F-C1EC8569EF0C}"/>
                      </a:ext>
                    </a:extLst>
                  </p:cNvPr>
                  <p:cNvSpPr/>
                  <p:nvPr/>
                </p:nvSpPr>
                <p:spPr>
                  <a:xfrm>
                    <a:off x="6403946" y="7697101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BC68D381-96FB-4BCD-A3D4-7094BC0917B7}"/>
                      </a:ext>
                    </a:extLst>
                  </p:cNvPr>
                  <p:cNvSpPr/>
                  <p:nvPr/>
                </p:nvSpPr>
                <p:spPr>
                  <a:xfrm>
                    <a:off x="6403946" y="8052290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7" name="Rectangle 136">
                    <a:extLst>
                      <a:ext uri="{FF2B5EF4-FFF2-40B4-BE49-F238E27FC236}">
                        <a16:creationId xmlns:a16="http://schemas.microsoft.com/office/drawing/2014/main" id="{F223200B-B13E-4226-9B06-0B1D07A52D88}"/>
                      </a:ext>
                    </a:extLst>
                  </p:cNvPr>
                  <p:cNvSpPr/>
                  <p:nvPr/>
                </p:nvSpPr>
                <p:spPr>
                  <a:xfrm>
                    <a:off x="6403946" y="8407479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9B0A873B-E918-4596-BFB4-C5F8731DCDC2}"/>
                      </a:ext>
                    </a:extLst>
                  </p:cNvPr>
                  <p:cNvSpPr/>
                  <p:nvPr/>
                </p:nvSpPr>
                <p:spPr>
                  <a:xfrm>
                    <a:off x="6403946" y="8762668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03FE1B7B-6DC8-43E3-9A3C-BCD21E55F9A0}"/>
                      </a:ext>
                    </a:extLst>
                  </p:cNvPr>
                  <p:cNvSpPr/>
                  <p:nvPr/>
                </p:nvSpPr>
                <p:spPr>
                  <a:xfrm>
                    <a:off x="6403946" y="9117862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05A3153E-2CC3-4A0B-B42C-F51844CE9D35}"/>
                    </a:ext>
                  </a:extLst>
                </p:cNvPr>
                <p:cNvGrpSpPr/>
                <p:nvPr/>
              </p:nvGrpSpPr>
              <p:grpSpPr>
                <a:xfrm>
                  <a:off x="7185248" y="948510"/>
                  <a:ext cx="641651" cy="8391291"/>
                  <a:chOff x="6403946" y="948510"/>
                  <a:chExt cx="641651" cy="8391291"/>
                </a:xfrm>
                <a:grpFill/>
              </p:grpSpPr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E343981E-310B-4176-BF6E-1D8A1FB900AF}"/>
                      </a:ext>
                    </a:extLst>
                  </p:cNvPr>
                  <p:cNvSpPr/>
                  <p:nvPr/>
                </p:nvSpPr>
                <p:spPr>
                  <a:xfrm>
                    <a:off x="6403946" y="948510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D417490F-7688-4F1F-9FF6-13AB36AF6EBA}"/>
                      </a:ext>
                    </a:extLst>
                  </p:cNvPr>
                  <p:cNvSpPr/>
                  <p:nvPr/>
                </p:nvSpPr>
                <p:spPr>
                  <a:xfrm>
                    <a:off x="6403946" y="1303699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BF38824A-FFF2-43DE-A16C-D56A00FADE7B}"/>
                      </a:ext>
                    </a:extLst>
                  </p:cNvPr>
                  <p:cNvSpPr/>
                  <p:nvPr/>
                </p:nvSpPr>
                <p:spPr>
                  <a:xfrm>
                    <a:off x="6403946" y="1658888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2780A39D-BB88-4E0C-80F3-F80996168E10}"/>
                      </a:ext>
                    </a:extLst>
                  </p:cNvPr>
                  <p:cNvSpPr/>
                  <p:nvPr/>
                </p:nvSpPr>
                <p:spPr>
                  <a:xfrm>
                    <a:off x="6403946" y="2014077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962CC1FB-A693-46AA-920A-69E877FA42DF}"/>
                      </a:ext>
                    </a:extLst>
                  </p:cNvPr>
                  <p:cNvSpPr/>
                  <p:nvPr/>
                </p:nvSpPr>
                <p:spPr>
                  <a:xfrm>
                    <a:off x="6403946" y="2369266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EBC2DAE6-D444-4132-952F-DACE5A7C1800}"/>
                      </a:ext>
                    </a:extLst>
                  </p:cNvPr>
                  <p:cNvSpPr/>
                  <p:nvPr/>
                </p:nvSpPr>
                <p:spPr>
                  <a:xfrm>
                    <a:off x="6403946" y="2724455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8" name="Rectangle 97">
                    <a:extLst>
                      <a:ext uri="{FF2B5EF4-FFF2-40B4-BE49-F238E27FC236}">
                        <a16:creationId xmlns:a16="http://schemas.microsoft.com/office/drawing/2014/main" id="{00711C8B-7C1C-409F-9638-AA006F2FD030}"/>
                      </a:ext>
                    </a:extLst>
                  </p:cNvPr>
                  <p:cNvSpPr/>
                  <p:nvPr/>
                </p:nvSpPr>
                <p:spPr>
                  <a:xfrm>
                    <a:off x="6403946" y="3079644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99" name="Rectangle 98">
                    <a:extLst>
                      <a:ext uri="{FF2B5EF4-FFF2-40B4-BE49-F238E27FC236}">
                        <a16:creationId xmlns:a16="http://schemas.microsoft.com/office/drawing/2014/main" id="{7888720A-4EA5-4E34-8B12-842074FAAADF}"/>
                      </a:ext>
                    </a:extLst>
                  </p:cNvPr>
                  <p:cNvSpPr/>
                  <p:nvPr/>
                </p:nvSpPr>
                <p:spPr>
                  <a:xfrm>
                    <a:off x="6403946" y="3434833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0" name="Rectangle 99">
                    <a:extLst>
                      <a:ext uri="{FF2B5EF4-FFF2-40B4-BE49-F238E27FC236}">
                        <a16:creationId xmlns:a16="http://schemas.microsoft.com/office/drawing/2014/main" id="{4F583ADB-3574-4076-84E6-4C994F6F264F}"/>
                      </a:ext>
                    </a:extLst>
                  </p:cNvPr>
                  <p:cNvSpPr/>
                  <p:nvPr/>
                </p:nvSpPr>
                <p:spPr>
                  <a:xfrm>
                    <a:off x="6403946" y="3790022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CA5177FF-7971-4C0A-8592-EAFD735A967E}"/>
                      </a:ext>
                    </a:extLst>
                  </p:cNvPr>
                  <p:cNvSpPr/>
                  <p:nvPr/>
                </p:nvSpPr>
                <p:spPr>
                  <a:xfrm>
                    <a:off x="6403946" y="4145211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082E6D95-E81D-4555-BB11-6E9F1445C849}"/>
                      </a:ext>
                    </a:extLst>
                  </p:cNvPr>
                  <p:cNvSpPr/>
                  <p:nvPr/>
                </p:nvSpPr>
                <p:spPr>
                  <a:xfrm>
                    <a:off x="6403946" y="4500400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17A1F47B-274A-4CF0-94AF-37DDBF9A2F49}"/>
                      </a:ext>
                    </a:extLst>
                  </p:cNvPr>
                  <p:cNvSpPr/>
                  <p:nvPr/>
                </p:nvSpPr>
                <p:spPr>
                  <a:xfrm>
                    <a:off x="6403946" y="4855589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BEF0CC7D-B180-4A61-9EBC-697F9684AE93}"/>
                      </a:ext>
                    </a:extLst>
                  </p:cNvPr>
                  <p:cNvSpPr/>
                  <p:nvPr/>
                </p:nvSpPr>
                <p:spPr>
                  <a:xfrm>
                    <a:off x="6403946" y="5210778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8E307D68-9013-4CB6-AE48-D0535A870403}"/>
                      </a:ext>
                    </a:extLst>
                  </p:cNvPr>
                  <p:cNvSpPr/>
                  <p:nvPr/>
                </p:nvSpPr>
                <p:spPr>
                  <a:xfrm>
                    <a:off x="6403946" y="5565967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8FC1CFD0-4A91-41D6-97AA-9E52866B385E}"/>
                      </a:ext>
                    </a:extLst>
                  </p:cNvPr>
                  <p:cNvSpPr/>
                  <p:nvPr/>
                </p:nvSpPr>
                <p:spPr>
                  <a:xfrm>
                    <a:off x="6403946" y="5921156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DF1F5358-13AF-4621-B1DF-DF3126680BE6}"/>
                      </a:ext>
                    </a:extLst>
                  </p:cNvPr>
                  <p:cNvSpPr/>
                  <p:nvPr/>
                </p:nvSpPr>
                <p:spPr>
                  <a:xfrm>
                    <a:off x="6403946" y="6276345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8" name="Rectangle 107">
                    <a:extLst>
                      <a:ext uri="{FF2B5EF4-FFF2-40B4-BE49-F238E27FC236}">
                        <a16:creationId xmlns:a16="http://schemas.microsoft.com/office/drawing/2014/main" id="{D230A4DA-5ACB-4633-B54D-16B1EC93DD0F}"/>
                      </a:ext>
                    </a:extLst>
                  </p:cNvPr>
                  <p:cNvSpPr/>
                  <p:nvPr/>
                </p:nvSpPr>
                <p:spPr>
                  <a:xfrm>
                    <a:off x="6403946" y="6631534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9" name="Rectangle 108">
                    <a:extLst>
                      <a:ext uri="{FF2B5EF4-FFF2-40B4-BE49-F238E27FC236}">
                        <a16:creationId xmlns:a16="http://schemas.microsoft.com/office/drawing/2014/main" id="{E37F8E05-81B1-42A5-BE27-B2522B9EDEBF}"/>
                      </a:ext>
                    </a:extLst>
                  </p:cNvPr>
                  <p:cNvSpPr/>
                  <p:nvPr/>
                </p:nvSpPr>
                <p:spPr>
                  <a:xfrm>
                    <a:off x="6403946" y="6986723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C3BDE7C7-199A-4A17-94DD-9AF4D8EB9FF0}"/>
                      </a:ext>
                    </a:extLst>
                  </p:cNvPr>
                  <p:cNvSpPr/>
                  <p:nvPr/>
                </p:nvSpPr>
                <p:spPr>
                  <a:xfrm>
                    <a:off x="6403946" y="7341912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9B350B3B-F260-4A20-9530-9913CC92F04B}"/>
                      </a:ext>
                    </a:extLst>
                  </p:cNvPr>
                  <p:cNvSpPr/>
                  <p:nvPr/>
                </p:nvSpPr>
                <p:spPr>
                  <a:xfrm>
                    <a:off x="6403946" y="7697101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57F7364E-1796-4FDE-8E8B-12E24C35FEB4}"/>
                      </a:ext>
                    </a:extLst>
                  </p:cNvPr>
                  <p:cNvSpPr/>
                  <p:nvPr/>
                </p:nvSpPr>
                <p:spPr>
                  <a:xfrm>
                    <a:off x="6403946" y="8052290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EF34989A-3973-408F-94A1-0A3BC3F5C828}"/>
                      </a:ext>
                    </a:extLst>
                  </p:cNvPr>
                  <p:cNvSpPr/>
                  <p:nvPr/>
                </p:nvSpPr>
                <p:spPr>
                  <a:xfrm>
                    <a:off x="6403946" y="8407479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36E6C40C-C463-4A5D-AE80-1BE4CD7461E3}"/>
                      </a:ext>
                    </a:extLst>
                  </p:cNvPr>
                  <p:cNvSpPr/>
                  <p:nvPr/>
                </p:nvSpPr>
                <p:spPr>
                  <a:xfrm>
                    <a:off x="6403946" y="8762668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06985B8F-459A-46A3-8F83-4524C2D2AE16}"/>
                      </a:ext>
                    </a:extLst>
                  </p:cNvPr>
                  <p:cNvSpPr/>
                  <p:nvPr/>
                </p:nvSpPr>
                <p:spPr>
                  <a:xfrm>
                    <a:off x="6403946" y="9117862"/>
                    <a:ext cx="641651" cy="221939"/>
                  </a:xfrm>
                  <a:prstGeom prst="rect">
                    <a:avLst/>
                  </a:prstGeom>
                  <a:solidFill>
                    <a:schemeClr val="accent6"/>
                  </a:solidFill>
                  <a:ln w="9525" cmpd="sng">
                    <a:noFill/>
                  </a:ln>
                  <a:effectLst/>
                  <a:sp3d contourW="5080" prstMaterial="matte">
                    <a:extrusionClr>
                      <a:schemeClr val="accent6"/>
                    </a:extrusionClr>
                    <a:contourClr>
                      <a:srgbClr val="000000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</p:grpSp>
          </p:grp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39C69046-2D94-4A46-AFB6-2B425D8C0E2B}"/>
                </a:ext>
              </a:extLst>
            </p:cNvPr>
            <p:cNvGrpSpPr/>
            <p:nvPr/>
          </p:nvGrpSpPr>
          <p:grpSpPr>
            <a:xfrm>
              <a:off x="5150359" y="2027709"/>
              <a:ext cx="4185989" cy="461280"/>
              <a:chOff x="4768362" y="1700808"/>
              <a:chExt cx="4687234" cy="461280"/>
            </a:xfrm>
          </p:grpSpPr>
          <p:sp>
            <p:nvSpPr>
              <p:cNvPr id="242" name="Textframe 30">
                <a:extLst>
                  <a:ext uri="{FF2B5EF4-FFF2-40B4-BE49-F238E27FC236}">
                    <a16:creationId xmlns:a16="http://schemas.microsoft.com/office/drawing/2014/main" id="{645154C3-2098-4FDA-9AD6-58A54C2D500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68362" y="1700808"/>
                <a:ext cx="1307997" cy="4612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fontAlgn="ctr">
                  <a:lnSpc>
                    <a:spcPct val="90000"/>
                  </a:lnSpc>
                </a:pPr>
                <a:r>
                  <a:rPr lang="en-US" sz="1100" dirty="0">
                    <a:solidFill>
                      <a:srgbClr val="000000"/>
                    </a:solidFill>
                    <a:latin typeface="Helvetica LT Std" panose="020B0504020202020204" pitchFamily="34" charset="0"/>
                  </a:rPr>
                  <a:t>Dimensions</a:t>
                </a:r>
              </a:p>
              <a:p>
                <a:pPr fontAlgn="ctr">
                  <a:lnSpc>
                    <a:spcPct val="90000"/>
                  </a:lnSpc>
                </a:pPr>
                <a:endPara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endParaRPr>
              </a:p>
              <a:p>
                <a:pPr fontAlgn="ctr">
                  <a:lnSpc>
                    <a:spcPct val="90000"/>
                  </a:lnSpc>
                </a:pPr>
                <a:endPara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243" name="Textframe 30">
                <a:extLst>
                  <a:ext uri="{FF2B5EF4-FFF2-40B4-BE49-F238E27FC236}">
                    <a16:creationId xmlns:a16="http://schemas.microsoft.com/office/drawing/2014/main" id="{7FD29AEC-1F97-44BB-A1E8-7DB2C0D484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08906" y="1700808"/>
                <a:ext cx="3046690" cy="1692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fontAlgn="ctr">
                  <a:spcAft>
                    <a:spcPts val="300"/>
                  </a:spcAft>
                </a:pPr>
                <a:endPara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241" name="Textframe 30">
              <a:extLst>
                <a:ext uri="{FF2B5EF4-FFF2-40B4-BE49-F238E27FC236}">
                  <a16:creationId xmlns:a16="http://schemas.microsoft.com/office/drawing/2014/main" id="{63F2E571-540A-4DC1-BA21-B4771CF54AC3}"/>
                </a:ext>
              </a:extLst>
            </p:cNvPr>
            <p:cNvSpPr txBox="1">
              <a:spLocks/>
            </p:cNvSpPr>
            <p:nvPr/>
          </p:nvSpPr>
          <p:spPr>
            <a:xfrm>
              <a:off x="7840077" y="2014972"/>
              <a:ext cx="1773823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spcAft>
                  <a:spcPts val="30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Height:</a:t>
              </a: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 xxx</a:t>
              </a:r>
            </a:p>
            <a:p>
              <a:pPr fontAlgn="ctr">
                <a:spcAft>
                  <a:spcPts val="30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Width:</a:t>
              </a: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 xxx</a:t>
              </a:r>
            </a:p>
            <a:p>
              <a:pPr fontAlgn="ctr">
                <a:spcAft>
                  <a:spcPts val="30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Depth:</a:t>
              </a:r>
              <a:r>
                <a:rPr lang="en-US" sz="1100" b="0" dirty="0">
                  <a:solidFill>
                    <a:srgbClr val="000000"/>
                  </a:solidFill>
                  <a:latin typeface="Helvetica LT Std" panose="020B0504020202020204" pitchFamily="34" charset="0"/>
                </a:rPr>
                <a:t> xxx</a:t>
              </a:r>
            </a:p>
          </p:txBody>
        </p:sp>
      </p:grp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F6F6F3-548D-4D19-A982-3F034022D3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Data Sheet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76D85-BB07-4318-B0E8-CC59F6D23B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9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1B4216-82BC-4A6A-806D-8D45328A2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8CDC7-E74A-4183-9D74-E5C81A491E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85AD7-F570-4401-B951-D17D6DD1E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 Columns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27D1C-6693-4DCE-8D05-E2F4DA37F6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D55594-D92E-457B-A68B-EBAE48647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31D251-AD5D-4165-AB46-3A9AC7B268CF}"/>
              </a:ext>
            </a:extLst>
          </p:cNvPr>
          <p:cNvGrpSpPr/>
          <p:nvPr/>
        </p:nvGrpSpPr>
        <p:grpSpPr>
          <a:xfrm>
            <a:off x="560510" y="2286497"/>
            <a:ext cx="2743200" cy="1027977"/>
            <a:chOff x="560510" y="2581427"/>
            <a:chExt cx="2743200" cy="102797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D92505-67D4-438E-8C43-852EE068FCCF}"/>
                </a:ext>
              </a:extLst>
            </p:cNvPr>
            <p:cNvGrpSpPr/>
            <p:nvPr/>
          </p:nvGrpSpPr>
          <p:grpSpPr>
            <a:xfrm>
              <a:off x="560510" y="2581427"/>
              <a:ext cx="2743200" cy="1027977"/>
              <a:chOff x="560511" y="2581427"/>
              <a:chExt cx="4255465" cy="1027977"/>
            </a:xfrm>
          </p:grpSpPr>
          <p:sp>
            <p:nvSpPr>
              <p:cNvPr id="12" name="Textframe 30">
                <a:extLst>
                  <a:ext uri="{FF2B5EF4-FFF2-40B4-BE49-F238E27FC236}">
                    <a16:creationId xmlns:a16="http://schemas.microsoft.com/office/drawing/2014/main" id="{B93ACC42-960F-4E21-9F93-FBBF7AB599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0511" y="3378572"/>
                <a:ext cx="4255465" cy="2308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533400" lvl="0" indent="-285750">
                  <a:spcBef>
                    <a:spcPts val="0"/>
                  </a:spcBef>
                  <a:spcAft>
                    <a:spcPts val="600"/>
                  </a:spcAft>
                  <a:buClr>
                    <a:schemeClr val="dk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sz="1500" b="0" dirty="0">
                    <a:solidFill>
                      <a:schemeClr val="dk1"/>
                    </a:solidFill>
                  </a:rPr>
                  <a:t>xxx</a:t>
                </a:r>
                <a:endParaRPr lang="en" sz="1500" b="0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13" name="Textframe 30">
                <a:extLst>
                  <a:ext uri="{FF2B5EF4-FFF2-40B4-BE49-F238E27FC236}">
                    <a16:creationId xmlns:a16="http://schemas.microsoft.com/office/drawing/2014/main" id="{8587DC32-E267-4B9D-B8F6-F097F320BE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65854" y="2581427"/>
                <a:ext cx="3250122" cy="2135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fontAlgn="ctr">
                  <a:lnSpc>
                    <a:spcPct val="90000"/>
                  </a:lnSpc>
                </a:pPr>
                <a:r>
                  <a:rPr lang="en-US" sz="1500" dirty="0">
                    <a:solidFill>
                      <a:srgbClr val="003F56"/>
                    </a:solidFill>
                    <a:latin typeface="+mj-lt"/>
                  </a:rPr>
                  <a:t>xxx</a:t>
                </a:r>
              </a:p>
            </p:txBody>
          </p:sp>
          <p:sp>
            <p:nvSpPr>
              <p:cNvPr id="14" name="Line 16">
                <a:extLst>
                  <a:ext uri="{FF2B5EF4-FFF2-40B4-BE49-F238E27FC236}">
                    <a16:creationId xmlns:a16="http://schemas.microsoft.com/office/drawing/2014/main" id="{D0C6334C-E750-4E19-A640-B3A8AD2223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7479" y="3096653"/>
                <a:ext cx="392849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sp>
          <p:nvSpPr>
            <p:cNvPr id="9" name="RbNavigator">
              <a:extLst>
                <a:ext uri="{FF2B5EF4-FFF2-40B4-BE49-F238E27FC236}">
                  <a16:creationId xmlns:a16="http://schemas.microsoft.com/office/drawing/2014/main" id="{CB004997-25BA-4E84-8825-401077CE514F}"/>
                </a:ext>
              </a:extLst>
            </p:cNvPr>
            <p:cNvSpPr txBox="1">
              <a:spLocks/>
            </p:cNvSpPr>
            <p:nvPr/>
          </p:nvSpPr>
          <p:spPr>
            <a:xfrm>
              <a:off x="570908" y="2581427"/>
              <a:ext cx="364213" cy="595085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kumimoji="1" lang="en-US" sz="190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" name="RbNavigator">
              <a:extLst>
                <a:ext uri="{FF2B5EF4-FFF2-40B4-BE49-F238E27FC236}">
                  <a16:creationId xmlns:a16="http://schemas.microsoft.com/office/drawing/2014/main" id="{BB26B2C5-6963-4A97-A7FA-A446738F48D8}"/>
                </a:ext>
              </a:extLst>
            </p:cNvPr>
            <p:cNvSpPr txBox="1">
              <a:spLocks/>
            </p:cNvSpPr>
            <p:nvPr/>
          </p:nvSpPr>
          <p:spPr>
            <a:xfrm>
              <a:off x="611906" y="2581428"/>
              <a:ext cx="364213" cy="595085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vert="horz" wrap="none" lIns="0" tIns="36004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kumimoji="1" lang="en-US" sz="1900" b="0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cxnSp>
          <p:nvCxnSpPr>
            <p:cNvPr id="11" name="Gerade Verbindung 55">
              <a:extLst>
                <a:ext uri="{FF2B5EF4-FFF2-40B4-BE49-F238E27FC236}">
                  <a16:creationId xmlns:a16="http://schemas.microsoft.com/office/drawing/2014/main" id="{F5F4D545-4E60-471E-BCB2-BE1A112E829D}"/>
                </a:ext>
              </a:extLst>
            </p:cNvPr>
            <p:cNvCxnSpPr/>
            <p:nvPr/>
          </p:nvCxnSpPr>
          <p:spPr>
            <a:xfrm>
              <a:off x="611904" y="3096653"/>
              <a:ext cx="362302" cy="0"/>
            </a:xfrm>
            <a:prstGeom prst="line">
              <a:avLst/>
            </a:prstGeom>
            <a:ln w="28575" cmpd="sng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F2984F-A428-406C-835E-0585C29D9ED2}"/>
              </a:ext>
            </a:extLst>
          </p:cNvPr>
          <p:cNvGrpSpPr/>
          <p:nvPr/>
        </p:nvGrpSpPr>
        <p:grpSpPr>
          <a:xfrm>
            <a:off x="3579739" y="2286497"/>
            <a:ext cx="2743200" cy="1027977"/>
            <a:chOff x="560510" y="2581427"/>
            <a:chExt cx="2743200" cy="102797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4B3192-F716-4F4D-A717-BD470E25A641}"/>
                </a:ext>
              </a:extLst>
            </p:cNvPr>
            <p:cNvGrpSpPr/>
            <p:nvPr/>
          </p:nvGrpSpPr>
          <p:grpSpPr>
            <a:xfrm>
              <a:off x="560510" y="2581427"/>
              <a:ext cx="2743200" cy="1027977"/>
              <a:chOff x="560511" y="2581427"/>
              <a:chExt cx="4255465" cy="1027977"/>
            </a:xfrm>
          </p:grpSpPr>
          <p:sp>
            <p:nvSpPr>
              <p:cNvPr id="20" name="Textframe 30">
                <a:extLst>
                  <a:ext uri="{FF2B5EF4-FFF2-40B4-BE49-F238E27FC236}">
                    <a16:creationId xmlns:a16="http://schemas.microsoft.com/office/drawing/2014/main" id="{20296A20-2EA7-44DB-B144-192F7165DC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0511" y="3378572"/>
                <a:ext cx="4255465" cy="2308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533400" lvl="0" indent="-285750">
                  <a:spcBef>
                    <a:spcPts val="0"/>
                  </a:spcBef>
                  <a:spcAft>
                    <a:spcPts val="600"/>
                  </a:spcAft>
                  <a:buClr>
                    <a:schemeClr val="dk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sz="1500" b="0" dirty="0">
                    <a:solidFill>
                      <a:schemeClr val="dk1"/>
                    </a:solidFill>
                  </a:rPr>
                  <a:t>xxx</a:t>
                </a:r>
              </a:p>
            </p:txBody>
          </p:sp>
          <p:sp>
            <p:nvSpPr>
              <p:cNvPr id="21" name="Textframe 30">
                <a:extLst>
                  <a:ext uri="{FF2B5EF4-FFF2-40B4-BE49-F238E27FC236}">
                    <a16:creationId xmlns:a16="http://schemas.microsoft.com/office/drawing/2014/main" id="{D27278DC-3885-453F-B5CC-1D9B6F41C8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65854" y="2581427"/>
                <a:ext cx="3250122" cy="2135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fontAlgn="ctr">
                  <a:lnSpc>
                    <a:spcPct val="90000"/>
                  </a:lnSpc>
                </a:pPr>
                <a:r>
                  <a:rPr lang="en-US" sz="1500" dirty="0">
                    <a:solidFill>
                      <a:srgbClr val="003F56"/>
                    </a:solidFill>
                    <a:latin typeface="+mj-lt"/>
                  </a:rPr>
                  <a:t>xxx</a:t>
                </a:r>
              </a:p>
            </p:txBody>
          </p:sp>
          <p:sp>
            <p:nvSpPr>
              <p:cNvPr id="22" name="Line 16">
                <a:extLst>
                  <a:ext uri="{FF2B5EF4-FFF2-40B4-BE49-F238E27FC236}">
                    <a16:creationId xmlns:a16="http://schemas.microsoft.com/office/drawing/2014/main" id="{61D51317-B360-4461-BBCC-70CA7DC82A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7479" y="3096653"/>
                <a:ext cx="392849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sp>
          <p:nvSpPr>
            <p:cNvPr id="17" name="RbNavigator">
              <a:extLst>
                <a:ext uri="{FF2B5EF4-FFF2-40B4-BE49-F238E27FC236}">
                  <a16:creationId xmlns:a16="http://schemas.microsoft.com/office/drawing/2014/main" id="{5920098C-C053-4B6F-93F2-1C3BAEF119A4}"/>
                </a:ext>
              </a:extLst>
            </p:cNvPr>
            <p:cNvSpPr txBox="1">
              <a:spLocks/>
            </p:cNvSpPr>
            <p:nvPr/>
          </p:nvSpPr>
          <p:spPr>
            <a:xfrm>
              <a:off x="570908" y="2581427"/>
              <a:ext cx="364213" cy="595085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kumimoji="1" lang="en-US" sz="190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" name="RbNavigator">
              <a:extLst>
                <a:ext uri="{FF2B5EF4-FFF2-40B4-BE49-F238E27FC236}">
                  <a16:creationId xmlns:a16="http://schemas.microsoft.com/office/drawing/2014/main" id="{E2FB9BE8-22F7-4C09-A2E5-F0A4E4233160}"/>
                </a:ext>
              </a:extLst>
            </p:cNvPr>
            <p:cNvSpPr txBox="1">
              <a:spLocks/>
            </p:cNvSpPr>
            <p:nvPr/>
          </p:nvSpPr>
          <p:spPr>
            <a:xfrm>
              <a:off x="611906" y="2581428"/>
              <a:ext cx="364213" cy="595085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vert="horz" wrap="none" lIns="0" tIns="36004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kumimoji="1" lang="en-US" sz="1900" b="0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cxnSp>
          <p:nvCxnSpPr>
            <p:cNvPr id="19" name="Gerade Verbindung 55">
              <a:extLst>
                <a:ext uri="{FF2B5EF4-FFF2-40B4-BE49-F238E27FC236}">
                  <a16:creationId xmlns:a16="http://schemas.microsoft.com/office/drawing/2014/main" id="{7F145140-4D41-41A4-8D4B-2AB7FBA42999}"/>
                </a:ext>
              </a:extLst>
            </p:cNvPr>
            <p:cNvCxnSpPr/>
            <p:nvPr/>
          </p:nvCxnSpPr>
          <p:spPr>
            <a:xfrm>
              <a:off x="611904" y="3096653"/>
              <a:ext cx="362302" cy="0"/>
            </a:xfrm>
            <a:prstGeom prst="line">
              <a:avLst/>
            </a:prstGeom>
            <a:ln w="28575" cmpd="sng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C151AF-BA4E-41C3-B506-0AA3F8260AC0}"/>
              </a:ext>
            </a:extLst>
          </p:cNvPr>
          <p:cNvGrpSpPr/>
          <p:nvPr/>
        </p:nvGrpSpPr>
        <p:grpSpPr>
          <a:xfrm>
            <a:off x="6598968" y="2286497"/>
            <a:ext cx="2743200" cy="1027977"/>
            <a:chOff x="560510" y="2581427"/>
            <a:chExt cx="2743200" cy="102797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31D528F-3EA8-405D-8B79-211E3C181F97}"/>
                </a:ext>
              </a:extLst>
            </p:cNvPr>
            <p:cNvGrpSpPr/>
            <p:nvPr/>
          </p:nvGrpSpPr>
          <p:grpSpPr>
            <a:xfrm>
              <a:off x="560510" y="2581427"/>
              <a:ext cx="2743200" cy="1027977"/>
              <a:chOff x="560511" y="2581427"/>
              <a:chExt cx="4255465" cy="1027977"/>
            </a:xfrm>
          </p:grpSpPr>
          <p:sp>
            <p:nvSpPr>
              <p:cNvPr id="28" name="Textframe 30">
                <a:extLst>
                  <a:ext uri="{FF2B5EF4-FFF2-40B4-BE49-F238E27FC236}">
                    <a16:creationId xmlns:a16="http://schemas.microsoft.com/office/drawing/2014/main" id="{61C7AB0E-583D-4D81-A67F-F9F34BB1DB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0511" y="3378572"/>
                <a:ext cx="4255465" cy="2308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533400" lvl="0" indent="-285750">
                  <a:spcBef>
                    <a:spcPts val="0"/>
                  </a:spcBef>
                  <a:spcAft>
                    <a:spcPts val="600"/>
                  </a:spcAft>
                  <a:buClr>
                    <a:schemeClr val="dk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sz="1500" b="0" dirty="0">
                    <a:solidFill>
                      <a:schemeClr val="dk1"/>
                    </a:solidFill>
                  </a:rPr>
                  <a:t>xxx</a:t>
                </a:r>
                <a:endParaRPr lang="en" sz="1500" b="0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29" name="Textframe 30">
                <a:extLst>
                  <a:ext uri="{FF2B5EF4-FFF2-40B4-BE49-F238E27FC236}">
                    <a16:creationId xmlns:a16="http://schemas.microsoft.com/office/drawing/2014/main" id="{2AC5FA12-FBE0-4846-BFC0-5A96E69BB4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65854" y="2581427"/>
                <a:ext cx="3250122" cy="2135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fontAlgn="ctr">
                  <a:lnSpc>
                    <a:spcPct val="90000"/>
                  </a:lnSpc>
                </a:pPr>
                <a:r>
                  <a:rPr lang="en-US" sz="1500" dirty="0">
                    <a:solidFill>
                      <a:srgbClr val="003F56"/>
                    </a:solidFill>
                    <a:latin typeface="+mj-lt"/>
                  </a:rPr>
                  <a:t>xxx</a:t>
                </a:r>
              </a:p>
            </p:txBody>
          </p:sp>
          <p:sp>
            <p:nvSpPr>
              <p:cNvPr id="30" name="Line 16">
                <a:extLst>
                  <a:ext uri="{FF2B5EF4-FFF2-40B4-BE49-F238E27FC236}">
                    <a16:creationId xmlns:a16="http://schemas.microsoft.com/office/drawing/2014/main" id="{3DF6A104-243D-4230-8304-D7658035A5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7479" y="3096653"/>
                <a:ext cx="392849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sp>
          <p:nvSpPr>
            <p:cNvPr id="25" name="RbNavigator">
              <a:extLst>
                <a:ext uri="{FF2B5EF4-FFF2-40B4-BE49-F238E27FC236}">
                  <a16:creationId xmlns:a16="http://schemas.microsoft.com/office/drawing/2014/main" id="{CF24DD17-84F4-4CBA-BA95-9302D4898D9F}"/>
                </a:ext>
              </a:extLst>
            </p:cNvPr>
            <p:cNvSpPr txBox="1">
              <a:spLocks/>
            </p:cNvSpPr>
            <p:nvPr/>
          </p:nvSpPr>
          <p:spPr>
            <a:xfrm>
              <a:off x="570908" y="2581427"/>
              <a:ext cx="364213" cy="595085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kumimoji="1" lang="en-US" sz="190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6" name="RbNavigator">
              <a:extLst>
                <a:ext uri="{FF2B5EF4-FFF2-40B4-BE49-F238E27FC236}">
                  <a16:creationId xmlns:a16="http://schemas.microsoft.com/office/drawing/2014/main" id="{246F0319-5E03-44D7-A1C6-231F42762650}"/>
                </a:ext>
              </a:extLst>
            </p:cNvPr>
            <p:cNvSpPr txBox="1">
              <a:spLocks/>
            </p:cNvSpPr>
            <p:nvPr/>
          </p:nvSpPr>
          <p:spPr>
            <a:xfrm>
              <a:off x="611906" y="2581428"/>
              <a:ext cx="364213" cy="595085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vert="horz" wrap="none" lIns="0" tIns="36004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kumimoji="1" lang="en-US" sz="1900" b="0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Gerade Verbindung 55">
              <a:extLst>
                <a:ext uri="{FF2B5EF4-FFF2-40B4-BE49-F238E27FC236}">
                  <a16:creationId xmlns:a16="http://schemas.microsoft.com/office/drawing/2014/main" id="{3192485B-C0AA-4CD3-94C3-DF151A895E4A}"/>
                </a:ext>
              </a:extLst>
            </p:cNvPr>
            <p:cNvCxnSpPr/>
            <p:nvPr/>
          </p:nvCxnSpPr>
          <p:spPr>
            <a:xfrm>
              <a:off x="611904" y="3096653"/>
              <a:ext cx="362302" cy="0"/>
            </a:xfrm>
            <a:prstGeom prst="line">
              <a:avLst/>
            </a:prstGeom>
            <a:ln w="28575" cmpd="sng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18089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E73DB9-DC0C-4178-8EC8-CE31B1BEC7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 Columns with Row Labels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9833B32-3DFF-4B29-A4EB-9D2C25E885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A23D792-F797-4E54-85F8-A44A371E42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2C7E543-D480-4B21-9DDE-BF2466137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0247B0F-833B-4BD6-B5E8-CD2327B06C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27" name="Gerade Verbindung 23">
            <a:extLst>
              <a:ext uri="{FF2B5EF4-FFF2-40B4-BE49-F238E27FC236}">
                <a16:creationId xmlns:a16="http://schemas.microsoft.com/office/drawing/2014/main" id="{E1BDF3DC-7255-4282-AE9F-F1CBC3F55F96}"/>
              </a:ext>
            </a:extLst>
          </p:cNvPr>
          <p:cNvCxnSpPr/>
          <p:nvPr/>
        </p:nvCxnSpPr>
        <p:spPr>
          <a:xfrm rot="5400000">
            <a:off x="558946" y="2534723"/>
            <a:ext cx="514530" cy="0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0DF52C80-D450-4111-898F-90E11A6A10F9}"/>
              </a:ext>
            </a:extLst>
          </p:cNvPr>
          <p:cNvCxnSpPr>
            <a:cxnSpLocks/>
          </p:cNvCxnSpPr>
          <p:nvPr/>
        </p:nvCxnSpPr>
        <p:spPr>
          <a:xfrm>
            <a:off x="816211" y="2924944"/>
            <a:ext cx="0" cy="3096344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F68F54E-E9E8-4DAB-888E-EA523038E9DD}"/>
              </a:ext>
            </a:extLst>
          </p:cNvPr>
          <p:cNvGrpSpPr/>
          <p:nvPr/>
        </p:nvGrpSpPr>
        <p:grpSpPr>
          <a:xfrm>
            <a:off x="1028117" y="2276729"/>
            <a:ext cx="4049354" cy="876419"/>
            <a:chOff x="993212" y="2276729"/>
            <a:chExt cx="4049354" cy="876419"/>
          </a:xfrm>
        </p:grpSpPr>
        <p:sp>
          <p:nvSpPr>
            <p:cNvPr id="30" name="RbNavigator">
              <a:extLst>
                <a:ext uri="{FF2B5EF4-FFF2-40B4-BE49-F238E27FC236}">
                  <a16:creationId xmlns:a16="http://schemas.microsoft.com/office/drawing/2014/main" id="{E1478CAA-2A4D-4124-8B6A-B4778FCC3398}"/>
                </a:ext>
              </a:extLst>
            </p:cNvPr>
            <p:cNvSpPr txBox="1">
              <a:spLocks/>
            </p:cNvSpPr>
            <p:nvPr/>
          </p:nvSpPr>
          <p:spPr>
            <a:xfrm>
              <a:off x="993212" y="2276729"/>
              <a:ext cx="252274" cy="514529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kumimoji="1" lang="en-US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FB7DB17C-7ECC-4788-B71D-2C95724AAF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086" y="2722210"/>
              <a:ext cx="3840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32" name="Textframe 30">
              <a:extLst>
                <a:ext uri="{FF2B5EF4-FFF2-40B4-BE49-F238E27FC236}">
                  <a16:creationId xmlns:a16="http://schemas.microsoft.com/office/drawing/2014/main" id="{B1090394-C2A7-4DEA-9685-8CE1951EEE8A}"/>
                </a:ext>
              </a:extLst>
            </p:cNvPr>
            <p:cNvSpPr txBox="1">
              <a:spLocks/>
            </p:cNvSpPr>
            <p:nvPr/>
          </p:nvSpPr>
          <p:spPr>
            <a:xfrm>
              <a:off x="1475135" y="2276729"/>
              <a:ext cx="2100085" cy="1850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dirty="0">
                  <a:latin typeface="Helvetica LT Std" panose="020B0504020202020204" pitchFamily="34" charset="0"/>
                </a:rPr>
                <a:t>xxx</a:t>
              </a:r>
              <a:endParaRPr lang="en-US" baseline="30000" dirty="0">
                <a:latin typeface="Helvetica LT Std" panose="020B0504020202020204" pitchFamily="34" charset="0"/>
              </a:endParaRPr>
            </a:p>
          </p:txBody>
        </p:sp>
        <p:sp>
          <p:nvSpPr>
            <p:cNvPr id="34" name="RbNavigator">
              <a:extLst>
                <a:ext uri="{FF2B5EF4-FFF2-40B4-BE49-F238E27FC236}">
                  <a16:creationId xmlns:a16="http://schemas.microsoft.com/office/drawing/2014/main" id="{AF41D4B2-0559-429A-8FD5-5C4F1AC27F6E}"/>
                </a:ext>
              </a:extLst>
            </p:cNvPr>
            <p:cNvSpPr txBox="1">
              <a:spLocks/>
            </p:cNvSpPr>
            <p:nvPr/>
          </p:nvSpPr>
          <p:spPr>
            <a:xfrm>
              <a:off x="1022242" y="2276729"/>
              <a:ext cx="310896" cy="514529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kumimoji="1" lang="en-US" sz="1500" b="0" dirty="0">
                  <a:solidFill>
                    <a:srgbClr val="FFFFFF"/>
                  </a:solidFill>
                  <a:latin typeface="Helvetica LT Std" panose="020B0504020202020204" pitchFamily="34" charset="0"/>
                  <a:cs typeface="Arial" pitchFamily="34" charset="0"/>
                </a:rPr>
                <a:t>1</a:t>
              </a:r>
            </a:p>
          </p:txBody>
        </p:sp>
        <p:cxnSp>
          <p:nvCxnSpPr>
            <p:cNvPr id="35" name="Gerade Verbindung 61">
              <a:extLst>
                <a:ext uri="{FF2B5EF4-FFF2-40B4-BE49-F238E27FC236}">
                  <a16:creationId xmlns:a16="http://schemas.microsoft.com/office/drawing/2014/main" id="{324DA62A-1091-4DD8-A0F4-FB0D91D108C8}"/>
                </a:ext>
              </a:extLst>
            </p:cNvPr>
            <p:cNvCxnSpPr/>
            <p:nvPr/>
          </p:nvCxnSpPr>
          <p:spPr>
            <a:xfrm>
              <a:off x="1022242" y="2722210"/>
              <a:ext cx="306613" cy="0"/>
            </a:xfrm>
            <a:prstGeom prst="line">
              <a:avLst/>
            </a:prstGeom>
            <a:ln w="28575" cmpd="sng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Joined 169">
              <a:extLst>
                <a:ext uri="{FF2B5EF4-FFF2-40B4-BE49-F238E27FC236}">
                  <a16:creationId xmlns:a16="http://schemas.microsoft.com/office/drawing/2014/main" id="{2157CA7C-C81B-42ED-9C55-725F6DFCAB21}"/>
                </a:ext>
              </a:extLst>
            </p:cNvPr>
            <p:cNvSpPr txBox="1"/>
            <p:nvPr/>
          </p:nvSpPr>
          <p:spPr>
            <a:xfrm>
              <a:off x="1006277" y="2924944"/>
              <a:ext cx="2598427" cy="22820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91440" tIns="45720" rIns="0" bIns="0" rtlCol="0">
              <a:spAutoFit/>
            </a:bodyPr>
            <a:lstStyle/>
            <a:p>
              <a:pPr marL="171450" lvl="1" indent="-171450">
                <a:lnSpc>
                  <a:spcPct val="91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zh-CN" b="0" dirty="0">
                  <a:solidFill>
                    <a:srgbClr val="000000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sp>
        <p:nvSpPr>
          <p:cNvPr id="37" name="Textfeld 52">
            <a:extLst>
              <a:ext uri="{FF2B5EF4-FFF2-40B4-BE49-F238E27FC236}">
                <a16:creationId xmlns:a16="http://schemas.microsoft.com/office/drawing/2014/main" id="{A78C6C63-36B0-4D74-B72B-ABAD4D15D33A}"/>
              </a:ext>
            </a:extLst>
          </p:cNvPr>
          <p:cNvSpPr txBox="1"/>
          <p:nvPr/>
        </p:nvSpPr>
        <p:spPr>
          <a:xfrm rot="16200000">
            <a:off x="174627" y="3299957"/>
            <a:ext cx="936103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latin typeface="Helvetica LT Std" panose="020B0504020202020204" pitchFamily="34" charset="0"/>
                <a:cs typeface="Arial" pitchFamily="34" charset="0"/>
              </a:rPr>
              <a:t>Description</a:t>
            </a:r>
          </a:p>
        </p:txBody>
      </p:sp>
      <p:sp>
        <p:nvSpPr>
          <p:cNvPr id="38" name="Textfeld 52">
            <a:extLst>
              <a:ext uri="{FF2B5EF4-FFF2-40B4-BE49-F238E27FC236}">
                <a16:creationId xmlns:a16="http://schemas.microsoft.com/office/drawing/2014/main" id="{B51231E2-C431-4E82-B29A-6A667755D33B}"/>
              </a:ext>
            </a:extLst>
          </p:cNvPr>
          <p:cNvSpPr txBox="1"/>
          <p:nvPr/>
        </p:nvSpPr>
        <p:spPr>
          <a:xfrm rot="16200000">
            <a:off x="377504" y="2449596"/>
            <a:ext cx="530352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latin typeface="Helvetica LT Std" panose="020B0504020202020204" pitchFamily="34" charset="0"/>
                <a:cs typeface="Arial" pitchFamily="34" charset="0"/>
              </a:rPr>
              <a:t>Step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38B1589-4A6C-446E-A7E4-BD4361FE3119}"/>
              </a:ext>
            </a:extLst>
          </p:cNvPr>
          <p:cNvGrpSpPr/>
          <p:nvPr/>
        </p:nvGrpSpPr>
        <p:grpSpPr>
          <a:xfrm>
            <a:off x="5289377" y="2276729"/>
            <a:ext cx="4049354" cy="876419"/>
            <a:chOff x="993212" y="2276729"/>
            <a:chExt cx="4049354" cy="876419"/>
          </a:xfrm>
        </p:grpSpPr>
        <p:sp>
          <p:nvSpPr>
            <p:cNvPr id="40" name="RbNavigator">
              <a:extLst>
                <a:ext uri="{FF2B5EF4-FFF2-40B4-BE49-F238E27FC236}">
                  <a16:creationId xmlns:a16="http://schemas.microsoft.com/office/drawing/2014/main" id="{C00BD7D9-85EE-4C02-8B06-B2FAEBC1D219}"/>
                </a:ext>
              </a:extLst>
            </p:cNvPr>
            <p:cNvSpPr txBox="1">
              <a:spLocks/>
            </p:cNvSpPr>
            <p:nvPr/>
          </p:nvSpPr>
          <p:spPr>
            <a:xfrm>
              <a:off x="993212" y="2276729"/>
              <a:ext cx="252274" cy="514529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kumimoji="1" lang="en-US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41" name="Line 16">
              <a:extLst>
                <a:ext uri="{FF2B5EF4-FFF2-40B4-BE49-F238E27FC236}">
                  <a16:creationId xmlns:a16="http://schemas.microsoft.com/office/drawing/2014/main" id="{F0333232-993E-4A12-B7F7-CA912C6297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086" y="2722210"/>
              <a:ext cx="3840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42" name="Textframe 30">
              <a:extLst>
                <a:ext uri="{FF2B5EF4-FFF2-40B4-BE49-F238E27FC236}">
                  <a16:creationId xmlns:a16="http://schemas.microsoft.com/office/drawing/2014/main" id="{55C2CD4C-ECD8-4001-A357-B71F9672BD3C}"/>
                </a:ext>
              </a:extLst>
            </p:cNvPr>
            <p:cNvSpPr txBox="1">
              <a:spLocks/>
            </p:cNvSpPr>
            <p:nvPr/>
          </p:nvSpPr>
          <p:spPr>
            <a:xfrm>
              <a:off x="1475135" y="2276729"/>
              <a:ext cx="2100085" cy="1850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dirty="0">
                  <a:latin typeface="Helvetica LT Std" panose="020B0504020202020204" pitchFamily="34" charset="0"/>
                </a:rPr>
                <a:t>xxx</a:t>
              </a:r>
              <a:endParaRPr lang="en-US" baseline="30000" dirty="0">
                <a:latin typeface="Helvetica LT Std" panose="020B0504020202020204" pitchFamily="34" charset="0"/>
              </a:endParaRPr>
            </a:p>
          </p:txBody>
        </p:sp>
        <p:sp>
          <p:nvSpPr>
            <p:cNvPr id="43" name="RbNavigator">
              <a:extLst>
                <a:ext uri="{FF2B5EF4-FFF2-40B4-BE49-F238E27FC236}">
                  <a16:creationId xmlns:a16="http://schemas.microsoft.com/office/drawing/2014/main" id="{EA04D7E4-694F-4BAF-A30C-531F9DC9346A}"/>
                </a:ext>
              </a:extLst>
            </p:cNvPr>
            <p:cNvSpPr txBox="1">
              <a:spLocks/>
            </p:cNvSpPr>
            <p:nvPr/>
          </p:nvSpPr>
          <p:spPr>
            <a:xfrm>
              <a:off x="1022242" y="2276729"/>
              <a:ext cx="310896" cy="514529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kumimoji="1" lang="en-US" sz="1500" b="0" dirty="0">
                  <a:solidFill>
                    <a:srgbClr val="FFFFFF"/>
                  </a:solidFill>
                  <a:latin typeface="Helvetica LT Std" panose="020B0504020202020204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44" name="Gerade Verbindung 61">
              <a:extLst>
                <a:ext uri="{FF2B5EF4-FFF2-40B4-BE49-F238E27FC236}">
                  <a16:creationId xmlns:a16="http://schemas.microsoft.com/office/drawing/2014/main" id="{439CC588-A326-4C6B-9A9E-B31B130FBB54}"/>
                </a:ext>
              </a:extLst>
            </p:cNvPr>
            <p:cNvCxnSpPr/>
            <p:nvPr/>
          </p:nvCxnSpPr>
          <p:spPr>
            <a:xfrm>
              <a:off x="1022242" y="2722210"/>
              <a:ext cx="306613" cy="0"/>
            </a:xfrm>
            <a:prstGeom prst="line">
              <a:avLst/>
            </a:prstGeom>
            <a:ln w="28575" cmpd="sng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Joined 169">
              <a:extLst>
                <a:ext uri="{FF2B5EF4-FFF2-40B4-BE49-F238E27FC236}">
                  <a16:creationId xmlns:a16="http://schemas.microsoft.com/office/drawing/2014/main" id="{DC31A209-31C4-44AE-972D-BEDB0CDE57A4}"/>
                </a:ext>
              </a:extLst>
            </p:cNvPr>
            <p:cNvSpPr txBox="1"/>
            <p:nvPr/>
          </p:nvSpPr>
          <p:spPr>
            <a:xfrm>
              <a:off x="1006277" y="2924944"/>
              <a:ext cx="2598427" cy="22820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91440" tIns="45720" rIns="0" bIns="0" rtlCol="0">
              <a:spAutoFit/>
            </a:bodyPr>
            <a:lstStyle/>
            <a:p>
              <a:pPr marL="171450" lvl="1" indent="-171450">
                <a:lnSpc>
                  <a:spcPct val="91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zh-CN" b="0" dirty="0">
                  <a:solidFill>
                    <a:srgbClr val="000000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92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20BF64-7A19-4489-A98D-028DB8755C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BB305-8C10-4A90-8B5F-161DD0B4BE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F5A40-9068-469B-9251-7D9515F2E0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 Columns with Outcomes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F053E-E9ED-4707-A20A-2C7CF5A74C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13D80B-BAEC-47B1-9B4B-CBD0B4F29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Gerade Verbindung 23">
            <a:extLst>
              <a:ext uri="{FF2B5EF4-FFF2-40B4-BE49-F238E27FC236}">
                <a16:creationId xmlns:a16="http://schemas.microsoft.com/office/drawing/2014/main" id="{98BA4A27-A2D6-4697-9DA4-8D37482681FE}"/>
              </a:ext>
            </a:extLst>
          </p:cNvPr>
          <p:cNvCxnSpPr/>
          <p:nvPr/>
        </p:nvCxnSpPr>
        <p:spPr>
          <a:xfrm rot="5400000">
            <a:off x="538321" y="2541598"/>
            <a:ext cx="514530" cy="0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27">
            <a:extLst>
              <a:ext uri="{FF2B5EF4-FFF2-40B4-BE49-F238E27FC236}">
                <a16:creationId xmlns:a16="http://schemas.microsoft.com/office/drawing/2014/main" id="{1C6AF9D3-4418-42C4-AD9C-74EAB3936A4E}"/>
              </a:ext>
            </a:extLst>
          </p:cNvPr>
          <p:cNvCxnSpPr>
            <a:cxnSpLocks/>
          </p:cNvCxnSpPr>
          <p:nvPr/>
        </p:nvCxnSpPr>
        <p:spPr>
          <a:xfrm>
            <a:off x="795586" y="2986819"/>
            <a:ext cx="0" cy="2016224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bNavigator">
            <a:extLst>
              <a:ext uri="{FF2B5EF4-FFF2-40B4-BE49-F238E27FC236}">
                <a16:creationId xmlns:a16="http://schemas.microsoft.com/office/drawing/2014/main" id="{0433AAFC-E355-43C9-BBB2-55B77825FF95}"/>
              </a:ext>
            </a:extLst>
          </p:cNvPr>
          <p:cNvSpPr txBox="1">
            <a:spLocks/>
          </p:cNvSpPr>
          <p:nvPr/>
        </p:nvSpPr>
        <p:spPr>
          <a:xfrm>
            <a:off x="970760" y="2283604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" name="RbNavigator">
            <a:extLst>
              <a:ext uri="{FF2B5EF4-FFF2-40B4-BE49-F238E27FC236}">
                <a16:creationId xmlns:a16="http://schemas.microsoft.com/office/drawing/2014/main" id="{E4F420A4-D638-40D7-B196-8D5A04DC79F3}"/>
              </a:ext>
            </a:extLst>
          </p:cNvPr>
          <p:cNvSpPr txBox="1">
            <a:spLocks/>
          </p:cNvSpPr>
          <p:nvPr/>
        </p:nvSpPr>
        <p:spPr>
          <a:xfrm>
            <a:off x="999790" y="2283604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1</a:t>
            </a:r>
          </a:p>
        </p:txBody>
      </p:sp>
      <p:cxnSp>
        <p:nvCxnSpPr>
          <p:cNvPr id="11" name="Gerade Verbindung 61">
            <a:extLst>
              <a:ext uri="{FF2B5EF4-FFF2-40B4-BE49-F238E27FC236}">
                <a16:creationId xmlns:a16="http://schemas.microsoft.com/office/drawing/2014/main" id="{8666E752-E56E-41CC-8C7B-0263CF3BC11F}"/>
              </a:ext>
            </a:extLst>
          </p:cNvPr>
          <p:cNvCxnSpPr/>
          <p:nvPr/>
        </p:nvCxnSpPr>
        <p:spPr>
          <a:xfrm>
            <a:off x="999790" y="2729085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4AE066-6C56-4B7E-8A3E-02F80F2396A4}"/>
              </a:ext>
            </a:extLst>
          </p:cNvPr>
          <p:cNvGrpSpPr/>
          <p:nvPr/>
        </p:nvGrpSpPr>
        <p:grpSpPr>
          <a:xfrm>
            <a:off x="529015" y="5257659"/>
            <a:ext cx="266571" cy="1010771"/>
            <a:chOff x="529015" y="5086810"/>
            <a:chExt cx="266571" cy="457200"/>
          </a:xfrm>
        </p:grpSpPr>
        <p:sp>
          <p:nvSpPr>
            <p:cNvPr id="13" name="Textfeld 52">
              <a:extLst>
                <a:ext uri="{FF2B5EF4-FFF2-40B4-BE49-F238E27FC236}">
                  <a16:creationId xmlns:a16="http://schemas.microsoft.com/office/drawing/2014/main" id="{387A9ED0-ECD7-4E67-ABF6-65CE8F3483BD}"/>
                </a:ext>
              </a:extLst>
            </p:cNvPr>
            <p:cNvSpPr txBox="1"/>
            <p:nvPr/>
          </p:nvSpPr>
          <p:spPr>
            <a:xfrm rot="16200000">
              <a:off x="393454" y="5222372"/>
              <a:ext cx="457199" cy="1860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dirty="0">
                  <a:latin typeface="Helvetica LT Std" panose="020B0504020202020204" pitchFamily="34" charset="0"/>
                  <a:cs typeface="Arial" pitchFamily="34" charset="0"/>
                </a:rPr>
                <a:t>Outcome</a:t>
              </a:r>
            </a:p>
          </p:txBody>
        </p:sp>
        <p:cxnSp>
          <p:nvCxnSpPr>
            <p:cNvPr id="14" name="Gerade Verbindung 51">
              <a:extLst>
                <a:ext uri="{FF2B5EF4-FFF2-40B4-BE49-F238E27FC236}">
                  <a16:creationId xmlns:a16="http://schemas.microsoft.com/office/drawing/2014/main" id="{90B040D0-A1F0-4B19-93A5-8E65474CC5F4}"/>
                </a:ext>
              </a:extLst>
            </p:cNvPr>
            <p:cNvCxnSpPr>
              <a:cxnSpLocks/>
            </p:cNvCxnSpPr>
            <p:nvPr/>
          </p:nvCxnSpPr>
          <p:spPr>
            <a:xfrm>
              <a:off x="795586" y="5086810"/>
              <a:ext cx="0" cy="343295"/>
            </a:xfrm>
            <a:prstGeom prst="line">
              <a:avLst/>
            </a:prstGeom>
            <a:ln w="22225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AB1665-2FEC-4DD7-9015-C56A3E07D7A5}"/>
              </a:ext>
            </a:extLst>
          </p:cNvPr>
          <p:cNvGrpSpPr/>
          <p:nvPr/>
        </p:nvGrpSpPr>
        <p:grpSpPr>
          <a:xfrm>
            <a:off x="983823" y="2283604"/>
            <a:ext cx="4114800" cy="3743889"/>
            <a:chOff x="983825" y="2283604"/>
            <a:chExt cx="2646402" cy="3743889"/>
          </a:xfrm>
        </p:grpSpPr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DCD82059-3E1C-42D8-A2AD-B4F627D3AA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9635" y="2729085"/>
              <a:ext cx="24505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17" name="Textframe 30">
              <a:extLst>
                <a:ext uri="{FF2B5EF4-FFF2-40B4-BE49-F238E27FC236}">
                  <a16:creationId xmlns:a16="http://schemas.microsoft.com/office/drawing/2014/main" id="{0A3E6ACD-728B-4B98-BFD2-AE8A72289473}"/>
                </a:ext>
              </a:extLst>
            </p:cNvPr>
            <p:cNvSpPr txBox="1">
              <a:spLocks/>
            </p:cNvSpPr>
            <p:nvPr/>
          </p:nvSpPr>
          <p:spPr>
            <a:xfrm>
              <a:off x="1297552" y="2283604"/>
              <a:ext cx="2100085" cy="1850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dirty="0">
                  <a:latin typeface="Helvetica LT Std" panose="020B0504020202020204" pitchFamily="34" charset="0"/>
                </a:rPr>
                <a:t>xxx</a:t>
              </a:r>
              <a:endParaRPr lang="en-US" baseline="30000" dirty="0">
                <a:latin typeface="Helvetica LT Std" panose="020B0504020202020204" pitchFamily="34" charset="0"/>
              </a:endParaRPr>
            </a:p>
          </p:txBody>
        </p:sp>
        <p:sp>
          <p:nvSpPr>
            <p:cNvPr id="18" name="Joined 169">
              <a:extLst>
                <a:ext uri="{FF2B5EF4-FFF2-40B4-BE49-F238E27FC236}">
                  <a16:creationId xmlns:a16="http://schemas.microsoft.com/office/drawing/2014/main" id="{7373CF10-6852-436C-9639-8AE5A524DD69}"/>
                </a:ext>
              </a:extLst>
            </p:cNvPr>
            <p:cNvSpPr txBox="1"/>
            <p:nvPr/>
          </p:nvSpPr>
          <p:spPr>
            <a:xfrm>
              <a:off x="983825" y="2986819"/>
              <a:ext cx="2598427" cy="22820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91440" tIns="45720" rIns="91440" bIns="0" rtlCol="0">
              <a:spAutoFit/>
            </a:bodyPr>
            <a:lstStyle/>
            <a:p>
              <a:pPr marL="171450" lvl="1" indent="-171450">
                <a:lnSpc>
                  <a:spcPct val="91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zh-CN" b="0" dirty="0">
                  <a:solidFill>
                    <a:srgbClr val="000000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9" name="Textframe 30">
              <a:extLst>
                <a:ext uri="{FF2B5EF4-FFF2-40B4-BE49-F238E27FC236}">
                  <a16:creationId xmlns:a16="http://schemas.microsoft.com/office/drawing/2014/main" id="{208DC69B-A42E-46B2-8D54-2B3DDF1434DF}"/>
                </a:ext>
              </a:extLst>
            </p:cNvPr>
            <p:cNvSpPr txBox="1">
              <a:spLocks/>
            </p:cNvSpPr>
            <p:nvPr/>
          </p:nvSpPr>
          <p:spPr>
            <a:xfrm>
              <a:off x="999790" y="5264534"/>
              <a:ext cx="2627196" cy="76295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</a:ln>
          </p:spPr>
          <p:txBody>
            <a:bodyPr vert="horz" wrap="square" lIns="182880" tIns="0" rIns="182880" bIns="0" rtlCol="0" anchor="ctr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</a:pPr>
              <a:r>
                <a:rPr lang="en-US" altLang="zh-CN" dirty="0">
                  <a:solidFill>
                    <a:srgbClr val="003F5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lang="en-US" altLang="zh-CN" baseline="30000" dirty="0">
                <a:solidFill>
                  <a:srgbClr val="003F5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cxnSp>
          <p:nvCxnSpPr>
            <p:cNvPr id="20" name="VLine">
              <a:extLst>
                <a:ext uri="{FF2B5EF4-FFF2-40B4-BE49-F238E27FC236}">
                  <a16:creationId xmlns:a16="http://schemas.microsoft.com/office/drawing/2014/main" id="{AA7F940D-406E-4739-8FEA-5EBC23D2C69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99790" y="5134687"/>
              <a:ext cx="2627196" cy="0"/>
            </a:xfrm>
            <a:prstGeom prst="line">
              <a:avLst/>
            </a:prstGeom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IsoclesTriangle">
            <a:extLst>
              <a:ext uri="{FF2B5EF4-FFF2-40B4-BE49-F238E27FC236}">
                <a16:creationId xmlns:a16="http://schemas.microsoft.com/office/drawing/2014/main" id="{7DB914DB-7D55-4B5C-86B5-ADDB50F44D99}"/>
              </a:ext>
            </a:extLst>
          </p:cNvPr>
          <p:cNvSpPr/>
          <p:nvPr/>
        </p:nvSpPr>
        <p:spPr>
          <a:xfrm rot="10800000">
            <a:off x="2869351" y="5083961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2" name="Textfeld 52">
            <a:extLst>
              <a:ext uri="{FF2B5EF4-FFF2-40B4-BE49-F238E27FC236}">
                <a16:creationId xmlns:a16="http://schemas.microsoft.com/office/drawing/2014/main" id="{F08679A1-FBAC-4DD4-809E-9920C651FA16}"/>
              </a:ext>
            </a:extLst>
          </p:cNvPr>
          <p:cNvSpPr txBox="1"/>
          <p:nvPr/>
        </p:nvSpPr>
        <p:spPr>
          <a:xfrm rot="16200000">
            <a:off x="154002" y="3361832"/>
            <a:ext cx="936103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latin typeface="Helvetica LT Std" panose="020B0504020202020204" pitchFamily="34" charset="0"/>
                <a:cs typeface="Arial" pitchFamily="34" charset="0"/>
              </a:rPr>
              <a:t>Description</a:t>
            </a:r>
          </a:p>
        </p:txBody>
      </p:sp>
      <p:sp>
        <p:nvSpPr>
          <p:cNvPr id="23" name="Textfeld 52">
            <a:extLst>
              <a:ext uri="{FF2B5EF4-FFF2-40B4-BE49-F238E27FC236}">
                <a16:creationId xmlns:a16="http://schemas.microsoft.com/office/drawing/2014/main" id="{3F3EAE44-EB3C-49BE-A65D-28942932C3F9}"/>
              </a:ext>
            </a:extLst>
          </p:cNvPr>
          <p:cNvSpPr txBox="1"/>
          <p:nvPr/>
        </p:nvSpPr>
        <p:spPr>
          <a:xfrm rot="16200000">
            <a:off x="356879" y="2456471"/>
            <a:ext cx="530352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latin typeface="Helvetica LT Std" panose="020B0504020202020204" pitchFamily="34" charset="0"/>
                <a:cs typeface="Arial" pitchFamily="34" charset="0"/>
              </a:rPr>
              <a:t>Step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B491D5-6224-42D0-BB64-6FE88619B535}"/>
              </a:ext>
            </a:extLst>
          </p:cNvPr>
          <p:cNvGrpSpPr/>
          <p:nvPr/>
        </p:nvGrpSpPr>
        <p:grpSpPr>
          <a:xfrm>
            <a:off x="5235122" y="2283604"/>
            <a:ext cx="4114800" cy="3743889"/>
            <a:chOff x="983825" y="2283604"/>
            <a:chExt cx="2646402" cy="3743889"/>
          </a:xfrm>
        </p:grpSpPr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2984E09A-9A92-465C-9FDA-B3271CF6A9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9635" y="2729085"/>
              <a:ext cx="24505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26" name="Textframe 30">
              <a:extLst>
                <a:ext uri="{FF2B5EF4-FFF2-40B4-BE49-F238E27FC236}">
                  <a16:creationId xmlns:a16="http://schemas.microsoft.com/office/drawing/2014/main" id="{BF6FF1D4-441F-48A2-ABA6-5B5BDEC2D38B}"/>
                </a:ext>
              </a:extLst>
            </p:cNvPr>
            <p:cNvSpPr txBox="1">
              <a:spLocks/>
            </p:cNvSpPr>
            <p:nvPr/>
          </p:nvSpPr>
          <p:spPr>
            <a:xfrm>
              <a:off x="1308998" y="2283604"/>
              <a:ext cx="2100085" cy="1850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ctr">
                <a:lnSpc>
                  <a:spcPct val="90000"/>
                </a:lnSpc>
              </a:pPr>
              <a:r>
                <a:rPr lang="en-US" dirty="0">
                  <a:latin typeface="Helvetica LT Std" panose="020B0504020202020204" pitchFamily="34" charset="0"/>
                </a:rPr>
                <a:t>xxx</a:t>
              </a:r>
              <a:endParaRPr lang="en-US" baseline="30000" dirty="0">
                <a:latin typeface="Helvetica LT Std" panose="020B0504020202020204" pitchFamily="34" charset="0"/>
              </a:endParaRPr>
            </a:p>
          </p:txBody>
        </p:sp>
        <p:sp>
          <p:nvSpPr>
            <p:cNvPr id="27" name="Joined 169">
              <a:extLst>
                <a:ext uri="{FF2B5EF4-FFF2-40B4-BE49-F238E27FC236}">
                  <a16:creationId xmlns:a16="http://schemas.microsoft.com/office/drawing/2014/main" id="{4A0C389B-E400-4D72-B072-38C2C321F5E2}"/>
                </a:ext>
              </a:extLst>
            </p:cNvPr>
            <p:cNvSpPr txBox="1"/>
            <p:nvPr/>
          </p:nvSpPr>
          <p:spPr>
            <a:xfrm>
              <a:off x="983825" y="2986819"/>
              <a:ext cx="2598427" cy="22820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91440" tIns="45720" rIns="91440" bIns="0" rtlCol="0">
              <a:spAutoFit/>
            </a:bodyPr>
            <a:lstStyle/>
            <a:p>
              <a:pPr marL="171450" lvl="1" indent="-171450">
                <a:lnSpc>
                  <a:spcPct val="91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zh-CN" b="0" dirty="0">
                  <a:solidFill>
                    <a:srgbClr val="000000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8" name="Textframe 30">
              <a:extLst>
                <a:ext uri="{FF2B5EF4-FFF2-40B4-BE49-F238E27FC236}">
                  <a16:creationId xmlns:a16="http://schemas.microsoft.com/office/drawing/2014/main" id="{5A0FA2DB-7C7E-44CC-A482-316045A04EB8}"/>
                </a:ext>
              </a:extLst>
            </p:cNvPr>
            <p:cNvSpPr txBox="1">
              <a:spLocks/>
            </p:cNvSpPr>
            <p:nvPr/>
          </p:nvSpPr>
          <p:spPr>
            <a:xfrm>
              <a:off x="999790" y="5264534"/>
              <a:ext cx="2627196" cy="76295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</a:ln>
          </p:spPr>
          <p:txBody>
            <a:bodyPr vert="horz" wrap="square" lIns="182880" tIns="0" rIns="182880" bIns="0" rtlCol="0" anchor="ctr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</a:pPr>
              <a:r>
                <a:rPr lang="en-US" altLang="zh-CN" dirty="0">
                  <a:solidFill>
                    <a:srgbClr val="003F5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lang="en-US" altLang="zh-CN" baseline="30000" dirty="0">
                <a:solidFill>
                  <a:srgbClr val="003F5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cxnSp>
          <p:nvCxnSpPr>
            <p:cNvPr id="29" name="VLine">
              <a:extLst>
                <a:ext uri="{FF2B5EF4-FFF2-40B4-BE49-F238E27FC236}">
                  <a16:creationId xmlns:a16="http://schemas.microsoft.com/office/drawing/2014/main" id="{10980E79-F1DA-43ED-9134-21FBF0A086C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99790" y="5134687"/>
              <a:ext cx="2627196" cy="0"/>
            </a:xfrm>
            <a:prstGeom prst="line">
              <a:avLst/>
            </a:prstGeom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IsoclesTriangle">
            <a:extLst>
              <a:ext uri="{FF2B5EF4-FFF2-40B4-BE49-F238E27FC236}">
                <a16:creationId xmlns:a16="http://schemas.microsoft.com/office/drawing/2014/main" id="{10A49F59-04A6-4120-8BE1-FFD2D44AE585}"/>
              </a:ext>
            </a:extLst>
          </p:cNvPr>
          <p:cNvSpPr/>
          <p:nvPr/>
        </p:nvSpPr>
        <p:spPr>
          <a:xfrm rot="10800000">
            <a:off x="7120650" y="5083961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ADCB973-5154-4A02-B551-5E57A0D7F7B9}"/>
              </a:ext>
            </a:extLst>
          </p:cNvPr>
          <p:cNvGrpSpPr/>
          <p:nvPr/>
        </p:nvGrpSpPr>
        <p:grpSpPr>
          <a:xfrm>
            <a:off x="5235122" y="2283604"/>
            <a:ext cx="339926" cy="514529"/>
            <a:chOff x="5500022" y="2283604"/>
            <a:chExt cx="339926" cy="514529"/>
          </a:xfrm>
        </p:grpSpPr>
        <p:sp>
          <p:nvSpPr>
            <p:cNvPr id="32" name="RbNavigator">
              <a:extLst>
                <a:ext uri="{FF2B5EF4-FFF2-40B4-BE49-F238E27FC236}">
                  <a16:creationId xmlns:a16="http://schemas.microsoft.com/office/drawing/2014/main" id="{8330AEFF-6266-4FF3-B60F-2392B9E790F0}"/>
                </a:ext>
              </a:extLst>
            </p:cNvPr>
            <p:cNvSpPr txBox="1">
              <a:spLocks/>
            </p:cNvSpPr>
            <p:nvPr/>
          </p:nvSpPr>
          <p:spPr>
            <a:xfrm>
              <a:off x="5500022" y="2283604"/>
              <a:ext cx="252274" cy="514529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kumimoji="1" lang="en-US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33" name="RbNavigator">
              <a:extLst>
                <a:ext uri="{FF2B5EF4-FFF2-40B4-BE49-F238E27FC236}">
                  <a16:creationId xmlns:a16="http://schemas.microsoft.com/office/drawing/2014/main" id="{DCA30ACE-5F87-4C9F-8FCF-3FAB2D9BA9E5}"/>
                </a:ext>
              </a:extLst>
            </p:cNvPr>
            <p:cNvSpPr txBox="1">
              <a:spLocks/>
            </p:cNvSpPr>
            <p:nvPr/>
          </p:nvSpPr>
          <p:spPr>
            <a:xfrm>
              <a:off x="5529052" y="2283604"/>
              <a:ext cx="310896" cy="514529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vert="horz" wrap="none" lIns="0" tIns="36003" rIns="0" bIns="0" rtlCol="0" anchor="t">
              <a:no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kumimoji="1" lang="en-US" sz="1500" b="0" dirty="0">
                  <a:solidFill>
                    <a:srgbClr val="FFFFFF"/>
                  </a:solidFill>
                  <a:latin typeface="Helvetica LT Std" panose="020B0504020202020204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34" name="Gerade Verbindung 61">
              <a:extLst>
                <a:ext uri="{FF2B5EF4-FFF2-40B4-BE49-F238E27FC236}">
                  <a16:creationId xmlns:a16="http://schemas.microsoft.com/office/drawing/2014/main" id="{2D73240B-A5A9-4C2C-A372-D58570BDF1B7}"/>
                </a:ext>
              </a:extLst>
            </p:cNvPr>
            <p:cNvCxnSpPr/>
            <p:nvPr/>
          </p:nvCxnSpPr>
          <p:spPr>
            <a:xfrm>
              <a:off x="5529052" y="2729085"/>
              <a:ext cx="306613" cy="0"/>
            </a:xfrm>
            <a:prstGeom prst="line">
              <a:avLst/>
            </a:prstGeom>
            <a:ln w="28575" cmpd="sng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029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erade Verbindung 23">
            <a:extLst>
              <a:ext uri="{FF2B5EF4-FFF2-40B4-BE49-F238E27FC236}">
                <a16:creationId xmlns:a16="http://schemas.microsoft.com/office/drawing/2014/main" id="{162BBFA9-586F-494C-A43B-73BB22D6D861}"/>
              </a:ext>
            </a:extLst>
          </p:cNvPr>
          <p:cNvCxnSpPr/>
          <p:nvPr/>
        </p:nvCxnSpPr>
        <p:spPr>
          <a:xfrm rot="5400000">
            <a:off x="538321" y="2541598"/>
            <a:ext cx="514530" cy="0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27">
            <a:extLst>
              <a:ext uri="{FF2B5EF4-FFF2-40B4-BE49-F238E27FC236}">
                <a16:creationId xmlns:a16="http://schemas.microsoft.com/office/drawing/2014/main" id="{4F6A8C2F-D54A-4EA3-A04B-032EA8C0B231}"/>
              </a:ext>
            </a:extLst>
          </p:cNvPr>
          <p:cNvCxnSpPr>
            <a:cxnSpLocks/>
          </p:cNvCxnSpPr>
          <p:nvPr/>
        </p:nvCxnSpPr>
        <p:spPr>
          <a:xfrm>
            <a:off x="795586" y="2986819"/>
            <a:ext cx="0" cy="2016224"/>
          </a:xfrm>
          <a:prstGeom prst="line">
            <a:avLst/>
          </a:prstGeom>
          <a:ln w="22225" cmpd="sng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bNavigator">
            <a:extLst>
              <a:ext uri="{FF2B5EF4-FFF2-40B4-BE49-F238E27FC236}">
                <a16:creationId xmlns:a16="http://schemas.microsoft.com/office/drawing/2014/main" id="{4BA53B00-064A-42F7-BFA7-0B682E87A334}"/>
              </a:ext>
            </a:extLst>
          </p:cNvPr>
          <p:cNvSpPr txBox="1">
            <a:spLocks/>
          </p:cNvSpPr>
          <p:nvPr/>
        </p:nvSpPr>
        <p:spPr>
          <a:xfrm>
            <a:off x="970760" y="2283604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5" name="Line 16">
            <a:extLst>
              <a:ext uri="{FF2B5EF4-FFF2-40B4-BE49-F238E27FC236}">
                <a16:creationId xmlns:a16="http://schemas.microsoft.com/office/drawing/2014/main" id="{8CB69EF9-4AF1-404A-8855-17F7F04023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9635" y="2729085"/>
            <a:ext cx="245059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6" name="Textframe 30">
            <a:extLst>
              <a:ext uri="{FF2B5EF4-FFF2-40B4-BE49-F238E27FC236}">
                <a16:creationId xmlns:a16="http://schemas.microsoft.com/office/drawing/2014/main" id="{BB31A34D-2E75-4CA7-A5F1-12265433F26C}"/>
              </a:ext>
            </a:extLst>
          </p:cNvPr>
          <p:cNvSpPr txBox="1">
            <a:spLocks/>
          </p:cNvSpPr>
          <p:nvPr/>
        </p:nvSpPr>
        <p:spPr>
          <a:xfrm>
            <a:off x="1452683" y="2283604"/>
            <a:ext cx="2100085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59" name="RbNavigator">
            <a:extLst>
              <a:ext uri="{FF2B5EF4-FFF2-40B4-BE49-F238E27FC236}">
                <a16:creationId xmlns:a16="http://schemas.microsoft.com/office/drawing/2014/main" id="{6E842A18-E42D-4253-BCA7-6EE006421DCA}"/>
              </a:ext>
            </a:extLst>
          </p:cNvPr>
          <p:cNvSpPr txBox="1">
            <a:spLocks/>
          </p:cNvSpPr>
          <p:nvPr/>
        </p:nvSpPr>
        <p:spPr>
          <a:xfrm>
            <a:off x="999790" y="2283604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1</a:t>
            </a:r>
          </a:p>
        </p:txBody>
      </p:sp>
      <p:cxnSp>
        <p:nvCxnSpPr>
          <p:cNvPr id="60" name="Gerade Verbindung 61">
            <a:extLst>
              <a:ext uri="{FF2B5EF4-FFF2-40B4-BE49-F238E27FC236}">
                <a16:creationId xmlns:a16="http://schemas.microsoft.com/office/drawing/2014/main" id="{71B72793-B3B4-43D1-8ACD-F8D0E78DE1F2}"/>
              </a:ext>
            </a:extLst>
          </p:cNvPr>
          <p:cNvCxnSpPr/>
          <p:nvPr/>
        </p:nvCxnSpPr>
        <p:spPr>
          <a:xfrm>
            <a:off x="999790" y="2729085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Joined 169">
            <a:extLst>
              <a:ext uri="{FF2B5EF4-FFF2-40B4-BE49-F238E27FC236}">
                <a16:creationId xmlns:a16="http://schemas.microsoft.com/office/drawing/2014/main" id="{38ACF1DF-CC6A-423D-93BC-A89F29F34551}"/>
              </a:ext>
            </a:extLst>
          </p:cNvPr>
          <p:cNvSpPr txBox="1"/>
          <p:nvPr/>
        </p:nvSpPr>
        <p:spPr>
          <a:xfrm>
            <a:off x="983825" y="2986819"/>
            <a:ext cx="2598427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0" rtlCol="0">
            <a:spAutoFit/>
          </a:bodyPr>
          <a:lstStyle/>
          <a:p>
            <a:pPr marL="171450" lvl="1" indent="-171450">
              <a:lnSpc>
                <a:spcPct val="91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AED9A50-4B41-49D1-8559-AC5A781712C9}"/>
              </a:ext>
            </a:extLst>
          </p:cNvPr>
          <p:cNvGrpSpPr/>
          <p:nvPr/>
        </p:nvGrpSpPr>
        <p:grpSpPr>
          <a:xfrm>
            <a:off x="529015" y="5257659"/>
            <a:ext cx="266571" cy="1010771"/>
            <a:chOff x="529015" y="5086810"/>
            <a:chExt cx="266571" cy="457200"/>
          </a:xfrm>
        </p:grpSpPr>
        <p:sp>
          <p:nvSpPr>
            <p:cNvPr id="9" name="Textfeld 52">
              <a:extLst>
                <a:ext uri="{FF2B5EF4-FFF2-40B4-BE49-F238E27FC236}">
                  <a16:creationId xmlns:a16="http://schemas.microsoft.com/office/drawing/2014/main" id="{9A945F54-9610-4948-8A1A-48B7BB8C5425}"/>
                </a:ext>
              </a:extLst>
            </p:cNvPr>
            <p:cNvSpPr txBox="1"/>
            <p:nvPr/>
          </p:nvSpPr>
          <p:spPr>
            <a:xfrm rot="16200000">
              <a:off x="393454" y="5222372"/>
              <a:ext cx="457199" cy="18607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dirty="0">
                  <a:latin typeface="Helvetica LT Std" panose="020B0504020202020204" pitchFamily="34" charset="0"/>
                  <a:cs typeface="Arial" pitchFamily="34" charset="0"/>
                </a:rPr>
                <a:t>Outcome</a:t>
              </a:r>
            </a:p>
          </p:txBody>
        </p:sp>
        <p:cxnSp>
          <p:nvCxnSpPr>
            <p:cNvPr id="8" name="Gerade Verbindung 51">
              <a:extLst>
                <a:ext uri="{FF2B5EF4-FFF2-40B4-BE49-F238E27FC236}">
                  <a16:creationId xmlns:a16="http://schemas.microsoft.com/office/drawing/2014/main" id="{E2D001DF-E866-4507-82DB-7433E0EABFE8}"/>
                </a:ext>
              </a:extLst>
            </p:cNvPr>
            <p:cNvCxnSpPr>
              <a:cxnSpLocks/>
            </p:cNvCxnSpPr>
            <p:nvPr/>
          </p:nvCxnSpPr>
          <p:spPr>
            <a:xfrm>
              <a:off x="795586" y="5086810"/>
              <a:ext cx="0" cy="343295"/>
            </a:xfrm>
            <a:prstGeom prst="line">
              <a:avLst/>
            </a:prstGeom>
            <a:ln w="22225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frame 30">
            <a:extLst>
              <a:ext uri="{FF2B5EF4-FFF2-40B4-BE49-F238E27FC236}">
                <a16:creationId xmlns:a16="http://schemas.microsoft.com/office/drawing/2014/main" id="{2A474118-FAA7-45E8-8090-8D0DBDE179F9}"/>
              </a:ext>
            </a:extLst>
          </p:cNvPr>
          <p:cNvSpPr txBox="1">
            <a:spLocks/>
          </p:cNvSpPr>
          <p:nvPr/>
        </p:nvSpPr>
        <p:spPr>
          <a:xfrm>
            <a:off x="999790" y="5264534"/>
            <a:ext cx="2627196" cy="7629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182880" tIns="0" rIns="18288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zh-CN" dirty="0"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altLang="zh-CN" baseline="30000" dirty="0"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62" name="Textframe 30">
            <a:extLst>
              <a:ext uri="{FF2B5EF4-FFF2-40B4-BE49-F238E27FC236}">
                <a16:creationId xmlns:a16="http://schemas.microsoft.com/office/drawing/2014/main" id="{2CEA8E1D-A34C-42A4-B316-0557DBE312D0}"/>
              </a:ext>
            </a:extLst>
          </p:cNvPr>
          <p:cNvSpPr txBox="1">
            <a:spLocks/>
          </p:cNvSpPr>
          <p:nvPr/>
        </p:nvSpPr>
        <p:spPr>
          <a:xfrm>
            <a:off x="3853481" y="5264534"/>
            <a:ext cx="2627196" cy="7629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182880" tIns="0" rIns="18288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zh-CN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52" name="VLine">
            <a:extLst>
              <a:ext uri="{FF2B5EF4-FFF2-40B4-BE49-F238E27FC236}">
                <a16:creationId xmlns:a16="http://schemas.microsoft.com/office/drawing/2014/main" id="{472ED988-B316-4C36-AFC7-B6927BDF182F}"/>
              </a:ext>
            </a:extLst>
          </p:cNvPr>
          <p:cNvCxnSpPr>
            <a:cxnSpLocks/>
          </p:cNvCxnSpPr>
          <p:nvPr/>
        </p:nvCxnSpPr>
        <p:spPr>
          <a:xfrm rot="10800000">
            <a:off x="999790" y="5134687"/>
            <a:ext cx="2627196" cy="0"/>
          </a:xfrm>
          <a:prstGeom prst="line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IsoclesTriangle">
            <a:extLst>
              <a:ext uri="{FF2B5EF4-FFF2-40B4-BE49-F238E27FC236}">
                <a16:creationId xmlns:a16="http://schemas.microsoft.com/office/drawing/2014/main" id="{239B5C0A-5FE6-47D2-BE09-6CDA2F8A86CA}"/>
              </a:ext>
            </a:extLst>
          </p:cNvPr>
          <p:cNvSpPr/>
          <p:nvPr/>
        </p:nvSpPr>
        <p:spPr>
          <a:xfrm rot="10800000">
            <a:off x="2141516" y="5083961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 dirty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cxnSp>
        <p:nvCxnSpPr>
          <p:cNvPr id="63" name="VLine">
            <a:extLst>
              <a:ext uri="{FF2B5EF4-FFF2-40B4-BE49-F238E27FC236}">
                <a16:creationId xmlns:a16="http://schemas.microsoft.com/office/drawing/2014/main" id="{CEC740A2-C6FB-4615-BBD0-A17881E231F6}"/>
              </a:ext>
            </a:extLst>
          </p:cNvPr>
          <p:cNvCxnSpPr>
            <a:cxnSpLocks/>
          </p:cNvCxnSpPr>
          <p:nvPr/>
        </p:nvCxnSpPr>
        <p:spPr>
          <a:xfrm rot="10800000">
            <a:off x="3853481" y="5134687"/>
            <a:ext cx="2627196" cy="0"/>
          </a:xfrm>
          <a:prstGeom prst="line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IsoclesTriangle">
            <a:extLst>
              <a:ext uri="{FF2B5EF4-FFF2-40B4-BE49-F238E27FC236}">
                <a16:creationId xmlns:a16="http://schemas.microsoft.com/office/drawing/2014/main" id="{7DE3B910-4C48-4A73-BDB2-A73264834D16}"/>
              </a:ext>
            </a:extLst>
          </p:cNvPr>
          <p:cNvSpPr/>
          <p:nvPr/>
        </p:nvSpPr>
        <p:spPr>
          <a:xfrm rot="10800000">
            <a:off x="4995207" y="5083961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 dirty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65" name="RbNavigator">
            <a:extLst>
              <a:ext uri="{FF2B5EF4-FFF2-40B4-BE49-F238E27FC236}">
                <a16:creationId xmlns:a16="http://schemas.microsoft.com/office/drawing/2014/main" id="{BEAA9B56-B08A-4D82-BD3D-82D49A3E0B42}"/>
              </a:ext>
            </a:extLst>
          </p:cNvPr>
          <p:cNvSpPr txBox="1">
            <a:spLocks/>
          </p:cNvSpPr>
          <p:nvPr/>
        </p:nvSpPr>
        <p:spPr>
          <a:xfrm>
            <a:off x="3824451" y="2283604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66" name="Line 16">
            <a:extLst>
              <a:ext uri="{FF2B5EF4-FFF2-40B4-BE49-F238E27FC236}">
                <a16:creationId xmlns:a16="http://schemas.microsoft.com/office/drawing/2014/main" id="{1469F162-FB34-4223-8560-1EB3C5DD92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3326" y="2729085"/>
            <a:ext cx="245059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7" name="Textframe 30">
            <a:extLst>
              <a:ext uri="{FF2B5EF4-FFF2-40B4-BE49-F238E27FC236}">
                <a16:creationId xmlns:a16="http://schemas.microsoft.com/office/drawing/2014/main" id="{664E0C3A-095B-4A5A-AD9B-5665619E8A31}"/>
              </a:ext>
            </a:extLst>
          </p:cNvPr>
          <p:cNvSpPr txBox="1">
            <a:spLocks/>
          </p:cNvSpPr>
          <p:nvPr/>
        </p:nvSpPr>
        <p:spPr>
          <a:xfrm>
            <a:off x="4306375" y="2283604"/>
            <a:ext cx="1942769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70" name="RbNavigator">
            <a:extLst>
              <a:ext uri="{FF2B5EF4-FFF2-40B4-BE49-F238E27FC236}">
                <a16:creationId xmlns:a16="http://schemas.microsoft.com/office/drawing/2014/main" id="{B3F165F4-9BF4-43AC-8284-C6619852C1D7}"/>
              </a:ext>
            </a:extLst>
          </p:cNvPr>
          <p:cNvSpPr txBox="1">
            <a:spLocks/>
          </p:cNvSpPr>
          <p:nvPr/>
        </p:nvSpPr>
        <p:spPr>
          <a:xfrm>
            <a:off x="3853481" y="2283604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71" name="Gerade Verbindung 61">
            <a:extLst>
              <a:ext uri="{FF2B5EF4-FFF2-40B4-BE49-F238E27FC236}">
                <a16:creationId xmlns:a16="http://schemas.microsoft.com/office/drawing/2014/main" id="{05AB6B4F-88E3-427E-8BFA-EA38598B4D5B}"/>
              </a:ext>
            </a:extLst>
          </p:cNvPr>
          <p:cNvCxnSpPr/>
          <p:nvPr/>
        </p:nvCxnSpPr>
        <p:spPr>
          <a:xfrm>
            <a:off x="3853481" y="2729085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Joined 169">
            <a:extLst>
              <a:ext uri="{FF2B5EF4-FFF2-40B4-BE49-F238E27FC236}">
                <a16:creationId xmlns:a16="http://schemas.microsoft.com/office/drawing/2014/main" id="{E59E686C-6209-4539-8D44-A9B692D7BC82}"/>
              </a:ext>
            </a:extLst>
          </p:cNvPr>
          <p:cNvSpPr txBox="1"/>
          <p:nvPr/>
        </p:nvSpPr>
        <p:spPr>
          <a:xfrm>
            <a:off x="3837516" y="2986819"/>
            <a:ext cx="2598427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0" rtlCol="0">
            <a:spAutoFit/>
          </a:bodyPr>
          <a:lstStyle/>
          <a:p>
            <a:pPr marL="171450" lvl="1" indent="-171450">
              <a:lnSpc>
                <a:spcPct val="91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4" name="Textfeld 52">
            <a:extLst>
              <a:ext uri="{FF2B5EF4-FFF2-40B4-BE49-F238E27FC236}">
                <a16:creationId xmlns:a16="http://schemas.microsoft.com/office/drawing/2014/main" id="{F52E87C5-6CD3-4FBF-84A4-8921CFCFF630}"/>
              </a:ext>
            </a:extLst>
          </p:cNvPr>
          <p:cNvSpPr txBox="1"/>
          <p:nvPr/>
        </p:nvSpPr>
        <p:spPr>
          <a:xfrm rot="16200000">
            <a:off x="154002" y="3361832"/>
            <a:ext cx="936103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latin typeface="Helvetica LT Std" panose="020B0504020202020204" pitchFamily="34" charset="0"/>
                <a:cs typeface="Arial" pitchFamily="34" charset="0"/>
              </a:rPr>
              <a:t>Description</a:t>
            </a:r>
          </a:p>
        </p:txBody>
      </p:sp>
      <p:sp>
        <p:nvSpPr>
          <p:cNvPr id="75" name="Textfeld 52">
            <a:extLst>
              <a:ext uri="{FF2B5EF4-FFF2-40B4-BE49-F238E27FC236}">
                <a16:creationId xmlns:a16="http://schemas.microsoft.com/office/drawing/2014/main" id="{9E857F63-A8AF-483D-9AE1-2FCCE4F6AC60}"/>
              </a:ext>
            </a:extLst>
          </p:cNvPr>
          <p:cNvSpPr txBox="1"/>
          <p:nvPr/>
        </p:nvSpPr>
        <p:spPr>
          <a:xfrm rot="16200000">
            <a:off x="356879" y="2456471"/>
            <a:ext cx="530352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latin typeface="Helvetica LT Std" panose="020B0504020202020204" pitchFamily="34" charset="0"/>
                <a:cs typeface="Arial" pitchFamily="34" charset="0"/>
              </a:rPr>
              <a:t>Step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E73DB9-DC0C-4178-8EC8-CE31B1BEC7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3 Columns with Outcomes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A23D792-F797-4E54-85F8-A44A371E42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2C7E543-D480-4B21-9DDE-BF2466137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3" name="Textframe 30">
            <a:extLst>
              <a:ext uri="{FF2B5EF4-FFF2-40B4-BE49-F238E27FC236}">
                <a16:creationId xmlns:a16="http://schemas.microsoft.com/office/drawing/2014/main" id="{F531767C-75E3-4CDB-8B07-02EEFF543162}"/>
              </a:ext>
            </a:extLst>
          </p:cNvPr>
          <p:cNvSpPr txBox="1">
            <a:spLocks/>
          </p:cNvSpPr>
          <p:nvPr/>
        </p:nvSpPr>
        <p:spPr>
          <a:xfrm>
            <a:off x="6702104" y="5264534"/>
            <a:ext cx="2627196" cy="7629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182880" tIns="0" rIns="182880" bIns="0" rtlCol="0" anchor="ctr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zh-CN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44" name="VLine">
            <a:extLst>
              <a:ext uri="{FF2B5EF4-FFF2-40B4-BE49-F238E27FC236}">
                <a16:creationId xmlns:a16="http://schemas.microsoft.com/office/drawing/2014/main" id="{C7DD4521-7E73-4A28-84FF-25E13845F721}"/>
              </a:ext>
            </a:extLst>
          </p:cNvPr>
          <p:cNvCxnSpPr>
            <a:cxnSpLocks/>
          </p:cNvCxnSpPr>
          <p:nvPr/>
        </p:nvCxnSpPr>
        <p:spPr>
          <a:xfrm rot="10800000">
            <a:off x="6702104" y="5134687"/>
            <a:ext cx="2627196" cy="0"/>
          </a:xfrm>
          <a:prstGeom prst="line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IsoclesTriangle">
            <a:extLst>
              <a:ext uri="{FF2B5EF4-FFF2-40B4-BE49-F238E27FC236}">
                <a16:creationId xmlns:a16="http://schemas.microsoft.com/office/drawing/2014/main" id="{3358E706-24BC-4AAC-9FCC-59601A3080BA}"/>
              </a:ext>
            </a:extLst>
          </p:cNvPr>
          <p:cNvSpPr/>
          <p:nvPr/>
        </p:nvSpPr>
        <p:spPr>
          <a:xfrm rot="10800000">
            <a:off x="7843830" y="5083961"/>
            <a:ext cx="343746" cy="130169"/>
          </a:xfrm>
          <a:prstGeom prst="triangle">
            <a:avLst/>
          </a:prstGeom>
          <a:solidFill>
            <a:schemeClr val="accent2"/>
          </a:solidFill>
          <a:ln w="127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 dirty="0">
              <a:solidFill>
                <a:srgbClr val="000000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46" name="RbNavigator">
            <a:extLst>
              <a:ext uri="{FF2B5EF4-FFF2-40B4-BE49-F238E27FC236}">
                <a16:creationId xmlns:a16="http://schemas.microsoft.com/office/drawing/2014/main" id="{6D9607D7-C6C7-4D81-97F4-4B7083A85675}"/>
              </a:ext>
            </a:extLst>
          </p:cNvPr>
          <p:cNvSpPr txBox="1">
            <a:spLocks/>
          </p:cNvSpPr>
          <p:nvPr/>
        </p:nvSpPr>
        <p:spPr>
          <a:xfrm>
            <a:off x="6673074" y="2283604"/>
            <a:ext cx="252274" cy="51452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1" lang="en-US" dirty="0">
              <a:solidFill>
                <a:srgbClr val="FFFFFF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47" name="Line 16">
            <a:extLst>
              <a:ext uri="{FF2B5EF4-FFF2-40B4-BE49-F238E27FC236}">
                <a16:creationId xmlns:a16="http://schemas.microsoft.com/office/drawing/2014/main" id="{28B9714F-C0D5-49C1-A668-DC2187DF37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1949" y="2729085"/>
            <a:ext cx="245059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48" name="Textframe 30">
            <a:extLst>
              <a:ext uri="{FF2B5EF4-FFF2-40B4-BE49-F238E27FC236}">
                <a16:creationId xmlns:a16="http://schemas.microsoft.com/office/drawing/2014/main" id="{58B901ED-44B9-41C3-BB73-561F3B25876F}"/>
              </a:ext>
            </a:extLst>
          </p:cNvPr>
          <p:cNvSpPr txBox="1">
            <a:spLocks/>
          </p:cNvSpPr>
          <p:nvPr/>
        </p:nvSpPr>
        <p:spPr>
          <a:xfrm>
            <a:off x="7154998" y="2283604"/>
            <a:ext cx="1942769" cy="1850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ctr">
              <a:lnSpc>
                <a:spcPct val="90000"/>
              </a:lnSpc>
            </a:pPr>
            <a:r>
              <a:rPr lang="en-US" dirty="0">
                <a:latin typeface="Helvetica LT Std" panose="020B0504020202020204" pitchFamily="34" charset="0"/>
              </a:rPr>
              <a:t>xxx</a:t>
            </a:r>
            <a:endParaRPr lang="en-US" baseline="30000" dirty="0">
              <a:latin typeface="Helvetica LT Std" panose="020B0504020202020204" pitchFamily="34" charset="0"/>
            </a:endParaRPr>
          </a:p>
        </p:txBody>
      </p:sp>
      <p:sp>
        <p:nvSpPr>
          <p:cNvPr id="49" name="RbNavigator">
            <a:extLst>
              <a:ext uri="{FF2B5EF4-FFF2-40B4-BE49-F238E27FC236}">
                <a16:creationId xmlns:a16="http://schemas.microsoft.com/office/drawing/2014/main" id="{4BA44B2E-729E-42C2-B16E-C76A69F35210}"/>
              </a:ext>
            </a:extLst>
          </p:cNvPr>
          <p:cNvSpPr txBox="1">
            <a:spLocks/>
          </p:cNvSpPr>
          <p:nvPr/>
        </p:nvSpPr>
        <p:spPr>
          <a:xfrm>
            <a:off x="6702104" y="2283604"/>
            <a:ext cx="310896" cy="514529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36003" rIns="0" bIns="0" rtlCol="0" anchor="t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1" lang="en-US" sz="1500" b="0" dirty="0">
                <a:solidFill>
                  <a:srgbClr val="FFFFFF"/>
                </a:solidFill>
                <a:latin typeface="Helvetica LT Std" panose="020B0504020202020204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50" name="Gerade Verbindung 61">
            <a:extLst>
              <a:ext uri="{FF2B5EF4-FFF2-40B4-BE49-F238E27FC236}">
                <a16:creationId xmlns:a16="http://schemas.microsoft.com/office/drawing/2014/main" id="{E1B05B00-B558-48E9-8BCB-CF74481619DA}"/>
              </a:ext>
            </a:extLst>
          </p:cNvPr>
          <p:cNvCxnSpPr/>
          <p:nvPr/>
        </p:nvCxnSpPr>
        <p:spPr>
          <a:xfrm>
            <a:off x="6702104" y="2729085"/>
            <a:ext cx="306613" cy="0"/>
          </a:xfrm>
          <a:prstGeom prst="line">
            <a:avLst/>
          </a:prstGeom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Joined 169">
            <a:extLst>
              <a:ext uri="{FF2B5EF4-FFF2-40B4-BE49-F238E27FC236}">
                <a16:creationId xmlns:a16="http://schemas.microsoft.com/office/drawing/2014/main" id="{B8A2CD9C-8FEE-4364-9703-DDDF3BE0B9ED}"/>
              </a:ext>
            </a:extLst>
          </p:cNvPr>
          <p:cNvSpPr txBox="1"/>
          <p:nvPr/>
        </p:nvSpPr>
        <p:spPr>
          <a:xfrm>
            <a:off x="6686139" y="2986819"/>
            <a:ext cx="2598427" cy="2282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0" rtlCol="0">
            <a:spAutoFit/>
          </a:bodyPr>
          <a:lstStyle/>
          <a:p>
            <a:pPr marL="171450" lvl="1" indent="-171450">
              <a:lnSpc>
                <a:spcPct val="91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rgbClr val="000000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2F0C1-1FA1-4092-8AA0-908611A41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1C19C-34D2-482F-B63D-DE015A930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848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173">
            <a:extLst>
              <a:ext uri="{FF2B5EF4-FFF2-40B4-BE49-F238E27FC236}">
                <a16:creationId xmlns:a16="http://schemas.microsoft.com/office/drawing/2014/main" id="{8C7590D3-18EF-463F-BC6D-A0BB6F954408}"/>
              </a:ext>
            </a:extLst>
          </p:cNvPr>
          <p:cNvSpPr txBox="1">
            <a:spLocks/>
          </p:cNvSpPr>
          <p:nvPr/>
        </p:nvSpPr>
        <p:spPr>
          <a:xfrm>
            <a:off x="5745088" y="2233414"/>
            <a:ext cx="3593643" cy="324509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1" name="Shape 173">
            <a:extLst>
              <a:ext uri="{FF2B5EF4-FFF2-40B4-BE49-F238E27FC236}">
                <a16:creationId xmlns:a16="http://schemas.microsoft.com/office/drawing/2014/main" id="{F7C56C16-43DC-4FFE-99CF-F682076BDC3F}"/>
              </a:ext>
            </a:extLst>
          </p:cNvPr>
          <p:cNvSpPr txBox="1">
            <a:spLocks/>
          </p:cNvSpPr>
          <p:nvPr/>
        </p:nvSpPr>
        <p:spPr>
          <a:xfrm>
            <a:off x="5745088" y="2732746"/>
            <a:ext cx="3593643" cy="1450033"/>
          </a:xfrm>
          <a:prstGeom prst="rect">
            <a:avLst/>
          </a:prstGeom>
          <a:noFill/>
          <a:ln>
            <a:noFill/>
          </a:ln>
        </p:spPr>
        <p:txBody>
          <a:bodyPr lIns="0" tIns="64008" rIns="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26" name="Shape 173">
            <a:extLst>
              <a:ext uri="{FF2B5EF4-FFF2-40B4-BE49-F238E27FC236}">
                <a16:creationId xmlns:a16="http://schemas.microsoft.com/office/drawing/2014/main" id="{935AA799-BBD4-408E-89BB-7D784325C15B}"/>
              </a:ext>
            </a:extLst>
          </p:cNvPr>
          <p:cNvSpPr txBox="1">
            <a:spLocks/>
          </p:cNvSpPr>
          <p:nvPr/>
        </p:nvSpPr>
        <p:spPr>
          <a:xfrm>
            <a:off x="3209679" y="2233414"/>
            <a:ext cx="2350550" cy="324509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27" name="Shape 173">
            <a:extLst>
              <a:ext uri="{FF2B5EF4-FFF2-40B4-BE49-F238E27FC236}">
                <a16:creationId xmlns:a16="http://schemas.microsoft.com/office/drawing/2014/main" id="{C5BA5CBB-0A2E-42D0-8192-F31EDE05E599}"/>
              </a:ext>
            </a:extLst>
          </p:cNvPr>
          <p:cNvSpPr txBox="1">
            <a:spLocks/>
          </p:cNvSpPr>
          <p:nvPr/>
        </p:nvSpPr>
        <p:spPr>
          <a:xfrm>
            <a:off x="3209679" y="2732746"/>
            <a:ext cx="2350550" cy="1450033"/>
          </a:xfrm>
          <a:prstGeom prst="rect">
            <a:avLst/>
          </a:prstGeom>
          <a:noFill/>
          <a:ln>
            <a:noFill/>
          </a:ln>
        </p:spPr>
        <p:txBody>
          <a:bodyPr lIns="0" tIns="64008" rIns="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42" name="Shape 173">
            <a:extLst>
              <a:ext uri="{FF2B5EF4-FFF2-40B4-BE49-F238E27FC236}">
                <a16:creationId xmlns:a16="http://schemas.microsoft.com/office/drawing/2014/main" id="{31D11F5C-E9C1-4401-9603-9D3823B1F8DB}"/>
              </a:ext>
            </a:extLst>
          </p:cNvPr>
          <p:cNvSpPr txBox="1">
            <a:spLocks/>
          </p:cNvSpPr>
          <p:nvPr/>
        </p:nvSpPr>
        <p:spPr>
          <a:xfrm>
            <a:off x="570958" y="2233414"/>
            <a:ext cx="2442403" cy="324509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D6C45D-A20B-4725-A562-66F3F80B545A}"/>
              </a:ext>
            </a:extLst>
          </p:cNvPr>
          <p:cNvSpPr/>
          <p:nvPr/>
        </p:nvSpPr>
        <p:spPr>
          <a:xfrm>
            <a:off x="570958" y="2726658"/>
            <a:ext cx="2437826" cy="1298448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0" rIns="9144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99" name="Group 32">
            <a:extLst>
              <a:ext uri="{FF2B5EF4-FFF2-40B4-BE49-F238E27FC236}">
                <a16:creationId xmlns:a16="http://schemas.microsoft.com/office/drawing/2014/main" id="{8C6099BB-EFA9-4029-8089-622050991F8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1919" y="3233722"/>
            <a:ext cx="384048" cy="284321"/>
            <a:chOff x="1557" y="1003"/>
            <a:chExt cx="3127" cy="2315"/>
          </a:xfrm>
          <a:solidFill>
            <a:schemeClr val="accent6"/>
          </a:solidFill>
        </p:grpSpPr>
        <p:sp>
          <p:nvSpPr>
            <p:cNvPr id="101" name="Freeform 33">
              <a:extLst>
                <a:ext uri="{FF2B5EF4-FFF2-40B4-BE49-F238E27FC236}">
                  <a16:creationId xmlns:a16="http://schemas.microsoft.com/office/drawing/2014/main" id="{21A3C9F2-7CE9-45E4-843F-A086B9596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1845"/>
              <a:ext cx="1343" cy="1425"/>
            </a:xfrm>
            <a:custGeom>
              <a:avLst/>
              <a:gdLst>
                <a:gd name="T0" fmla="*/ 4028 w 4028"/>
                <a:gd name="T1" fmla="*/ 0 h 4276"/>
                <a:gd name="T2" fmla="*/ 1709 w 4028"/>
                <a:gd name="T3" fmla="*/ 0 h 4276"/>
                <a:gd name="T4" fmla="*/ 0 w 4028"/>
                <a:gd name="T5" fmla="*/ 4276 h 4276"/>
                <a:gd name="T6" fmla="*/ 4028 w 4028"/>
                <a:gd name="T7" fmla="*/ 0 h 4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28" h="4276">
                  <a:moveTo>
                    <a:pt x="4028" y="0"/>
                  </a:moveTo>
                  <a:lnTo>
                    <a:pt x="1709" y="0"/>
                  </a:lnTo>
                  <a:lnTo>
                    <a:pt x="0" y="4276"/>
                  </a:lnTo>
                  <a:lnTo>
                    <a:pt x="40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4">
              <a:extLst>
                <a:ext uri="{FF2B5EF4-FFF2-40B4-BE49-F238E27FC236}">
                  <a16:creationId xmlns:a16="http://schemas.microsoft.com/office/drawing/2014/main" id="{B57BCD60-DC6E-4A95-ADA2-82103CF39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" y="1845"/>
              <a:ext cx="1334" cy="1396"/>
            </a:xfrm>
            <a:custGeom>
              <a:avLst/>
              <a:gdLst>
                <a:gd name="T0" fmla="*/ 0 w 4004"/>
                <a:gd name="T1" fmla="*/ 0 h 4189"/>
                <a:gd name="T2" fmla="*/ 4004 w 4004"/>
                <a:gd name="T3" fmla="*/ 4189 h 4189"/>
                <a:gd name="T4" fmla="*/ 2406 w 4004"/>
                <a:gd name="T5" fmla="*/ 0 h 4189"/>
                <a:gd name="T6" fmla="*/ 0 w 4004"/>
                <a:gd name="T7" fmla="*/ 0 h 4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4" h="4189">
                  <a:moveTo>
                    <a:pt x="0" y="0"/>
                  </a:moveTo>
                  <a:lnTo>
                    <a:pt x="4004" y="4189"/>
                  </a:lnTo>
                  <a:lnTo>
                    <a:pt x="240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35">
              <a:extLst>
                <a:ext uri="{FF2B5EF4-FFF2-40B4-BE49-F238E27FC236}">
                  <a16:creationId xmlns:a16="http://schemas.microsoft.com/office/drawing/2014/main" id="{1B8AA936-03FF-411F-B40C-5AE13837C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" y="1845"/>
              <a:ext cx="1150" cy="1473"/>
            </a:xfrm>
            <a:custGeom>
              <a:avLst/>
              <a:gdLst>
                <a:gd name="T0" fmla="*/ 3450 w 3450"/>
                <a:gd name="T1" fmla="*/ 0 h 4418"/>
                <a:gd name="T2" fmla="*/ 0 w 3450"/>
                <a:gd name="T3" fmla="*/ 0 h 4418"/>
                <a:gd name="T4" fmla="*/ 1685 w 3450"/>
                <a:gd name="T5" fmla="*/ 4418 h 4418"/>
                <a:gd name="T6" fmla="*/ 3450 w 3450"/>
                <a:gd name="T7" fmla="*/ 0 h 4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0" h="4418">
                  <a:moveTo>
                    <a:pt x="3450" y="0"/>
                  </a:moveTo>
                  <a:lnTo>
                    <a:pt x="0" y="0"/>
                  </a:lnTo>
                  <a:lnTo>
                    <a:pt x="1685" y="4418"/>
                  </a:lnTo>
                  <a:lnTo>
                    <a:pt x="34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6">
              <a:extLst>
                <a:ext uri="{FF2B5EF4-FFF2-40B4-BE49-F238E27FC236}">
                  <a16:creationId xmlns:a16="http://schemas.microsoft.com/office/drawing/2014/main" id="{372C0730-FCB4-47ED-8940-6343A71C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" y="1003"/>
              <a:ext cx="829" cy="529"/>
            </a:xfrm>
            <a:custGeom>
              <a:avLst/>
              <a:gdLst>
                <a:gd name="T0" fmla="*/ 2486 w 2486"/>
                <a:gd name="T1" fmla="*/ 0 h 1588"/>
                <a:gd name="T2" fmla="*/ 0 w 2486"/>
                <a:gd name="T3" fmla="*/ 0 h 1588"/>
                <a:gd name="T4" fmla="*/ 1156 w 2486"/>
                <a:gd name="T5" fmla="*/ 1588 h 1588"/>
                <a:gd name="T6" fmla="*/ 2486 w 2486"/>
                <a:gd name="T7" fmla="*/ 0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1588">
                  <a:moveTo>
                    <a:pt x="2486" y="0"/>
                  </a:moveTo>
                  <a:lnTo>
                    <a:pt x="0" y="0"/>
                  </a:lnTo>
                  <a:lnTo>
                    <a:pt x="1156" y="1588"/>
                  </a:lnTo>
                  <a:lnTo>
                    <a:pt x="24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7">
              <a:extLst>
                <a:ext uri="{FF2B5EF4-FFF2-40B4-BE49-F238E27FC236}">
                  <a16:creationId xmlns:a16="http://schemas.microsoft.com/office/drawing/2014/main" id="{785CC9BF-64F4-4D1C-A345-DC86BF5CE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" y="1003"/>
              <a:ext cx="875" cy="526"/>
            </a:xfrm>
            <a:custGeom>
              <a:avLst/>
              <a:gdLst>
                <a:gd name="T0" fmla="*/ 2625 w 2625"/>
                <a:gd name="T1" fmla="*/ 0 h 1580"/>
                <a:gd name="T2" fmla="*/ 0 w 2625"/>
                <a:gd name="T3" fmla="*/ 0 h 1580"/>
                <a:gd name="T4" fmla="*/ 1289 w 2625"/>
                <a:gd name="T5" fmla="*/ 1580 h 1580"/>
                <a:gd name="T6" fmla="*/ 2625 w 2625"/>
                <a:gd name="T7" fmla="*/ 0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5" h="1580">
                  <a:moveTo>
                    <a:pt x="2625" y="0"/>
                  </a:moveTo>
                  <a:lnTo>
                    <a:pt x="0" y="0"/>
                  </a:lnTo>
                  <a:lnTo>
                    <a:pt x="1289" y="1580"/>
                  </a:lnTo>
                  <a:lnTo>
                    <a:pt x="26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8">
              <a:extLst>
                <a:ext uri="{FF2B5EF4-FFF2-40B4-BE49-F238E27FC236}">
                  <a16:creationId xmlns:a16="http://schemas.microsoft.com/office/drawing/2014/main" id="{478B6478-BEFF-44FE-B689-1A724450C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1118"/>
              <a:ext cx="860" cy="553"/>
            </a:xfrm>
            <a:custGeom>
              <a:avLst/>
              <a:gdLst>
                <a:gd name="T0" fmla="*/ 0 w 2581"/>
                <a:gd name="T1" fmla="*/ 1658 h 1658"/>
                <a:gd name="T2" fmla="*/ 2581 w 2581"/>
                <a:gd name="T3" fmla="*/ 1658 h 1658"/>
                <a:gd name="T4" fmla="*/ 1373 w 2581"/>
                <a:gd name="T5" fmla="*/ 0 h 1658"/>
                <a:gd name="T6" fmla="*/ 0 w 2581"/>
                <a:gd name="T7" fmla="*/ 1658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1" h="1658">
                  <a:moveTo>
                    <a:pt x="0" y="1658"/>
                  </a:moveTo>
                  <a:lnTo>
                    <a:pt x="2581" y="1658"/>
                  </a:lnTo>
                  <a:lnTo>
                    <a:pt x="1373" y="0"/>
                  </a:lnTo>
                  <a:lnTo>
                    <a:pt x="0" y="16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9">
              <a:extLst>
                <a:ext uri="{FF2B5EF4-FFF2-40B4-BE49-F238E27FC236}">
                  <a16:creationId xmlns:a16="http://schemas.microsoft.com/office/drawing/2014/main" id="{6FCD53BA-CD0C-46C9-A449-410B7B763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" y="1106"/>
              <a:ext cx="946" cy="565"/>
            </a:xfrm>
            <a:custGeom>
              <a:avLst/>
              <a:gdLst>
                <a:gd name="T0" fmla="*/ 2838 w 2838"/>
                <a:gd name="T1" fmla="*/ 1694 h 1694"/>
                <a:gd name="T2" fmla="*/ 1433 w 2838"/>
                <a:gd name="T3" fmla="*/ 0 h 1694"/>
                <a:gd name="T4" fmla="*/ 0 w 2838"/>
                <a:gd name="T5" fmla="*/ 1694 h 1694"/>
                <a:gd name="T6" fmla="*/ 2838 w 2838"/>
                <a:gd name="T7" fmla="*/ 1694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8" h="1694">
                  <a:moveTo>
                    <a:pt x="2838" y="1694"/>
                  </a:moveTo>
                  <a:lnTo>
                    <a:pt x="1433" y="0"/>
                  </a:lnTo>
                  <a:lnTo>
                    <a:pt x="0" y="1694"/>
                  </a:lnTo>
                  <a:lnTo>
                    <a:pt x="2838" y="16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40">
              <a:extLst>
                <a:ext uri="{FF2B5EF4-FFF2-40B4-BE49-F238E27FC236}">
                  <a16:creationId xmlns:a16="http://schemas.microsoft.com/office/drawing/2014/main" id="{6E5DE1DB-7C04-4FA0-837B-416095206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1132"/>
              <a:ext cx="892" cy="539"/>
            </a:xfrm>
            <a:custGeom>
              <a:avLst/>
              <a:gdLst>
                <a:gd name="T0" fmla="*/ 0 w 2674"/>
                <a:gd name="T1" fmla="*/ 1616 h 1616"/>
                <a:gd name="T2" fmla="*/ 2674 w 2674"/>
                <a:gd name="T3" fmla="*/ 1616 h 1616"/>
                <a:gd name="T4" fmla="*/ 1356 w 2674"/>
                <a:gd name="T5" fmla="*/ 0 h 1616"/>
                <a:gd name="T6" fmla="*/ 0 w 2674"/>
                <a:gd name="T7" fmla="*/ 1616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4" h="1616">
                  <a:moveTo>
                    <a:pt x="0" y="1616"/>
                  </a:moveTo>
                  <a:lnTo>
                    <a:pt x="2674" y="1616"/>
                  </a:lnTo>
                  <a:lnTo>
                    <a:pt x="1356" y="0"/>
                  </a:lnTo>
                  <a:lnTo>
                    <a:pt x="0" y="1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E15BD2A-6567-4570-971A-4CBF15072884}"/>
              </a:ext>
            </a:extLst>
          </p:cNvPr>
          <p:cNvCxnSpPr/>
          <p:nvPr/>
        </p:nvCxnSpPr>
        <p:spPr>
          <a:xfrm>
            <a:off x="5745088" y="2583203"/>
            <a:ext cx="3593643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895A47E7-FA79-474E-9006-6282D30456E2}"/>
              </a:ext>
            </a:extLst>
          </p:cNvPr>
          <p:cNvCxnSpPr/>
          <p:nvPr/>
        </p:nvCxnSpPr>
        <p:spPr>
          <a:xfrm>
            <a:off x="3193643" y="2583203"/>
            <a:ext cx="2350550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2EEA8807-2AE1-437A-937B-36E9D50E47F1}"/>
              </a:ext>
            </a:extLst>
          </p:cNvPr>
          <p:cNvCxnSpPr/>
          <p:nvPr/>
        </p:nvCxnSpPr>
        <p:spPr>
          <a:xfrm>
            <a:off x="570958" y="2583203"/>
            <a:ext cx="2442403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0D1FA07-7B7F-4848-B065-8E5AF1A3488D}"/>
              </a:ext>
            </a:extLst>
          </p:cNvPr>
          <p:cNvSpPr/>
          <p:nvPr/>
        </p:nvSpPr>
        <p:spPr>
          <a:xfrm>
            <a:off x="570958" y="4002914"/>
            <a:ext cx="2437826" cy="2018374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0" rIns="9144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4EA19F-3691-467A-9300-4CCCCEFB4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3EF760-0D5A-46A5-B6D2-7C7B7B7FE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DD040D0-836B-4582-BBE7-C01466E8C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Three Columns with Single Category and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3A500D-47AF-4C6A-A157-F72122D886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2A0833-B32C-40AE-B3BB-191F9D2E83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00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Arrow: Pentagon 86">
            <a:extLst>
              <a:ext uri="{FF2B5EF4-FFF2-40B4-BE49-F238E27FC236}">
                <a16:creationId xmlns:a16="http://schemas.microsoft.com/office/drawing/2014/main" id="{6EF53D73-C9D3-4112-A486-4D9B824FEF69}"/>
              </a:ext>
            </a:extLst>
          </p:cNvPr>
          <p:cNvSpPr/>
          <p:nvPr/>
        </p:nvSpPr>
        <p:spPr>
          <a:xfrm>
            <a:off x="4584700" y="1821582"/>
            <a:ext cx="4775201" cy="612000"/>
          </a:xfrm>
          <a:prstGeom prst="homePlate">
            <a:avLst>
              <a:gd name="adj" fmla="val 0"/>
            </a:avLst>
          </a:prstGeom>
          <a:solidFill>
            <a:schemeClr val="tx1"/>
          </a:solidFill>
          <a:ln w="381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br>
              <a:rPr lang="en-SG" sz="1100" dirty="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rPr>
            </a:br>
            <a:r>
              <a:rPr lang="en-SG" sz="1100" dirty="0" err="1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sz="110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88" name="Arrow: Pentagon 87">
            <a:extLst>
              <a:ext uri="{FF2B5EF4-FFF2-40B4-BE49-F238E27FC236}">
                <a16:creationId xmlns:a16="http://schemas.microsoft.com/office/drawing/2014/main" id="{2DBCA39F-33CA-450A-A409-4C4B1D074D7E}"/>
              </a:ext>
            </a:extLst>
          </p:cNvPr>
          <p:cNvSpPr/>
          <p:nvPr/>
        </p:nvSpPr>
        <p:spPr>
          <a:xfrm>
            <a:off x="1828799" y="1821582"/>
            <a:ext cx="3204000" cy="612000"/>
          </a:xfrm>
          <a:prstGeom prst="homePlate">
            <a:avLst>
              <a:gd name="adj" fmla="val 27761"/>
            </a:avLst>
          </a:prstGeom>
          <a:solidFill>
            <a:schemeClr val="tx1"/>
          </a:solidFill>
          <a:ln w="381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br>
              <a:rPr lang="en-SG" sz="1100" dirty="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rPr>
            </a:br>
            <a:r>
              <a:rPr lang="en-SG" sz="1100" dirty="0" err="1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sz="110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48" name="Arrow: Pentagon 47">
            <a:extLst>
              <a:ext uri="{FF2B5EF4-FFF2-40B4-BE49-F238E27FC236}">
                <a16:creationId xmlns:a16="http://schemas.microsoft.com/office/drawing/2014/main" id="{7BD75761-1D52-4478-B35C-D7B13894BEB8}"/>
              </a:ext>
            </a:extLst>
          </p:cNvPr>
          <p:cNvSpPr/>
          <p:nvPr/>
        </p:nvSpPr>
        <p:spPr>
          <a:xfrm>
            <a:off x="552451" y="1821582"/>
            <a:ext cx="1548000" cy="612000"/>
          </a:xfrm>
          <a:prstGeom prst="homePlate">
            <a:avLst>
              <a:gd name="adj" fmla="val 27761"/>
            </a:avLst>
          </a:prstGeom>
          <a:solidFill>
            <a:schemeClr val="tx1"/>
          </a:solidFill>
          <a:ln w="38100" cmpd="sng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br>
              <a:rPr lang="en-SG" sz="1100" dirty="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rPr>
            </a:br>
            <a:r>
              <a:rPr lang="en-SG" sz="1100" dirty="0" err="1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sz="1100" dirty="0">
              <a:solidFill>
                <a:schemeClr val="accent6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EE527E5-184B-4ED0-80A9-059FDA77B908}"/>
              </a:ext>
            </a:extLst>
          </p:cNvPr>
          <p:cNvGrpSpPr/>
          <p:nvPr/>
        </p:nvGrpSpPr>
        <p:grpSpPr>
          <a:xfrm>
            <a:off x="568271" y="2458988"/>
            <a:ext cx="8765359" cy="3572388"/>
            <a:chOff x="537626" y="2458988"/>
            <a:chExt cx="8796004" cy="3572388"/>
          </a:xfrm>
          <a:solidFill>
            <a:schemeClr val="accent6">
              <a:lumMod val="95000"/>
            </a:schemeClr>
          </a:solidFill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72A3A21-B82E-45F2-A8CD-19C64A6D336D}"/>
                </a:ext>
              </a:extLst>
            </p:cNvPr>
            <p:cNvSpPr/>
            <p:nvPr/>
          </p:nvSpPr>
          <p:spPr>
            <a:xfrm>
              <a:off x="4872306" y="2458988"/>
              <a:ext cx="4461324" cy="663319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C4673A9-0CDF-4F9E-A301-6EEBEFD3B84C}"/>
                </a:ext>
              </a:extLst>
            </p:cNvPr>
            <p:cNvSpPr/>
            <p:nvPr/>
          </p:nvSpPr>
          <p:spPr>
            <a:xfrm>
              <a:off x="4872306" y="3164878"/>
              <a:ext cx="4461324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8FC144D-EB94-451F-9DAA-1549AEA8843B}"/>
                </a:ext>
              </a:extLst>
            </p:cNvPr>
            <p:cNvSpPr/>
            <p:nvPr/>
          </p:nvSpPr>
          <p:spPr>
            <a:xfrm>
              <a:off x="4872306" y="3714693"/>
              <a:ext cx="4461324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7E1E64A-437D-45E8-89E6-2D439F5C99D0}"/>
                </a:ext>
              </a:extLst>
            </p:cNvPr>
            <p:cNvSpPr/>
            <p:nvPr/>
          </p:nvSpPr>
          <p:spPr>
            <a:xfrm>
              <a:off x="1937177" y="2458988"/>
              <a:ext cx="2886016" cy="663319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D55EE31-E4E6-4BDD-A962-7ECB25ECD408}"/>
                </a:ext>
              </a:extLst>
            </p:cNvPr>
            <p:cNvSpPr/>
            <p:nvPr/>
          </p:nvSpPr>
          <p:spPr>
            <a:xfrm>
              <a:off x="1937177" y="3164878"/>
              <a:ext cx="2886016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80E0746-484D-4327-AF8A-A90F08DA29EF}"/>
                </a:ext>
              </a:extLst>
            </p:cNvPr>
            <p:cNvSpPr/>
            <p:nvPr/>
          </p:nvSpPr>
          <p:spPr>
            <a:xfrm>
              <a:off x="1937177" y="3714693"/>
              <a:ext cx="2886016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41F6FC1-E744-44A3-9262-CB5AE9386D1D}"/>
                </a:ext>
              </a:extLst>
            </p:cNvPr>
            <p:cNvSpPr/>
            <p:nvPr/>
          </p:nvSpPr>
          <p:spPr>
            <a:xfrm>
              <a:off x="537626" y="2458988"/>
              <a:ext cx="1350436" cy="66331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AB977D1-94F8-4D66-B826-99F14E7F1743}"/>
                </a:ext>
              </a:extLst>
            </p:cNvPr>
            <p:cNvSpPr/>
            <p:nvPr/>
          </p:nvSpPr>
          <p:spPr>
            <a:xfrm>
              <a:off x="537626" y="3164878"/>
              <a:ext cx="1350436" cy="507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D6AA5CF-29C2-4FD0-BFA0-8E23B78F63CC}"/>
                </a:ext>
              </a:extLst>
            </p:cNvPr>
            <p:cNvSpPr/>
            <p:nvPr/>
          </p:nvSpPr>
          <p:spPr>
            <a:xfrm>
              <a:off x="537626" y="3714693"/>
              <a:ext cx="1350436" cy="507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94F3945-567C-434A-B77D-6CC75DCAE4B2}"/>
                </a:ext>
              </a:extLst>
            </p:cNvPr>
            <p:cNvSpPr/>
            <p:nvPr/>
          </p:nvSpPr>
          <p:spPr>
            <a:xfrm>
              <a:off x="4872306" y="4264508"/>
              <a:ext cx="4461324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690E941-5750-42BD-B9D7-211FD4F04F34}"/>
                </a:ext>
              </a:extLst>
            </p:cNvPr>
            <p:cNvSpPr/>
            <p:nvPr/>
          </p:nvSpPr>
          <p:spPr>
            <a:xfrm>
              <a:off x="1937177" y="4264508"/>
              <a:ext cx="2886016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8C5A442-92C5-4DB5-878D-D20C20EAB9C4}"/>
                </a:ext>
              </a:extLst>
            </p:cNvPr>
            <p:cNvSpPr/>
            <p:nvPr/>
          </p:nvSpPr>
          <p:spPr>
            <a:xfrm>
              <a:off x="537626" y="4264508"/>
              <a:ext cx="1350436" cy="507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9ECBFFE-B575-4E26-8FD5-DA19FB230006}"/>
                </a:ext>
              </a:extLst>
            </p:cNvPr>
            <p:cNvSpPr/>
            <p:nvPr/>
          </p:nvSpPr>
          <p:spPr>
            <a:xfrm>
              <a:off x="4872306" y="4814323"/>
              <a:ext cx="4461324" cy="6624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2790D082-0737-47BD-AC60-95BB2B240C78}"/>
                </a:ext>
              </a:extLst>
            </p:cNvPr>
            <p:cNvSpPr/>
            <p:nvPr/>
          </p:nvSpPr>
          <p:spPr>
            <a:xfrm>
              <a:off x="1937177" y="4814323"/>
              <a:ext cx="2886016" cy="6624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4EEFF1D-3356-4F08-93DA-11E141E4A50D}"/>
                </a:ext>
              </a:extLst>
            </p:cNvPr>
            <p:cNvSpPr/>
            <p:nvPr/>
          </p:nvSpPr>
          <p:spPr>
            <a:xfrm>
              <a:off x="537626" y="4814323"/>
              <a:ext cx="1350436" cy="662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F01B47E8-99F2-40AD-962A-426EC1292F02}"/>
                </a:ext>
              </a:extLst>
            </p:cNvPr>
            <p:cNvSpPr/>
            <p:nvPr/>
          </p:nvSpPr>
          <p:spPr>
            <a:xfrm>
              <a:off x="4872306" y="5524132"/>
              <a:ext cx="4461324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93061B4-3EB7-4897-8570-C6626D926634}"/>
                </a:ext>
              </a:extLst>
            </p:cNvPr>
            <p:cNvSpPr/>
            <p:nvPr/>
          </p:nvSpPr>
          <p:spPr>
            <a:xfrm>
              <a:off x="1937177" y="5524132"/>
              <a:ext cx="2886016" cy="507244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D5D3D181-9D5C-4A4E-8155-A327ABEA3B08}"/>
                </a:ext>
              </a:extLst>
            </p:cNvPr>
            <p:cNvSpPr/>
            <p:nvPr/>
          </p:nvSpPr>
          <p:spPr>
            <a:xfrm>
              <a:off x="537626" y="5524132"/>
              <a:ext cx="1350436" cy="507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000" tIns="0" rIns="108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5DF5A1-4594-40DE-9A21-EC8755A7BB16}"/>
              </a:ext>
            </a:extLst>
          </p:cNvPr>
          <p:cNvGrpSpPr/>
          <p:nvPr/>
        </p:nvGrpSpPr>
        <p:grpSpPr>
          <a:xfrm>
            <a:off x="282867" y="5301208"/>
            <a:ext cx="9422661" cy="940746"/>
            <a:chOff x="282867" y="5301208"/>
            <a:chExt cx="9422661" cy="940746"/>
          </a:xfrm>
        </p:grpSpPr>
        <p:sp>
          <p:nvSpPr>
            <p:cNvPr id="107" name="Shape 183">
              <a:extLst>
                <a:ext uri="{FF2B5EF4-FFF2-40B4-BE49-F238E27FC236}">
                  <a16:creationId xmlns:a16="http://schemas.microsoft.com/office/drawing/2014/main" id="{38B607FA-C412-4D1E-BEF3-10DEF3950405}"/>
                </a:ext>
              </a:extLst>
            </p:cNvPr>
            <p:cNvSpPr/>
            <p:nvPr/>
          </p:nvSpPr>
          <p:spPr>
            <a:xfrm>
              <a:off x="347956" y="5642188"/>
              <a:ext cx="9213174" cy="527381"/>
            </a:xfrm>
            <a:custGeom>
              <a:avLst/>
              <a:gdLst>
                <a:gd name="connsiteX0" fmla="*/ 177 w 345554"/>
                <a:gd name="connsiteY0" fmla="*/ 49339 h 69260"/>
                <a:gd name="connsiteX1" fmla="*/ 16370 w 345554"/>
                <a:gd name="connsiteY1" fmla="*/ 43815 h 69260"/>
                <a:gd name="connsiteX2" fmla="*/ 36372 w 345554"/>
                <a:gd name="connsiteY2" fmla="*/ 37719 h 69260"/>
                <a:gd name="connsiteX3" fmla="*/ 48755 w 345554"/>
                <a:gd name="connsiteY3" fmla="*/ 35052 h 69260"/>
                <a:gd name="connsiteX4" fmla="*/ 59613 w 345554"/>
                <a:gd name="connsiteY4" fmla="*/ 34290 h 69260"/>
                <a:gd name="connsiteX5" fmla="*/ 82854 w 345554"/>
                <a:gd name="connsiteY5" fmla="*/ 34861 h 69260"/>
                <a:gd name="connsiteX6" fmla="*/ 95999 w 345554"/>
                <a:gd name="connsiteY6" fmla="*/ 33909 h 69260"/>
                <a:gd name="connsiteX7" fmla="*/ 131432 w 345554"/>
                <a:gd name="connsiteY7" fmla="*/ 26479 h 69260"/>
                <a:gd name="connsiteX8" fmla="*/ 149720 w 345554"/>
                <a:gd name="connsiteY8" fmla="*/ 23622 h 69260"/>
                <a:gd name="connsiteX9" fmla="*/ 160769 w 345554"/>
                <a:gd name="connsiteY9" fmla="*/ 23050 h 69260"/>
                <a:gd name="connsiteX10" fmla="*/ 176199 w 345554"/>
                <a:gd name="connsiteY10" fmla="*/ 24384 h 69260"/>
                <a:gd name="connsiteX11" fmla="*/ 193535 w 345554"/>
                <a:gd name="connsiteY11" fmla="*/ 26098 h 69260"/>
                <a:gd name="connsiteX12" fmla="*/ 212966 w 345554"/>
                <a:gd name="connsiteY12" fmla="*/ 25717 h 69260"/>
                <a:gd name="connsiteX13" fmla="*/ 245351 w 345554"/>
                <a:gd name="connsiteY13" fmla="*/ 20764 h 69260"/>
                <a:gd name="connsiteX14" fmla="*/ 264210 w 345554"/>
                <a:gd name="connsiteY14" fmla="*/ 17145 h 69260"/>
                <a:gd name="connsiteX15" fmla="*/ 345554 w 345554"/>
                <a:gd name="connsiteY15" fmla="*/ 0 h 69260"/>
                <a:gd name="connsiteX16" fmla="*/ 345554 w 345554"/>
                <a:gd name="connsiteY16" fmla="*/ 51816 h 69260"/>
                <a:gd name="connsiteX17" fmla="*/ 0 w 345554"/>
                <a:gd name="connsiteY17" fmla="*/ 69260 h 69260"/>
                <a:gd name="connsiteX18" fmla="*/ 177 w 345554"/>
                <a:gd name="connsiteY18" fmla="*/ 49339 h 6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5554" h="69260" extrusionOk="0">
                  <a:moveTo>
                    <a:pt x="177" y="49339"/>
                  </a:moveTo>
                  <a:lnTo>
                    <a:pt x="16370" y="43815"/>
                  </a:lnTo>
                  <a:lnTo>
                    <a:pt x="36372" y="37719"/>
                  </a:lnTo>
                  <a:lnTo>
                    <a:pt x="48755" y="35052"/>
                  </a:lnTo>
                  <a:lnTo>
                    <a:pt x="59613" y="34290"/>
                  </a:lnTo>
                  <a:lnTo>
                    <a:pt x="82854" y="34861"/>
                  </a:lnTo>
                  <a:lnTo>
                    <a:pt x="95999" y="33909"/>
                  </a:lnTo>
                  <a:lnTo>
                    <a:pt x="131432" y="26479"/>
                  </a:lnTo>
                  <a:lnTo>
                    <a:pt x="149720" y="23622"/>
                  </a:lnTo>
                  <a:lnTo>
                    <a:pt x="160769" y="23050"/>
                  </a:lnTo>
                  <a:lnTo>
                    <a:pt x="176199" y="24384"/>
                  </a:lnTo>
                  <a:lnTo>
                    <a:pt x="193535" y="26098"/>
                  </a:lnTo>
                  <a:lnTo>
                    <a:pt x="212966" y="25717"/>
                  </a:lnTo>
                  <a:lnTo>
                    <a:pt x="245351" y="20764"/>
                  </a:lnTo>
                  <a:lnTo>
                    <a:pt x="264210" y="17145"/>
                  </a:lnTo>
                  <a:lnTo>
                    <a:pt x="345554" y="0"/>
                  </a:lnTo>
                  <a:lnTo>
                    <a:pt x="345554" y="51816"/>
                  </a:lnTo>
                  <a:lnTo>
                    <a:pt x="0" y="69260"/>
                  </a:lnTo>
                  <a:cubicBezTo>
                    <a:pt x="190" y="68371"/>
                    <a:pt x="-13" y="50228"/>
                    <a:pt x="177" y="493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76200" dist="63500" dir="16200000" rotWithShape="0">
                <a:prstClr val="black">
                  <a:alpha val="24000"/>
                </a:prstClr>
              </a:outerShdw>
            </a:effectLst>
          </p:spPr>
          <p:txBody>
            <a:bodyPr/>
            <a:lstStyle/>
            <a:p>
              <a:pPr algn="ctr"/>
              <a:endParaRPr lang="en-US" dirty="0">
                <a:latin typeface="Helvetica LT Std" panose="020B0504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61B976-E45C-49C2-865A-7A818E95DC72}"/>
                </a:ext>
              </a:extLst>
            </p:cNvPr>
            <p:cNvSpPr/>
            <p:nvPr/>
          </p:nvSpPr>
          <p:spPr>
            <a:xfrm>
              <a:off x="9333629" y="5301208"/>
              <a:ext cx="371899" cy="792088"/>
            </a:xfrm>
            <a:prstGeom prst="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6A6BC28-560A-4989-AFE3-DE10B6B70A5E}"/>
                </a:ext>
              </a:extLst>
            </p:cNvPr>
            <p:cNvSpPr/>
            <p:nvPr/>
          </p:nvSpPr>
          <p:spPr>
            <a:xfrm>
              <a:off x="282867" y="5683209"/>
              <a:ext cx="283862" cy="558745"/>
            </a:xfrm>
            <a:prstGeom prst="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08" name="Shape 184">
              <a:extLst>
                <a:ext uri="{FF2B5EF4-FFF2-40B4-BE49-F238E27FC236}">
                  <a16:creationId xmlns:a16="http://schemas.microsoft.com/office/drawing/2014/main" id="{502CF124-20AC-4B09-84A4-24C395EDEF6F}"/>
                </a:ext>
              </a:extLst>
            </p:cNvPr>
            <p:cNvSpPr/>
            <p:nvPr/>
          </p:nvSpPr>
          <p:spPr>
            <a:xfrm>
              <a:off x="344871" y="5644069"/>
              <a:ext cx="9223679" cy="371892"/>
            </a:xfrm>
            <a:custGeom>
              <a:avLst/>
              <a:gdLst/>
              <a:ahLst/>
              <a:cxnLst/>
              <a:rect l="0" t="0" r="0" b="0"/>
              <a:pathLst>
                <a:path w="345545" h="48840" extrusionOk="0">
                  <a:moveTo>
                    <a:pt x="0" y="48840"/>
                  </a:moveTo>
                  <a:cubicBezTo>
                    <a:pt x="7987" y="46550"/>
                    <a:pt x="32407" y="37596"/>
                    <a:pt x="47924" y="35104"/>
                  </a:cubicBezTo>
                  <a:cubicBezTo>
                    <a:pt x="63441" y="32611"/>
                    <a:pt x="75550" y="35867"/>
                    <a:pt x="93102" y="33883"/>
                  </a:cubicBezTo>
                  <a:cubicBezTo>
                    <a:pt x="110654" y="31898"/>
                    <a:pt x="132275" y="24725"/>
                    <a:pt x="153236" y="23199"/>
                  </a:cubicBezTo>
                  <a:cubicBezTo>
                    <a:pt x="174196" y="21672"/>
                    <a:pt x="186813" y="28591"/>
                    <a:pt x="218865" y="24725"/>
                  </a:cubicBezTo>
                  <a:cubicBezTo>
                    <a:pt x="250916" y="20858"/>
                    <a:pt x="324431" y="4120"/>
                    <a:pt x="345545" y="0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9758D82-38F1-4A63-BA8E-D82CA8DB8D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6978-6195-499E-BA36-4A6F13FB9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/>
              <a:t>Table with 3 columns, rows and a cut-off</a:t>
            </a:r>
            <a:endParaRPr lang="en-SG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052B16-56D5-4BF0-BFC3-81F3B061B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FB47721-3856-448C-96D7-0ADAF2217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778797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Object 52" hidden="1">
            <a:extLst>
              <a:ext uri="{FF2B5EF4-FFF2-40B4-BE49-F238E27FC236}">
                <a16:creationId xmlns:a16="http://schemas.microsoft.com/office/drawing/2014/main" id="{AC359E6F-1F5B-4ABC-AE96-9A7314DA2CC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547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53" name="Object 52" hidden="1">
                        <a:extLst>
                          <a:ext uri="{FF2B5EF4-FFF2-40B4-BE49-F238E27FC236}">
                            <a16:creationId xmlns:a16="http://schemas.microsoft.com/office/drawing/2014/main" id="{AC359E6F-1F5B-4ABC-AE96-9A7314DA2C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31189" name="Rectangle 4231188">
            <a:extLst>
              <a:ext uri="{FF2B5EF4-FFF2-40B4-BE49-F238E27FC236}">
                <a16:creationId xmlns:a16="http://schemas.microsoft.com/office/drawing/2014/main" id="{6ABD6EAD-317D-4DE3-9AA8-D3A586AFD533}"/>
              </a:ext>
            </a:extLst>
          </p:cNvPr>
          <p:cNvSpPr/>
          <p:nvPr/>
        </p:nvSpPr>
        <p:spPr>
          <a:xfrm>
            <a:off x="7197717" y="1907207"/>
            <a:ext cx="2148840" cy="4320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3316C1-6719-462C-ADA9-47C586D1FA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E68CF37-596A-4FC4-8DB3-5C0A5943BEEA}"/>
              </a:ext>
            </a:extLst>
          </p:cNvPr>
          <p:cNvSpPr/>
          <p:nvPr/>
        </p:nvSpPr>
        <p:spPr>
          <a:xfrm>
            <a:off x="569635" y="2760016"/>
            <a:ext cx="2286000" cy="108012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BC8984D-5DE9-4C46-B778-4102FDC196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90" y="3117196"/>
            <a:ext cx="337186" cy="365760"/>
          </a:xfrm>
          <a:prstGeom prst="rect">
            <a:avLst/>
          </a:prstGeom>
        </p:spPr>
      </p:pic>
      <p:grpSp>
        <p:nvGrpSpPr>
          <p:cNvPr id="4231193" name="Group 4231192">
            <a:extLst>
              <a:ext uri="{FF2B5EF4-FFF2-40B4-BE49-F238E27FC236}">
                <a16:creationId xmlns:a16="http://schemas.microsoft.com/office/drawing/2014/main" id="{434E838F-C481-4C33-863C-1D53B4F8C9C5}"/>
              </a:ext>
            </a:extLst>
          </p:cNvPr>
          <p:cNvGrpSpPr/>
          <p:nvPr/>
        </p:nvGrpSpPr>
        <p:grpSpPr>
          <a:xfrm>
            <a:off x="569635" y="3953792"/>
            <a:ext cx="2286000" cy="1080120"/>
            <a:chOff x="569635" y="3891409"/>
            <a:chExt cx="2286000" cy="108012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44A3C7F-0122-4076-8F07-F16C3D31AD71}"/>
                </a:ext>
              </a:extLst>
            </p:cNvPr>
            <p:cNvSpPr/>
            <p:nvPr/>
          </p:nvSpPr>
          <p:spPr>
            <a:xfrm>
              <a:off x="569635" y="3891409"/>
              <a:ext cx="2286000" cy="1080120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1520" tIns="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8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br>
                <a:rPr lang="en-US" sz="16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</a:br>
              <a:r>
                <a:rPr lang="en-US" sz="1600" b="0" dirty="0" err="1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lang="en-US" sz="16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1AB4825-6ACD-4760-851B-BFAB0AAB4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438" y="4248589"/>
              <a:ext cx="387902" cy="365760"/>
            </a:xfrm>
            <a:prstGeom prst="rect">
              <a:avLst/>
            </a:prstGeom>
          </p:spPr>
        </p:pic>
      </p:grpSp>
      <p:grpSp>
        <p:nvGrpSpPr>
          <p:cNvPr id="4231194" name="Group 4231193">
            <a:extLst>
              <a:ext uri="{FF2B5EF4-FFF2-40B4-BE49-F238E27FC236}">
                <a16:creationId xmlns:a16="http://schemas.microsoft.com/office/drawing/2014/main" id="{B9A0A7DA-3273-4983-B626-87ED8D373828}"/>
              </a:ext>
            </a:extLst>
          </p:cNvPr>
          <p:cNvGrpSpPr/>
          <p:nvPr/>
        </p:nvGrpSpPr>
        <p:grpSpPr>
          <a:xfrm>
            <a:off x="569635" y="5147567"/>
            <a:ext cx="2286000" cy="1080120"/>
            <a:chOff x="569635" y="5085184"/>
            <a:chExt cx="2286000" cy="108012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9F68B22-3FE2-4644-851E-8578167FC560}"/>
                </a:ext>
              </a:extLst>
            </p:cNvPr>
            <p:cNvSpPr/>
            <p:nvPr/>
          </p:nvSpPr>
          <p:spPr>
            <a:xfrm>
              <a:off x="569635" y="5085184"/>
              <a:ext cx="2286000" cy="1080120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1520" tIns="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8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br>
                <a:rPr lang="en-US" sz="16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</a:br>
              <a:r>
                <a:rPr lang="en-US" sz="1600" b="0" dirty="0" err="1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lang="en-US" sz="16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4A872C85-894C-4E19-A1B9-A38025C0A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659" y="5442364"/>
              <a:ext cx="366982" cy="365760"/>
            </a:xfrm>
            <a:prstGeom prst="rect">
              <a:avLst/>
            </a:prstGeom>
          </p:spPr>
        </p:pic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0B314C4-F8B5-4653-96B9-22AB6016C391}"/>
              </a:ext>
            </a:extLst>
          </p:cNvPr>
          <p:cNvCxnSpPr>
            <a:cxnSpLocks/>
          </p:cNvCxnSpPr>
          <p:nvPr/>
        </p:nvCxnSpPr>
        <p:spPr>
          <a:xfrm>
            <a:off x="569635" y="3896964"/>
            <a:ext cx="874850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84DB739-DE7F-4919-97DB-50BD7D61EFEF}"/>
              </a:ext>
            </a:extLst>
          </p:cNvPr>
          <p:cNvCxnSpPr>
            <a:cxnSpLocks/>
          </p:cNvCxnSpPr>
          <p:nvPr/>
        </p:nvCxnSpPr>
        <p:spPr>
          <a:xfrm>
            <a:off x="569635" y="5090740"/>
            <a:ext cx="874850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31190" name="Group 4231189">
            <a:extLst>
              <a:ext uri="{FF2B5EF4-FFF2-40B4-BE49-F238E27FC236}">
                <a16:creationId xmlns:a16="http://schemas.microsoft.com/office/drawing/2014/main" id="{2355F1FC-A9B9-40A9-B5B8-4F17A63CC5C0}"/>
              </a:ext>
            </a:extLst>
          </p:cNvPr>
          <p:cNvGrpSpPr/>
          <p:nvPr/>
        </p:nvGrpSpPr>
        <p:grpSpPr>
          <a:xfrm>
            <a:off x="5200987" y="1973479"/>
            <a:ext cx="1874520" cy="4238163"/>
            <a:chOff x="5217267" y="1911096"/>
            <a:chExt cx="1960432" cy="4238163"/>
          </a:xfrm>
        </p:grpSpPr>
        <p:cxnSp>
          <p:nvCxnSpPr>
            <p:cNvPr id="4231178" name="Straight Connector 4231177">
              <a:extLst>
                <a:ext uri="{FF2B5EF4-FFF2-40B4-BE49-F238E27FC236}">
                  <a16:creationId xmlns:a16="http://schemas.microsoft.com/office/drawing/2014/main" id="{96EC60BB-1551-48DA-9EE2-780F1A2DC0FB}"/>
                </a:ext>
              </a:extLst>
            </p:cNvPr>
            <p:cNvCxnSpPr/>
            <p:nvPr/>
          </p:nvCxnSpPr>
          <p:spPr>
            <a:xfrm>
              <a:off x="5217267" y="2583978"/>
              <a:ext cx="1960432" cy="0"/>
            </a:xfrm>
            <a:prstGeom prst="line">
              <a:avLst/>
            </a:prstGeom>
            <a:ln w="28575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Shape 173">
              <a:extLst>
                <a:ext uri="{FF2B5EF4-FFF2-40B4-BE49-F238E27FC236}">
                  <a16:creationId xmlns:a16="http://schemas.microsoft.com/office/drawing/2014/main" id="{6903842C-5A50-4037-8C6A-58DB0BA8498F}"/>
                </a:ext>
              </a:extLst>
            </p:cNvPr>
            <p:cNvSpPr txBox="1">
              <a:spLocks/>
            </p:cNvSpPr>
            <p:nvPr/>
          </p:nvSpPr>
          <p:spPr>
            <a:xfrm>
              <a:off x="5217267" y="1911096"/>
              <a:ext cx="1960432" cy="56061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  <a:endParaRPr lang="en" sz="1500" b="1" dirty="0">
                <a:solidFill>
                  <a:schemeClr val="tx2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89" name="Shape 173">
              <a:extLst>
                <a:ext uri="{FF2B5EF4-FFF2-40B4-BE49-F238E27FC236}">
                  <a16:creationId xmlns:a16="http://schemas.microsoft.com/office/drawing/2014/main" id="{90BD75ED-0609-4B5A-A5DD-337CA10C5F55}"/>
                </a:ext>
              </a:extLst>
            </p:cNvPr>
            <p:cNvSpPr txBox="1">
              <a:spLocks/>
            </p:cNvSpPr>
            <p:nvPr/>
          </p:nvSpPr>
          <p:spPr>
            <a:xfrm>
              <a:off x="5217267" y="2705655"/>
              <a:ext cx="1960432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91" name="Shape 173">
              <a:extLst>
                <a:ext uri="{FF2B5EF4-FFF2-40B4-BE49-F238E27FC236}">
                  <a16:creationId xmlns:a16="http://schemas.microsoft.com/office/drawing/2014/main" id="{5D5EA57F-CFA3-4636-9563-52BAF0F568D2}"/>
                </a:ext>
              </a:extLst>
            </p:cNvPr>
            <p:cNvSpPr txBox="1">
              <a:spLocks/>
            </p:cNvSpPr>
            <p:nvPr/>
          </p:nvSpPr>
          <p:spPr>
            <a:xfrm>
              <a:off x="5217267" y="3891408"/>
              <a:ext cx="1960432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93" name="Shape 173">
              <a:extLst>
                <a:ext uri="{FF2B5EF4-FFF2-40B4-BE49-F238E27FC236}">
                  <a16:creationId xmlns:a16="http://schemas.microsoft.com/office/drawing/2014/main" id="{D9776ED5-8C6B-42B8-BA9D-3FC8642274A1}"/>
                </a:ext>
              </a:extLst>
            </p:cNvPr>
            <p:cNvSpPr txBox="1">
              <a:spLocks/>
            </p:cNvSpPr>
            <p:nvPr/>
          </p:nvSpPr>
          <p:spPr>
            <a:xfrm>
              <a:off x="5217267" y="5077161"/>
              <a:ext cx="1960432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231191" name="Group 4231190">
            <a:extLst>
              <a:ext uri="{FF2B5EF4-FFF2-40B4-BE49-F238E27FC236}">
                <a16:creationId xmlns:a16="http://schemas.microsoft.com/office/drawing/2014/main" id="{CEE16CA4-4F53-4811-A71B-A132B3B9939B}"/>
              </a:ext>
            </a:extLst>
          </p:cNvPr>
          <p:cNvGrpSpPr/>
          <p:nvPr/>
        </p:nvGrpSpPr>
        <p:grpSpPr>
          <a:xfrm>
            <a:off x="7310924" y="1973479"/>
            <a:ext cx="1874520" cy="4238163"/>
            <a:chOff x="7378299" y="1911096"/>
            <a:chExt cx="1960432" cy="4238163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DB2347E-73CF-440D-A07F-F7AB9BFF0E7B}"/>
                </a:ext>
              </a:extLst>
            </p:cNvPr>
            <p:cNvCxnSpPr/>
            <p:nvPr/>
          </p:nvCxnSpPr>
          <p:spPr>
            <a:xfrm>
              <a:off x="7378299" y="2583978"/>
              <a:ext cx="1947148" cy="0"/>
            </a:xfrm>
            <a:prstGeom prst="line">
              <a:avLst/>
            </a:prstGeom>
            <a:ln w="28575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Shape 173">
              <a:extLst>
                <a:ext uri="{FF2B5EF4-FFF2-40B4-BE49-F238E27FC236}">
                  <a16:creationId xmlns:a16="http://schemas.microsoft.com/office/drawing/2014/main" id="{46ADCB21-F40E-44F2-ADD2-FC8B2EA15A1B}"/>
                </a:ext>
              </a:extLst>
            </p:cNvPr>
            <p:cNvSpPr txBox="1">
              <a:spLocks/>
            </p:cNvSpPr>
            <p:nvPr/>
          </p:nvSpPr>
          <p:spPr>
            <a:xfrm>
              <a:off x="7391583" y="1911096"/>
              <a:ext cx="1947148" cy="56061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  <a:endParaRPr lang="en" sz="1500" b="1" dirty="0">
                <a:solidFill>
                  <a:schemeClr val="tx2"/>
                </a:solidFill>
                <a:latin typeface="Helvetica LT Std" panose="020B0504020202020204" pitchFamily="34" charset="0"/>
              </a:endParaRPr>
            </a:p>
          </p:txBody>
        </p:sp>
        <p:sp>
          <p:nvSpPr>
            <p:cNvPr id="90" name="Shape 173">
              <a:extLst>
                <a:ext uri="{FF2B5EF4-FFF2-40B4-BE49-F238E27FC236}">
                  <a16:creationId xmlns:a16="http://schemas.microsoft.com/office/drawing/2014/main" id="{12CA1F06-5BAB-4A18-A8BD-F98A3D85B232}"/>
                </a:ext>
              </a:extLst>
            </p:cNvPr>
            <p:cNvSpPr txBox="1">
              <a:spLocks/>
            </p:cNvSpPr>
            <p:nvPr/>
          </p:nvSpPr>
          <p:spPr>
            <a:xfrm>
              <a:off x="7391583" y="2705655"/>
              <a:ext cx="1947148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92" name="Shape 173">
              <a:extLst>
                <a:ext uri="{FF2B5EF4-FFF2-40B4-BE49-F238E27FC236}">
                  <a16:creationId xmlns:a16="http://schemas.microsoft.com/office/drawing/2014/main" id="{99E8DDC6-3F2E-4612-8FFB-C37276B2D866}"/>
                </a:ext>
              </a:extLst>
            </p:cNvPr>
            <p:cNvSpPr txBox="1">
              <a:spLocks/>
            </p:cNvSpPr>
            <p:nvPr/>
          </p:nvSpPr>
          <p:spPr>
            <a:xfrm>
              <a:off x="7391583" y="3891408"/>
              <a:ext cx="1947148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94" name="Shape 173">
              <a:extLst>
                <a:ext uri="{FF2B5EF4-FFF2-40B4-BE49-F238E27FC236}">
                  <a16:creationId xmlns:a16="http://schemas.microsoft.com/office/drawing/2014/main" id="{37CE7CF6-1422-4EBA-BEB1-185BD997C641}"/>
                </a:ext>
              </a:extLst>
            </p:cNvPr>
            <p:cNvSpPr txBox="1">
              <a:spLocks/>
            </p:cNvSpPr>
            <p:nvPr/>
          </p:nvSpPr>
          <p:spPr>
            <a:xfrm>
              <a:off x="7391583" y="5077161"/>
              <a:ext cx="1947148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231195" name="Group 4231194">
            <a:extLst>
              <a:ext uri="{FF2B5EF4-FFF2-40B4-BE49-F238E27FC236}">
                <a16:creationId xmlns:a16="http://schemas.microsoft.com/office/drawing/2014/main" id="{A9DBA25A-7001-4D2D-952A-E0B72A73950B}"/>
              </a:ext>
            </a:extLst>
          </p:cNvPr>
          <p:cNvGrpSpPr/>
          <p:nvPr/>
        </p:nvGrpSpPr>
        <p:grpSpPr>
          <a:xfrm>
            <a:off x="3091051" y="1973479"/>
            <a:ext cx="1874520" cy="4238163"/>
            <a:chOff x="3056235" y="1911096"/>
            <a:chExt cx="1960432" cy="4238163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FD2345C-E05A-4F0F-B346-217378F074DB}"/>
                </a:ext>
              </a:extLst>
            </p:cNvPr>
            <p:cNvCxnSpPr/>
            <p:nvPr/>
          </p:nvCxnSpPr>
          <p:spPr>
            <a:xfrm>
              <a:off x="3056235" y="2583978"/>
              <a:ext cx="1947148" cy="0"/>
            </a:xfrm>
            <a:prstGeom prst="line">
              <a:avLst/>
            </a:prstGeom>
            <a:ln w="28575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Shape 173">
              <a:extLst>
                <a:ext uri="{FF2B5EF4-FFF2-40B4-BE49-F238E27FC236}">
                  <a16:creationId xmlns:a16="http://schemas.microsoft.com/office/drawing/2014/main" id="{7CB92A46-30FC-4924-B635-B59EA61867A6}"/>
                </a:ext>
              </a:extLst>
            </p:cNvPr>
            <p:cNvSpPr txBox="1">
              <a:spLocks/>
            </p:cNvSpPr>
            <p:nvPr/>
          </p:nvSpPr>
          <p:spPr>
            <a:xfrm>
              <a:off x="3069519" y="1911096"/>
              <a:ext cx="1947148" cy="56061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22" name="Shape 173">
              <a:extLst>
                <a:ext uri="{FF2B5EF4-FFF2-40B4-BE49-F238E27FC236}">
                  <a16:creationId xmlns:a16="http://schemas.microsoft.com/office/drawing/2014/main" id="{629B11C1-A538-4699-A5D7-91644872F41E}"/>
                </a:ext>
              </a:extLst>
            </p:cNvPr>
            <p:cNvSpPr txBox="1">
              <a:spLocks/>
            </p:cNvSpPr>
            <p:nvPr/>
          </p:nvSpPr>
          <p:spPr>
            <a:xfrm>
              <a:off x="3069519" y="2705655"/>
              <a:ext cx="1947148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23" name="Shape 173">
              <a:extLst>
                <a:ext uri="{FF2B5EF4-FFF2-40B4-BE49-F238E27FC236}">
                  <a16:creationId xmlns:a16="http://schemas.microsoft.com/office/drawing/2014/main" id="{0B6272CF-5174-4A24-885E-7E7009483EC7}"/>
                </a:ext>
              </a:extLst>
            </p:cNvPr>
            <p:cNvSpPr txBox="1">
              <a:spLocks/>
            </p:cNvSpPr>
            <p:nvPr/>
          </p:nvSpPr>
          <p:spPr>
            <a:xfrm>
              <a:off x="3069519" y="3891408"/>
              <a:ext cx="1947148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24" name="Shape 173">
              <a:extLst>
                <a:ext uri="{FF2B5EF4-FFF2-40B4-BE49-F238E27FC236}">
                  <a16:creationId xmlns:a16="http://schemas.microsoft.com/office/drawing/2014/main" id="{CF6AD0EE-5B63-480F-ADDB-CF9B8F4B1FF9}"/>
                </a:ext>
              </a:extLst>
            </p:cNvPr>
            <p:cNvSpPr txBox="1">
              <a:spLocks/>
            </p:cNvSpPr>
            <p:nvPr/>
          </p:nvSpPr>
          <p:spPr>
            <a:xfrm>
              <a:off x="3069519" y="5077161"/>
              <a:ext cx="1947148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275C2-F91E-4A40-BE06-BE5A42FD1B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 x 3 Table with Categories and Highlight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76D3A7-EE30-47A4-9F57-B34CC02B0A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234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27" hidden="1">
            <a:extLst>
              <a:ext uri="{FF2B5EF4-FFF2-40B4-BE49-F238E27FC236}">
                <a16:creationId xmlns:a16="http://schemas.microsoft.com/office/drawing/2014/main" id="{9B570BA6-33C9-4869-8020-2348A20797A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6494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28" name="Object 27" hidden="1">
                        <a:extLst>
                          <a:ext uri="{FF2B5EF4-FFF2-40B4-BE49-F238E27FC236}">
                            <a16:creationId xmlns:a16="http://schemas.microsoft.com/office/drawing/2014/main" id="{9B570BA6-33C9-4869-8020-2348A20797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7B6C4-D4C3-4429-887C-3AA6CC444F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1" name="Shape 56">
            <a:extLst>
              <a:ext uri="{FF2B5EF4-FFF2-40B4-BE49-F238E27FC236}">
                <a16:creationId xmlns:a16="http://schemas.microsoft.com/office/drawing/2014/main" id="{96D3D093-3DE0-4735-8283-4557BE8571CC}"/>
              </a:ext>
            </a:extLst>
          </p:cNvPr>
          <p:cNvSpPr/>
          <p:nvPr/>
        </p:nvSpPr>
        <p:spPr>
          <a:xfrm>
            <a:off x="569213" y="5811117"/>
            <a:ext cx="8769096" cy="5029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457200" tIns="91425" rIns="457200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</a:pPr>
            <a:r>
              <a:rPr lang="en-US" sz="1500" b="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FFC909B-5396-4EF4-B2CC-DE9C70D38E9F}"/>
              </a:ext>
            </a:extLst>
          </p:cNvPr>
          <p:cNvSpPr txBox="1"/>
          <p:nvPr/>
        </p:nvSpPr>
        <p:spPr>
          <a:xfrm>
            <a:off x="1284635" y="4979700"/>
            <a:ext cx="1143005" cy="21467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93000"/>
              </a:lnSpc>
              <a:spcBef>
                <a:spcPts val="0"/>
              </a:spcBef>
              <a:spcAft>
                <a:spcPts val="100"/>
              </a:spcAft>
              <a:buClr>
                <a:schemeClr val="accent3"/>
              </a:buClr>
              <a:buSzPct val="100000"/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1A1A4-ED9B-4FA8-9FA6-5C699E2DD5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 x 3 Table with Categories and Takeaway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DD883E-DCBB-4C2A-92A0-640EE382FE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3957692-AE29-4342-BDEC-62039488404D}"/>
              </a:ext>
            </a:extLst>
          </p:cNvPr>
          <p:cNvSpPr/>
          <p:nvPr/>
        </p:nvSpPr>
        <p:spPr>
          <a:xfrm>
            <a:off x="569635" y="2471568"/>
            <a:ext cx="2079109" cy="96012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6E0A925-E013-4FF0-8B77-BDE14FEDED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90" y="2768748"/>
            <a:ext cx="337186" cy="365760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71CC563-5424-4C9F-ADAE-D661B6899603}"/>
              </a:ext>
            </a:extLst>
          </p:cNvPr>
          <p:cNvCxnSpPr>
            <a:cxnSpLocks/>
          </p:cNvCxnSpPr>
          <p:nvPr/>
        </p:nvCxnSpPr>
        <p:spPr>
          <a:xfrm>
            <a:off x="569635" y="3510316"/>
            <a:ext cx="874850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C15C97D-3F01-45BF-8E42-5B2BED83CD45}"/>
              </a:ext>
            </a:extLst>
          </p:cNvPr>
          <p:cNvCxnSpPr>
            <a:cxnSpLocks/>
          </p:cNvCxnSpPr>
          <p:nvPr/>
        </p:nvCxnSpPr>
        <p:spPr>
          <a:xfrm>
            <a:off x="569635" y="4627692"/>
            <a:ext cx="874850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B8DA9EE-FBD8-4145-BAED-697CC08E974F}"/>
              </a:ext>
            </a:extLst>
          </p:cNvPr>
          <p:cNvSpPr/>
          <p:nvPr/>
        </p:nvSpPr>
        <p:spPr>
          <a:xfrm>
            <a:off x="569635" y="3588944"/>
            <a:ext cx="2079109" cy="96012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BB22DCD9-AF39-48CC-9512-ECF7B03E23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90" y="3886124"/>
            <a:ext cx="337186" cy="365760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id="{1257B6B0-564D-44D1-85C1-E2D4891594B3}"/>
              </a:ext>
            </a:extLst>
          </p:cNvPr>
          <p:cNvSpPr/>
          <p:nvPr/>
        </p:nvSpPr>
        <p:spPr>
          <a:xfrm>
            <a:off x="569635" y="4706319"/>
            <a:ext cx="2079109" cy="96012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C25E3F4C-5325-4CCF-B4C8-77CB2F042E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90" y="5003499"/>
            <a:ext cx="337186" cy="36576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E36367C-1C4D-4EED-BCB5-B1E8ED6B3478}"/>
              </a:ext>
            </a:extLst>
          </p:cNvPr>
          <p:cNvGrpSpPr/>
          <p:nvPr/>
        </p:nvGrpSpPr>
        <p:grpSpPr>
          <a:xfrm>
            <a:off x="2768757" y="1848062"/>
            <a:ext cx="2103120" cy="3273499"/>
            <a:chOff x="2721592" y="1848062"/>
            <a:chExt cx="2194560" cy="327349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3040ED4-5A59-41C8-A968-8FAF013B0661}"/>
                </a:ext>
              </a:extLst>
            </p:cNvPr>
            <p:cNvSpPr txBox="1"/>
            <p:nvPr/>
          </p:nvSpPr>
          <p:spPr>
            <a:xfrm>
              <a:off x="2721592" y="4706319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64F4944-7CD9-4945-BDD9-4452A7DBC8AF}"/>
                </a:ext>
              </a:extLst>
            </p:cNvPr>
            <p:cNvSpPr txBox="1"/>
            <p:nvPr/>
          </p:nvSpPr>
          <p:spPr>
            <a:xfrm>
              <a:off x="2721592" y="3588944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4A25A43-698D-4BC7-BCBD-DDDC3458562C}"/>
                </a:ext>
              </a:extLst>
            </p:cNvPr>
            <p:cNvSpPr txBox="1"/>
            <p:nvPr/>
          </p:nvSpPr>
          <p:spPr>
            <a:xfrm>
              <a:off x="2721592" y="2471568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CFCEB42-5E92-4D2E-AF50-0D869AAFD2A3}"/>
                </a:ext>
              </a:extLst>
            </p:cNvPr>
            <p:cNvCxnSpPr/>
            <p:nvPr/>
          </p:nvCxnSpPr>
          <p:spPr>
            <a:xfrm>
              <a:off x="2721592" y="2270244"/>
              <a:ext cx="2194560" cy="0"/>
            </a:xfrm>
            <a:prstGeom prst="line">
              <a:avLst/>
            </a:prstGeom>
            <a:ln w="28575">
              <a:solidFill>
                <a:schemeClr val="tx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Shape 173">
              <a:extLst>
                <a:ext uri="{FF2B5EF4-FFF2-40B4-BE49-F238E27FC236}">
                  <a16:creationId xmlns:a16="http://schemas.microsoft.com/office/drawing/2014/main" id="{2FD5C53D-6684-4C80-9803-7509D07C3E73}"/>
                </a:ext>
              </a:extLst>
            </p:cNvPr>
            <p:cNvSpPr txBox="1">
              <a:spLocks/>
            </p:cNvSpPr>
            <p:nvPr/>
          </p:nvSpPr>
          <p:spPr>
            <a:xfrm>
              <a:off x="2721592" y="1848062"/>
              <a:ext cx="2194560" cy="38329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2B34099-4EDB-495E-B724-DE8456FE667C}"/>
              </a:ext>
            </a:extLst>
          </p:cNvPr>
          <p:cNvGrpSpPr/>
          <p:nvPr/>
        </p:nvGrpSpPr>
        <p:grpSpPr>
          <a:xfrm>
            <a:off x="7215024" y="1848062"/>
            <a:ext cx="2103120" cy="3273499"/>
            <a:chOff x="2721592" y="1848062"/>
            <a:chExt cx="2194560" cy="3273499"/>
          </a:xfrm>
        </p:grpSpPr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D1A1ACC8-D63E-4D0B-AB66-F3ED8519C2A9}"/>
                </a:ext>
              </a:extLst>
            </p:cNvPr>
            <p:cNvSpPr txBox="1"/>
            <p:nvPr/>
          </p:nvSpPr>
          <p:spPr>
            <a:xfrm>
              <a:off x="2721592" y="4706319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0DEDE9E-EC9B-43DF-9EDD-5AB4BA4B1499}"/>
                </a:ext>
              </a:extLst>
            </p:cNvPr>
            <p:cNvSpPr txBox="1"/>
            <p:nvPr/>
          </p:nvSpPr>
          <p:spPr>
            <a:xfrm>
              <a:off x="2721592" y="3588944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0A7C5BD-2E07-4611-97BC-50FAA672A338}"/>
                </a:ext>
              </a:extLst>
            </p:cNvPr>
            <p:cNvSpPr txBox="1"/>
            <p:nvPr/>
          </p:nvSpPr>
          <p:spPr>
            <a:xfrm>
              <a:off x="2721592" y="2471568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6EA37579-55E1-407A-AD39-6A2DD0E70A81}"/>
                </a:ext>
              </a:extLst>
            </p:cNvPr>
            <p:cNvCxnSpPr/>
            <p:nvPr/>
          </p:nvCxnSpPr>
          <p:spPr>
            <a:xfrm>
              <a:off x="2721592" y="2270244"/>
              <a:ext cx="2194560" cy="0"/>
            </a:xfrm>
            <a:prstGeom prst="line">
              <a:avLst/>
            </a:prstGeom>
            <a:ln w="28575">
              <a:solidFill>
                <a:schemeClr val="tx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Shape 173">
              <a:extLst>
                <a:ext uri="{FF2B5EF4-FFF2-40B4-BE49-F238E27FC236}">
                  <a16:creationId xmlns:a16="http://schemas.microsoft.com/office/drawing/2014/main" id="{56C38605-37E9-4465-BDB8-706D15EB70E6}"/>
                </a:ext>
              </a:extLst>
            </p:cNvPr>
            <p:cNvSpPr txBox="1">
              <a:spLocks/>
            </p:cNvSpPr>
            <p:nvPr/>
          </p:nvSpPr>
          <p:spPr>
            <a:xfrm>
              <a:off x="2721592" y="1848062"/>
              <a:ext cx="2194560" cy="38329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261254FE-6B96-4713-BEB4-A4821D029EC3}"/>
              </a:ext>
            </a:extLst>
          </p:cNvPr>
          <p:cNvGrpSpPr/>
          <p:nvPr/>
        </p:nvGrpSpPr>
        <p:grpSpPr>
          <a:xfrm>
            <a:off x="4991890" y="1848062"/>
            <a:ext cx="2103120" cy="3273499"/>
            <a:chOff x="2721592" y="1848062"/>
            <a:chExt cx="2194560" cy="3273499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F94E25F-C289-482A-9F0B-A2AB98E17A12}"/>
                </a:ext>
              </a:extLst>
            </p:cNvPr>
            <p:cNvSpPr txBox="1"/>
            <p:nvPr/>
          </p:nvSpPr>
          <p:spPr>
            <a:xfrm>
              <a:off x="2721592" y="4706319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4795892-4A0C-4A95-8637-8ED31A6C4D0F}"/>
                </a:ext>
              </a:extLst>
            </p:cNvPr>
            <p:cNvSpPr txBox="1"/>
            <p:nvPr/>
          </p:nvSpPr>
          <p:spPr>
            <a:xfrm>
              <a:off x="2721592" y="3588944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0E37F3FD-4B22-4511-BF9E-5AACF6F8E6FA}"/>
                </a:ext>
              </a:extLst>
            </p:cNvPr>
            <p:cNvSpPr txBox="1"/>
            <p:nvPr/>
          </p:nvSpPr>
          <p:spPr>
            <a:xfrm>
              <a:off x="2721592" y="2471568"/>
              <a:ext cx="2194560" cy="415242"/>
            </a:xfrm>
            <a:prstGeom prst="rect">
              <a:avLst/>
            </a:prstGeom>
          </p:spPr>
          <p:txBody>
            <a:bodyPr wrap="square" lIns="182880" tIns="91440" rIns="274320" bIns="0" rtlCol="0">
              <a:spAutoFit/>
            </a:bodyPr>
            <a:lstStyle/>
            <a:p>
              <a:pPr marL="285750" lvl="1" indent="-285750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  <a:p>
              <a:pPr marL="0" lvl="1">
                <a:lnSpc>
                  <a:spcPct val="93000"/>
                </a:lnSpc>
                <a:spcBef>
                  <a:spcPts val="0"/>
                </a:spcBef>
                <a:spcAft>
                  <a:spcPts val="100"/>
                </a:spcAft>
                <a:buClr>
                  <a:schemeClr val="tx1"/>
                </a:buClr>
                <a:buSzPct val="100000"/>
              </a:pPr>
              <a:endParaRPr lang="en-US" b="0" baseline="3000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B6985D2-C625-4614-A2DB-FF055AEA3409}"/>
                </a:ext>
              </a:extLst>
            </p:cNvPr>
            <p:cNvCxnSpPr/>
            <p:nvPr/>
          </p:nvCxnSpPr>
          <p:spPr>
            <a:xfrm>
              <a:off x="2721592" y="2270244"/>
              <a:ext cx="2194560" cy="0"/>
            </a:xfrm>
            <a:prstGeom prst="line">
              <a:avLst/>
            </a:prstGeom>
            <a:ln w="28575">
              <a:solidFill>
                <a:schemeClr val="tx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Shape 173">
              <a:extLst>
                <a:ext uri="{FF2B5EF4-FFF2-40B4-BE49-F238E27FC236}">
                  <a16:creationId xmlns:a16="http://schemas.microsoft.com/office/drawing/2014/main" id="{E5B69C61-60D4-407C-9192-FDE27DFCF731}"/>
                </a:ext>
              </a:extLst>
            </p:cNvPr>
            <p:cNvSpPr txBox="1">
              <a:spLocks/>
            </p:cNvSpPr>
            <p:nvPr/>
          </p:nvSpPr>
          <p:spPr>
            <a:xfrm>
              <a:off x="2721592" y="1848062"/>
              <a:ext cx="2194560" cy="38329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6236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0B750-463C-4763-9FFA-808500B1A2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4 x 2 Table with Icons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2BC527-1D2F-4E16-88F2-D72DA11B1E0F}"/>
              </a:ext>
            </a:extLst>
          </p:cNvPr>
          <p:cNvSpPr/>
          <p:nvPr/>
        </p:nvSpPr>
        <p:spPr>
          <a:xfrm>
            <a:off x="570914" y="2690966"/>
            <a:ext cx="2356204" cy="883785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0" rIns="9144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9" name="Group 32">
            <a:extLst>
              <a:ext uri="{FF2B5EF4-FFF2-40B4-BE49-F238E27FC236}">
                <a16:creationId xmlns:a16="http://schemas.microsoft.com/office/drawing/2014/main" id="{56716A82-172F-4426-8114-FDDBA968A33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9610" y="2995459"/>
            <a:ext cx="371191" cy="274802"/>
            <a:chOff x="1557" y="1003"/>
            <a:chExt cx="3127" cy="2315"/>
          </a:xfrm>
          <a:solidFill>
            <a:schemeClr val="accent6"/>
          </a:solidFill>
        </p:grpSpPr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8C6B6CC9-A517-4A0B-96D0-F45F26415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1845"/>
              <a:ext cx="1343" cy="1425"/>
            </a:xfrm>
            <a:custGeom>
              <a:avLst/>
              <a:gdLst>
                <a:gd name="T0" fmla="*/ 4028 w 4028"/>
                <a:gd name="T1" fmla="*/ 0 h 4276"/>
                <a:gd name="T2" fmla="*/ 1709 w 4028"/>
                <a:gd name="T3" fmla="*/ 0 h 4276"/>
                <a:gd name="T4" fmla="*/ 0 w 4028"/>
                <a:gd name="T5" fmla="*/ 4276 h 4276"/>
                <a:gd name="T6" fmla="*/ 4028 w 4028"/>
                <a:gd name="T7" fmla="*/ 0 h 4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28" h="4276">
                  <a:moveTo>
                    <a:pt x="4028" y="0"/>
                  </a:moveTo>
                  <a:lnTo>
                    <a:pt x="1709" y="0"/>
                  </a:lnTo>
                  <a:lnTo>
                    <a:pt x="0" y="4276"/>
                  </a:lnTo>
                  <a:lnTo>
                    <a:pt x="40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id="{D8612E27-6F31-4467-97F5-F0E6F0B5F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" y="1845"/>
              <a:ext cx="1334" cy="1396"/>
            </a:xfrm>
            <a:custGeom>
              <a:avLst/>
              <a:gdLst>
                <a:gd name="T0" fmla="*/ 0 w 4004"/>
                <a:gd name="T1" fmla="*/ 0 h 4189"/>
                <a:gd name="T2" fmla="*/ 4004 w 4004"/>
                <a:gd name="T3" fmla="*/ 4189 h 4189"/>
                <a:gd name="T4" fmla="*/ 2406 w 4004"/>
                <a:gd name="T5" fmla="*/ 0 h 4189"/>
                <a:gd name="T6" fmla="*/ 0 w 4004"/>
                <a:gd name="T7" fmla="*/ 0 h 4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4" h="4189">
                  <a:moveTo>
                    <a:pt x="0" y="0"/>
                  </a:moveTo>
                  <a:lnTo>
                    <a:pt x="4004" y="4189"/>
                  </a:lnTo>
                  <a:lnTo>
                    <a:pt x="240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id="{0EA9EBED-580F-4C57-9851-BF1D64B1A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" y="1845"/>
              <a:ext cx="1150" cy="1473"/>
            </a:xfrm>
            <a:custGeom>
              <a:avLst/>
              <a:gdLst>
                <a:gd name="T0" fmla="*/ 3450 w 3450"/>
                <a:gd name="T1" fmla="*/ 0 h 4418"/>
                <a:gd name="T2" fmla="*/ 0 w 3450"/>
                <a:gd name="T3" fmla="*/ 0 h 4418"/>
                <a:gd name="T4" fmla="*/ 1685 w 3450"/>
                <a:gd name="T5" fmla="*/ 4418 h 4418"/>
                <a:gd name="T6" fmla="*/ 3450 w 3450"/>
                <a:gd name="T7" fmla="*/ 0 h 4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0" h="4418">
                  <a:moveTo>
                    <a:pt x="3450" y="0"/>
                  </a:moveTo>
                  <a:lnTo>
                    <a:pt x="0" y="0"/>
                  </a:lnTo>
                  <a:lnTo>
                    <a:pt x="1685" y="4418"/>
                  </a:lnTo>
                  <a:lnTo>
                    <a:pt x="34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7B344983-F779-474C-9A6B-D8A87FEB7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" y="1003"/>
              <a:ext cx="829" cy="529"/>
            </a:xfrm>
            <a:custGeom>
              <a:avLst/>
              <a:gdLst>
                <a:gd name="T0" fmla="*/ 2486 w 2486"/>
                <a:gd name="T1" fmla="*/ 0 h 1588"/>
                <a:gd name="T2" fmla="*/ 0 w 2486"/>
                <a:gd name="T3" fmla="*/ 0 h 1588"/>
                <a:gd name="T4" fmla="*/ 1156 w 2486"/>
                <a:gd name="T5" fmla="*/ 1588 h 1588"/>
                <a:gd name="T6" fmla="*/ 2486 w 2486"/>
                <a:gd name="T7" fmla="*/ 0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1588">
                  <a:moveTo>
                    <a:pt x="2486" y="0"/>
                  </a:moveTo>
                  <a:lnTo>
                    <a:pt x="0" y="0"/>
                  </a:lnTo>
                  <a:lnTo>
                    <a:pt x="1156" y="1588"/>
                  </a:lnTo>
                  <a:lnTo>
                    <a:pt x="24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id="{D3134D77-F603-41E0-8749-13AB354AE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" y="1003"/>
              <a:ext cx="875" cy="526"/>
            </a:xfrm>
            <a:custGeom>
              <a:avLst/>
              <a:gdLst>
                <a:gd name="T0" fmla="*/ 2625 w 2625"/>
                <a:gd name="T1" fmla="*/ 0 h 1580"/>
                <a:gd name="T2" fmla="*/ 0 w 2625"/>
                <a:gd name="T3" fmla="*/ 0 h 1580"/>
                <a:gd name="T4" fmla="*/ 1289 w 2625"/>
                <a:gd name="T5" fmla="*/ 1580 h 1580"/>
                <a:gd name="T6" fmla="*/ 2625 w 2625"/>
                <a:gd name="T7" fmla="*/ 0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5" h="1580">
                  <a:moveTo>
                    <a:pt x="2625" y="0"/>
                  </a:moveTo>
                  <a:lnTo>
                    <a:pt x="0" y="0"/>
                  </a:lnTo>
                  <a:lnTo>
                    <a:pt x="1289" y="1580"/>
                  </a:lnTo>
                  <a:lnTo>
                    <a:pt x="26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86539C6E-9EA3-4BC7-9FF7-B39FB6B1E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1118"/>
              <a:ext cx="860" cy="553"/>
            </a:xfrm>
            <a:custGeom>
              <a:avLst/>
              <a:gdLst>
                <a:gd name="T0" fmla="*/ 0 w 2581"/>
                <a:gd name="T1" fmla="*/ 1658 h 1658"/>
                <a:gd name="T2" fmla="*/ 2581 w 2581"/>
                <a:gd name="T3" fmla="*/ 1658 h 1658"/>
                <a:gd name="T4" fmla="*/ 1373 w 2581"/>
                <a:gd name="T5" fmla="*/ 0 h 1658"/>
                <a:gd name="T6" fmla="*/ 0 w 2581"/>
                <a:gd name="T7" fmla="*/ 1658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1" h="1658">
                  <a:moveTo>
                    <a:pt x="0" y="1658"/>
                  </a:moveTo>
                  <a:lnTo>
                    <a:pt x="2581" y="1658"/>
                  </a:lnTo>
                  <a:lnTo>
                    <a:pt x="1373" y="0"/>
                  </a:lnTo>
                  <a:lnTo>
                    <a:pt x="0" y="16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CA5D1C4E-312E-40AC-8BEE-6DF2FCA0E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" y="1106"/>
              <a:ext cx="946" cy="565"/>
            </a:xfrm>
            <a:custGeom>
              <a:avLst/>
              <a:gdLst>
                <a:gd name="T0" fmla="*/ 2838 w 2838"/>
                <a:gd name="T1" fmla="*/ 1694 h 1694"/>
                <a:gd name="T2" fmla="*/ 1433 w 2838"/>
                <a:gd name="T3" fmla="*/ 0 h 1694"/>
                <a:gd name="T4" fmla="*/ 0 w 2838"/>
                <a:gd name="T5" fmla="*/ 1694 h 1694"/>
                <a:gd name="T6" fmla="*/ 2838 w 2838"/>
                <a:gd name="T7" fmla="*/ 1694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8" h="1694">
                  <a:moveTo>
                    <a:pt x="2838" y="1694"/>
                  </a:moveTo>
                  <a:lnTo>
                    <a:pt x="1433" y="0"/>
                  </a:lnTo>
                  <a:lnTo>
                    <a:pt x="0" y="1694"/>
                  </a:lnTo>
                  <a:lnTo>
                    <a:pt x="2838" y="16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0">
              <a:extLst>
                <a:ext uri="{FF2B5EF4-FFF2-40B4-BE49-F238E27FC236}">
                  <a16:creationId xmlns:a16="http://schemas.microsoft.com/office/drawing/2014/main" id="{C243310A-9BB5-4437-A3CE-1BFAE3EBE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1132"/>
              <a:ext cx="892" cy="539"/>
            </a:xfrm>
            <a:custGeom>
              <a:avLst/>
              <a:gdLst>
                <a:gd name="T0" fmla="*/ 0 w 2674"/>
                <a:gd name="T1" fmla="*/ 1616 h 1616"/>
                <a:gd name="T2" fmla="*/ 2674 w 2674"/>
                <a:gd name="T3" fmla="*/ 1616 h 1616"/>
                <a:gd name="T4" fmla="*/ 1356 w 2674"/>
                <a:gd name="T5" fmla="*/ 0 h 1616"/>
                <a:gd name="T6" fmla="*/ 0 w 2674"/>
                <a:gd name="T7" fmla="*/ 1616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4" h="1616">
                  <a:moveTo>
                    <a:pt x="0" y="1616"/>
                  </a:moveTo>
                  <a:lnTo>
                    <a:pt x="2674" y="1616"/>
                  </a:lnTo>
                  <a:lnTo>
                    <a:pt x="1356" y="0"/>
                  </a:lnTo>
                  <a:lnTo>
                    <a:pt x="0" y="1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7F17051F-8075-4CE0-A3D9-30F93FC1C19D}"/>
              </a:ext>
            </a:extLst>
          </p:cNvPr>
          <p:cNvSpPr/>
          <p:nvPr/>
        </p:nvSpPr>
        <p:spPr>
          <a:xfrm>
            <a:off x="569635" y="3605286"/>
            <a:ext cx="2356204" cy="883785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6752B3-6A4D-42C3-9869-EF7FC99B1F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9609" y="3862971"/>
            <a:ext cx="371190" cy="368417"/>
            <a:chOff x="1782" y="831"/>
            <a:chExt cx="2677" cy="2657"/>
          </a:xfrm>
          <a:solidFill>
            <a:schemeClr val="accent6"/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CA7426E-4EA7-49A3-9EE7-E2A33C8DD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" y="831"/>
              <a:ext cx="1354" cy="749"/>
            </a:xfrm>
            <a:custGeom>
              <a:avLst/>
              <a:gdLst>
                <a:gd name="T0" fmla="*/ 1405 w 4062"/>
                <a:gd name="T1" fmla="*/ 28 h 2248"/>
                <a:gd name="T2" fmla="*/ 1249 w 4062"/>
                <a:gd name="T3" fmla="*/ 54 h 2248"/>
                <a:gd name="T4" fmla="*/ 949 w 4062"/>
                <a:gd name="T5" fmla="*/ 124 h 2248"/>
                <a:gd name="T6" fmla="*/ 660 w 4062"/>
                <a:gd name="T7" fmla="*/ 213 h 2248"/>
                <a:gd name="T8" fmla="*/ 375 w 4062"/>
                <a:gd name="T9" fmla="*/ 325 h 2248"/>
                <a:gd name="T10" fmla="*/ 231 w 4062"/>
                <a:gd name="T11" fmla="*/ 390 h 2248"/>
                <a:gd name="T12" fmla="*/ 121 w 4062"/>
                <a:gd name="T13" fmla="*/ 443 h 2248"/>
                <a:gd name="T14" fmla="*/ 26 w 4062"/>
                <a:gd name="T15" fmla="*/ 501 h 2248"/>
                <a:gd name="T16" fmla="*/ 0 w 4062"/>
                <a:gd name="T17" fmla="*/ 527 h 2248"/>
                <a:gd name="T18" fmla="*/ 0 w 4062"/>
                <a:gd name="T19" fmla="*/ 534 h 2248"/>
                <a:gd name="T20" fmla="*/ 160 w 4062"/>
                <a:gd name="T21" fmla="*/ 767 h 2248"/>
                <a:gd name="T22" fmla="*/ 1070 w 4062"/>
                <a:gd name="T23" fmla="*/ 2039 h 2248"/>
                <a:gd name="T24" fmla="*/ 1227 w 4062"/>
                <a:gd name="T25" fmla="*/ 2248 h 2248"/>
                <a:gd name="T26" fmla="*/ 1285 w 4062"/>
                <a:gd name="T27" fmla="*/ 2232 h 2248"/>
                <a:gd name="T28" fmla="*/ 1461 w 4062"/>
                <a:gd name="T29" fmla="*/ 2172 h 2248"/>
                <a:gd name="T30" fmla="*/ 1534 w 4062"/>
                <a:gd name="T31" fmla="*/ 2147 h 2248"/>
                <a:gd name="T32" fmla="*/ 1646 w 4062"/>
                <a:gd name="T33" fmla="*/ 2116 h 2248"/>
                <a:gd name="T34" fmla="*/ 1760 w 4062"/>
                <a:gd name="T35" fmla="*/ 2100 h 2248"/>
                <a:gd name="T36" fmla="*/ 1917 w 4062"/>
                <a:gd name="T37" fmla="*/ 2095 h 2248"/>
                <a:gd name="T38" fmla="*/ 2031 w 4062"/>
                <a:gd name="T39" fmla="*/ 2095 h 2248"/>
                <a:gd name="T40" fmla="*/ 2146 w 4062"/>
                <a:gd name="T41" fmla="*/ 2095 h 2248"/>
                <a:gd name="T42" fmla="*/ 2303 w 4062"/>
                <a:gd name="T43" fmla="*/ 2100 h 2248"/>
                <a:gd name="T44" fmla="*/ 2416 w 4062"/>
                <a:gd name="T45" fmla="*/ 2116 h 2248"/>
                <a:gd name="T46" fmla="*/ 2529 w 4062"/>
                <a:gd name="T47" fmla="*/ 2147 h 2248"/>
                <a:gd name="T48" fmla="*/ 2603 w 4062"/>
                <a:gd name="T49" fmla="*/ 2172 h 2248"/>
                <a:gd name="T50" fmla="*/ 2778 w 4062"/>
                <a:gd name="T51" fmla="*/ 2232 h 2248"/>
                <a:gd name="T52" fmla="*/ 2836 w 4062"/>
                <a:gd name="T53" fmla="*/ 2248 h 2248"/>
                <a:gd name="T54" fmla="*/ 2993 w 4062"/>
                <a:gd name="T55" fmla="*/ 2039 h 2248"/>
                <a:gd name="T56" fmla="*/ 3903 w 4062"/>
                <a:gd name="T57" fmla="*/ 767 h 2248"/>
                <a:gd name="T58" fmla="*/ 4062 w 4062"/>
                <a:gd name="T59" fmla="*/ 534 h 2248"/>
                <a:gd name="T60" fmla="*/ 4062 w 4062"/>
                <a:gd name="T61" fmla="*/ 525 h 2248"/>
                <a:gd name="T62" fmla="*/ 4027 w 4062"/>
                <a:gd name="T63" fmla="*/ 497 h 2248"/>
                <a:gd name="T64" fmla="*/ 3922 w 4062"/>
                <a:gd name="T65" fmla="*/ 435 h 2248"/>
                <a:gd name="T66" fmla="*/ 3702 w 4062"/>
                <a:gd name="T67" fmla="*/ 331 h 2248"/>
                <a:gd name="T68" fmla="*/ 3447 w 4062"/>
                <a:gd name="T69" fmla="*/ 229 h 2248"/>
                <a:gd name="T70" fmla="*/ 3326 w 4062"/>
                <a:gd name="T71" fmla="*/ 188 h 2248"/>
                <a:gd name="T72" fmla="*/ 3164 w 4062"/>
                <a:gd name="T73" fmla="*/ 138 h 2248"/>
                <a:gd name="T74" fmla="*/ 2889 w 4062"/>
                <a:gd name="T75" fmla="*/ 67 h 2248"/>
                <a:gd name="T76" fmla="*/ 2623 w 4062"/>
                <a:gd name="T77" fmla="*/ 26 h 2248"/>
                <a:gd name="T78" fmla="*/ 2310 w 4062"/>
                <a:gd name="T79" fmla="*/ 5 h 2248"/>
                <a:gd name="T80" fmla="*/ 2116 w 4062"/>
                <a:gd name="T81" fmla="*/ 1 h 2248"/>
                <a:gd name="T82" fmla="*/ 1867 w 4062"/>
                <a:gd name="T83" fmla="*/ 0 h 2248"/>
                <a:gd name="T84" fmla="*/ 1599 w 4062"/>
                <a:gd name="T85" fmla="*/ 8 h 2248"/>
                <a:gd name="T86" fmla="*/ 1462 w 4062"/>
                <a:gd name="T87" fmla="*/ 20 h 2248"/>
                <a:gd name="T88" fmla="*/ 1405 w 4062"/>
                <a:gd name="T89" fmla="*/ 28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62" h="2248">
                  <a:moveTo>
                    <a:pt x="1405" y="28"/>
                  </a:moveTo>
                  <a:lnTo>
                    <a:pt x="1249" y="54"/>
                  </a:lnTo>
                  <a:lnTo>
                    <a:pt x="949" y="124"/>
                  </a:lnTo>
                  <a:lnTo>
                    <a:pt x="660" y="213"/>
                  </a:lnTo>
                  <a:lnTo>
                    <a:pt x="375" y="325"/>
                  </a:lnTo>
                  <a:lnTo>
                    <a:pt x="231" y="390"/>
                  </a:lnTo>
                  <a:lnTo>
                    <a:pt x="121" y="443"/>
                  </a:lnTo>
                  <a:lnTo>
                    <a:pt x="26" y="501"/>
                  </a:lnTo>
                  <a:lnTo>
                    <a:pt x="0" y="527"/>
                  </a:lnTo>
                  <a:lnTo>
                    <a:pt x="0" y="534"/>
                  </a:lnTo>
                  <a:lnTo>
                    <a:pt x="160" y="767"/>
                  </a:lnTo>
                  <a:lnTo>
                    <a:pt x="1070" y="2039"/>
                  </a:lnTo>
                  <a:lnTo>
                    <a:pt x="1227" y="2248"/>
                  </a:lnTo>
                  <a:lnTo>
                    <a:pt x="1285" y="2232"/>
                  </a:lnTo>
                  <a:lnTo>
                    <a:pt x="1461" y="2172"/>
                  </a:lnTo>
                  <a:lnTo>
                    <a:pt x="1534" y="2147"/>
                  </a:lnTo>
                  <a:lnTo>
                    <a:pt x="1646" y="2116"/>
                  </a:lnTo>
                  <a:lnTo>
                    <a:pt x="1760" y="2100"/>
                  </a:lnTo>
                  <a:lnTo>
                    <a:pt x="1917" y="2095"/>
                  </a:lnTo>
                  <a:lnTo>
                    <a:pt x="2031" y="2095"/>
                  </a:lnTo>
                  <a:lnTo>
                    <a:pt x="2146" y="2095"/>
                  </a:lnTo>
                  <a:lnTo>
                    <a:pt x="2303" y="2100"/>
                  </a:lnTo>
                  <a:lnTo>
                    <a:pt x="2416" y="2116"/>
                  </a:lnTo>
                  <a:lnTo>
                    <a:pt x="2529" y="2147"/>
                  </a:lnTo>
                  <a:lnTo>
                    <a:pt x="2603" y="2172"/>
                  </a:lnTo>
                  <a:lnTo>
                    <a:pt x="2778" y="2232"/>
                  </a:lnTo>
                  <a:lnTo>
                    <a:pt x="2836" y="2248"/>
                  </a:lnTo>
                  <a:lnTo>
                    <a:pt x="2993" y="2039"/>
                  </a:lnTo>
                  <a:lnTo>
                    <a:pt x="3903" y="767"/>
                  </a:lnTo>
                  <a:lnTo>
                    <a:pt x="4062" y="534"/>
                  </a:lnTo>
                  <a:lnTo>
                    <a:pt x="4062" y="525"/>
                  </a:lnTo>
                  <a:lnTo>
                    <a:pt x="4027" y="497"/>
                  </a:lnTo>
                  <a:lnTo>
                    <a:pt x="3922" y="435"/>
                  </a:lnTo>
                  <a:lnTo>
                    <a:pt x="3702" y="331"/>
                  </a:lnTo>
                  <a:lnTo>
                    <a:pt x="3447" y="229"/>
                  </a:lnTo>
                  <a:lnTo>
                    <a:pt x="3326" y="188"/>
                  </a:lnTo>
                  <a:lnTo>
                    <a:pt x="3164" y="138"/>
                  </a:lnTo>
                  <a:lnTo>
                    <a:pt x="2889" y="67"/>
                  </a:lnTo>
                  <a:lnTo>
                    <a:pt x="2623" y="26"/>
                  </a:lnTo>
                  <a:lnTo>
                    <a:pt x="2310" y="5"/>
                  </a:lnTo>
                  <a:lnTo>
                    <a:pt x="2116" y="1"/>
                  </a:lnTo>
                  <a:lnTo>
                    <a:pt x="1867" y="0"/>
                  </a:lnTo>
                  <a:lnTo>
                    <a:pt x="1599" y="8"/>
                  </a:lnTo>
                  <a:lnTo>
                    <a:pt x="1462" y="20"/>
                  </a:lnTo>
                  <a:lnTo>
                    <a:pt x="140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E902FB0-857D-4BA7-9DA7-D84C94197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2" y="1092"/>
              <a:ext cx="927" cy="1008"/>
            </a:xfrm>
            <a:custGeom>
              <a:avLst/>
              <a:gdLst>
                <a:gd name="T0" fmla="*/ 1397 w 2781"/>
                <a:gd name="T1" fmla="*/ 126 h 3024"/>
                <a:gd name="T2" fmla="*/ 1320 w 2781"/>
                <a:gd name="T3" fmla="*/ 190 h 3024"/>
                <a:gd name="T4" fmla="*/ 1176 w 2781"/>
                <a:gd name="T5" fmla="*/ 324 h 3024"/>
                <a:gd name="T6" fmla="*/ 1038 w 2781"/>
                <a:gd name="T7" fmla="*/ 462 h 3024"/>
                <a:gd name="T8" fmla="*/ 909 w 2781"/>
                <a:gd name="T9" fmla="*/ 608 h 3024"/>
                <a:gd name="T10" fmla="*/ 786 w 2781"/>
                <a:gd name="T11" fmla="*/ 759 h 3024"/>
                <a:gd name="T12" fmla="*/ 672 w 2781"/>
                <a:gd name="T13" fmla="*/ 914 h 3024"/>
                <a:gd name="T14" fmla="*/ 567 w 2781"/>
                <a:gd name="T15" fmla="*/ 1076 h 3024"/>
                <a:gd name="T16" fmla="*/ 471 w 2781"/>
                <a:gd name="T17" fmla="*/ 1240 h 3024"/>
                <a:gd name="T18" fmla="*/ 383 w 2781"/>
                <a:gd name="T19" fmla="*/ 1410 h 3024"/>
                <a:gd name="T20" fmla="*/ 304 w 2781"/>
                <a:gd name="T21" fmla="*/ 1583 h 3024"/>
                <a:gd name="T22" fmla="*/ 233 w 2781"/>
                <a:gd name="T23" fmla="*/ 1760 h 3024"/>
                <a:gd name="T24" fmla="*/ 171 w 2781"/>
                <a:gd name="T25" fmla="*/ 1940 h 3024"/>
                <a:gd name="T26" fmla="*/ 121 w 2781"/>
                <a:gd name="T27" fmla="*/ 2123 h 3024"/>
                <a:gd name="T28" fmla="*/ 78 w 2781"/>
                <a:gd name="T29" fmla="*/ 2307 h 3024"/>
                <a:gd name="T30" fmla="*/ 46 w 2781"/>
                <a:gd name="T31" fmla="*/ 2494 h 3024"/>
                <a:gd name="T32" fmla="*/ 23 w 2781"/>
                <a:gd name="T33" fmla="*/ 2684 h 3024"/>
                <a:gd name="T34" fmla="*/ 17 w 2781"/>
                <a:gd name="T35" fmla="*/ 2780 h 3024"/>
                <a:gd name="T36" fmla="*/ 0 w 2781"/>
                <a:gd name="T37" fmla="*/ 3024 h 3024"/>
                <a:gd name="T38" fmla="*/ 1106 w 2781"/>
                <a:gd name="T39" fmla="*/ 3024 h 3024"/>
                <a:gd name="T40" fmla="*/ 2215 w 2781"/>
                <a:gd name="T41" fmla="*/ 3024 h 3024"/>
                <a:gd name="T42" fmla="*/ 2215 w 2781"/>
                <a:gd name="T43" fmla="*/ 2909 h 3024"/>
                <a:gd name="T44" fmla="*/ 2216 w 2781"/>
                <a:gd name="T45" fmla="*/ 2844 h 3024"/>
                <a:gd name="T46" fmla="*/ 2235 w 2781"/>
                <a:gd name="T47" fmla="*/ 2709 h 3024"/>
                <a:gd name="T48" fmla="*/ 2270 w 2781"/>
                <a:gd name="T49" fmla="*/ 2568 h 3024"/>
                <a:gd name="T50" fmla="*/ 2320 w 2781"/>
                <a:gd name="T51" fmla="*/ 2425 h 3024"/>
                <a:gd name="T52" fmla="*/ 2386 w 2781"/>
                <a:gd name="T53" fmla="*/ 2283 h 3024"/>
                <a:gd name="T54" fmla="*/ 2464 w 2781"/>
                <a:gd name="T55" fmla="*/ 2141 h 3024"/>
                <a:gd name="T56" fmla="*/ 2555 w 2781"/>
                <a:gd name="T57" fmla="*/ 2006 h 3024"/>
                <a:gd name="T58" fmla="*/ 2657 w 2781"/>
                <a:gd name="T59" fmla="*/ 1879 h 3024"/>
                <a:gd name="T60" fmla="*/ 2712 w 2781"/>
                <a:gd name="T61" fmla="*/ 1819 h 3024"/>
                <a:gd name="T62" fmla="*/ 2751 w 2781"/>
                <a:gd name="T63" fmla="*/ 1777 h 3024"/>
                <a:gd name="T64" fmla="*/ 2778 w 2781"/>
                <a:gd name="T65" fmla="*/ 1731 h 3024"/>
                <a:gd name="T66" fmla="*/ 2781 w 2781"/>
                <a:gd name="T67" fmla="*/ 1708 h 3024"/>
                <a:gd name="T68" fmla="*/ 2776 w 2781"/>
                <a:gd name="T69" fmla="*/ 1699 h 3024"/>
                <a:gd name="T70" fmla="*/ 2607 w 2781"/>
                <a:gd name="T71" fmla="*/ 1456 h 3024"/>
                <a:gd name="T72" fmla="*/ 1709 w 2781"/>
                <a:gd name="T73" fmla="*/ 204 h 3024"/>
                <a:gd name="T74" fmla="*/ 1558 w 2781"/>
                <a:gd name="T75" fmla="*/ 0 h 3024"/>
                <a:gd name="T76" fmla="*/ 1519 w 2781"/>
                <a:gd name="T77" fmla="*/ 28 h 3024"/>
                <a:gd name="T78" fmla="*/ 1397 w 2781"/>
                <a:gd name="T79" fmla="*/ 126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81" h="3024">
                  <a:moveTo>
                    <a:pt x="1397" y="126"/>
                  </a:moveTo>
                  <a:lnTo>
                    <a:pt x="1320" y="190"/>
                  </a:lnTo>
                  <a:lnTo>
                    <a:pt x="1176" y="324"/>
                  </a:lnTo>
                  <a:lnTo>
                    <a:pt x="1038" y="462"/>
                  </a:lnTo>
                  <a:lnTo>
                    <a:pt x="909" y="608"/>
                  </a:lnTo>
                  <a:lnTo>
                    <a:pt x="786" y="759"/>
                  </a:lnTo>
                  <a:lnTo>
                    <a:pt x="672" y="914"/>
                  </a:lnTo>
                  <a:lnTo>
                    <a:pt x="567" y="1076"/>
                  </a:lnTo>
                  <a:lnTo>
                    <a:pt x="471" y="1240"/>
                  </a:lnTo>
                  <a:lnTo>
                    <a:pt x="383" y="1410"/>
                  </a:lnTo>
                  <a:lnTo>
                    <a:pt x="304" y="1583"/>
                  </a:lnTo>
                  <a:lnTo>
                    <a:pt x="233" y="1760"/>
                  </a:lnTo>
                  <a:lnTo>
                    <a:pt x="171" y="1940"/>
                  </a:lnTo>
                  <a:lnTo>
                    <a:pt x="121" y="2123"/>
                  </a:lnTo>
                  <a:lnTo>
                    <a:pt x="78" y="2307"/>
                  </a:lnTo>
                  <a:lnTo>
                    <a:pt x="46" y="2494"/>
                  </a:lnTo>
                  <a:lnTo>
                    <a:pt x="23" y="2684"/>
                  </a:lnTo>
                  <a:lnTo>
                    <a:pt x="17" y="2780"/>
                  </a:lnTo>
                  <a:lnTo>
                    <a:pt x="0" y="3024"/>
                  </a:lnTo>
                  <a:lnTo>
                    <a:pt x="1106" y="3024"/>
                  </a:lnTo>
                  <a:lnTo>
                    <a:pt x="2215" y="3024"/>
                  </a:lnTo>
                  <a:lnTo>
                    <a:pt x="2215" y="2909"/>
                  </a:lnTo>
                  <a:lnTo>
                    <a:pt x="2216" y="2844"/>
                  </a:lnTo>
                  <a:lnTo>
                    <a:pt x="2235" y="2709"/>
                  </a:lnTo>
                  <a:lnTo>
                    <a:pt x="2270" y="2568"/>
                  </a:lnTo>
                  <a:lnTo>
                    <a:pt x="2320" y="2425"/>
                  </a:lnTo>
                  <a:lnTo>
                    <a:pt x="2386" y="2283"/>
                  </a:lnTo>
                  <a:lnTo>
                    <a:pt x="2464" y="2141"/>
                  </a:lnTo>
                  <a:lnTo>
                    <a:pt x="2555" y="2006"/>
                  </a:lnTo>
                  <a:lnTo>
                    <a:pt x="2657" y="1879"/>
                  </a:lnTo>
                  <a:lnTo>
                    <a:pt x="2712" y="1819"/>
                  </a:lnTo>
                  <a:lnTo>
                    <a:pt x="2751" y="1777"/>
                  </a:lnTo>
                  <a:lnTo>
                    <a:pt x="2778" y="1731"/>
                  </a:lnTo>
                  <a:lnTo>
                    <a:pt x="2781" y="1708"/>
                  </a:lnTo>
                  <a:lnTo>
                    <a:pt x="2776" y="1699"/>
                  </a:lnTo>
                  <a:lnTo>
                    <a:pt x="2607" y="1456"/>
                  </a:lnTo>
                  <a:lnTo>
                    <a:pt x="1709" y="204"/>
                  </a:lnTo>
                  <a:lnTo>
                    <a:pt x="1558" y="0"/>
                  </a:lnTo>
                  <a:lnTo>
                    <a:pt x="1519" y="28"/>
                  </a:lnTo>
                  <a:lnTo>
                    <a:pt x="1397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386E75C-9F16-4E6E-922D-C17EC53A3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" y="1092"/>
              <a:ext cx="928" cy="1008"/>
            </a:xfrm>
            <a:custGeom>
              <a:avLst/>
              <a:gdLst>
                <a:gd name="T0" fmla="*/ 154 w 2783"/>
                <a:gd name="T1" fmla="*/ 1488 h 3024"/>
                <a:gd name="T2" fmla="*/ 0 w 2783"/>
                <a:gd name="T3" fmla="*/ 1708 h 3024"/>
                <a:gd name="T4" fmla="*/ 35 w 2783"/>
                <a:gd name="T5" fmla="*/ 1780 h 3024"/>
                <a:gd name="T6" fmla="*/ 163 w 2783"/>
                <a:gd name="T7" fmla="*/ 1915 h 3024"/>
                <a:gd name="T8" fmla="*/ 471 w 2783"/>
                <a:gd name="T9" fmla="*/ 1827 h 3024"/>
                <a:gd name="T10" fmla="*/ 517 w 2783"/>
                <a:gd name="T11" fmla="*/ 1803 h 3024"/>
                <a:gd name="T12" fmla="*/ 483 w 2783"/>
                <a:gd name="T13" fmla="*/ 1751 h 3024"/>
                <a:gd name="T14" fmla="*/ 455 w 2783"/>
                <a:gd name="T15" fmla="*/ 1709 h 3024"/>
                <a:gd name="T16" fmla="*/ 494 w 2783"/>
                <a:gd name="T17" fmla="*/ 1627 h 3024"/>
                <a:gd name="T18" fmla="*/ 866 w 2783"/>
                <a:gd name="T19" fmla="*/ 1102 h 3024"/>
                <a:gd name="T20" fmla="*/ 1286 w 2783"/>
                <a:gd name="T21" fmla="*/ 538 h 3024"/>
                <a:gd name="T22" fmla="*/ 1311 w 2783"/>
                <a:gd name="T23" fmla="*/ 530 h 3024"/>
                <a:gd name="T24" fmla="*/ 1430 w 2783"/>
                <a:gd name="T25" fmla="*/ 642 h 3024"/>
                <a:gd name="T26" fmla="*/ 1731 w 2783"/>
                <a:gd name="T27" fmla="*/ 995 h 3024"/>
                <a:gd name="T28" fmla="*/ 1844 w 2783"/>
                <a:gd name="T29" fmla="*/ 1151 h 3024"/>
                <a:gd name="T30" fmla="*/ 2019 w 2783"/>
                <a:gd name="T31" fmla="*/ 1446 h 3024"/>
                <a:gd name="T32" fmla="*/ 2165 w 2783"/>
                <a:gd name="T33" fmla="*/ 1764 h 3024"/>
                <a:gd name="T34" fmla="*/ 2280 w 2783"/>
                <a:gd name="T35" fmla="*/ 2097 h 3024"/>
                <a:gd name="T36" fmla="*/ 2343 w 2783"/>
                <a:gd name="T37" fmla="*/ 2352 h 3024"/>
                <a:gd name="T38" fmla="*/ 2391 w 2783"/>
                <a:gd name="T39" fmla="*/ 2625 h 3024"/>
                <a:gd name="T40" fmla="*/ 2379 w 2783"/>
                <a:gd name="T41" fmla="*/ 2641 h 3024"/>
                <a:gd name="T42" fmla="*/ 2073 w 2783"/>
                <a:gd name="T43" fmla="*/ 2663 h 3024"/>
                <a:gd name="T44" fmla="*/ 905 w 2783"/>
                <a:gd name="T45" fmla="*/ 2664 h 3024"/>
                <a:gd name="T46" fmla="*/ 882 w 2783"/>
                <a:gd name="T47" fmla="*/ 2546 h 3024"/>
                <a:gd name="T48" fmla="*/ 860 w 2783"/>
                <a:gd name="T49" fmla="*/ 2496 h 3024"/>
                <a:gd name="T50" fmla="*/ 692 w 2783"/>
                <a:gd name="T51" fmla="*/ 2597 h 3024"/>
                <a:gd name="T52" fmla="*/ 581 w 2783"/>
                <a:gd name="T53" fmla="*/ 2674 h 3024"/>
                <a:gd name="T54" fmla="*/ 549 w 2783"/>
                <a:gd name="T55" fmla="*/ 2745 h 3024"/>
                <a:gd name="T56" fmla="*/ 563 w 2783"/>
                <a:gd name="T57" fmla="*/ 2843 h 3024"/>
                <a:gd name="T58" fmla="*/ 566 w 2783"/>
                <a:gd name="T59" fmla="*/ 3024 h 3024"/>
                <a:gd name="T60" fmla="*/ 2783 w 2783"/>
                <a:gd name="T61" fmla="*/ 3024 h 3024"/>
                <a:gd name="T62" fmla="*/ 2757 w 2783"/>
                <a:gd name="T63" fmla="*/ 2637 h 3024"/>
                <a:gd name="T64" fmla="*/ 2642 w 2783"/>
                <a:gd name="T65" fmla="*/ 2036 h 3024"/>
                <a:gd name="T66" fmla="*/ 2427 w 2783"/>
                <a:gd name="T67" fmla="*/ 1462 h 3024"/>
                <a:gd name="T68" fmla="*/ 2119 w 2783"/>
                <a:gd name="T69" fmla="*/ 926 h 3024"/>
                <a:gd name="T70" fmla="*/ 1829 w 2783"/>
                <a:gd name="T71" fmla="*/ 556 h 3024"/>
                <a:gd name="T72" fmla="*/ 1626 w 2783"/>
                <a:gd name="T73" fmla="*/ 345 h 3024"/>
                <a:gd name="T74" fmla="*/ 1337 w 2783"/>
                <a:gd name="T75" fmla="*/ 86 h 3024"/>
                <a:gd name="T76" fmla="*/ 1217 w 2783"/>
                <a:gd name="T77" fmla="*/ 0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83" h="3024">
                  <a:moveTo>
                    <a:pt x="622" y="832"/>
                  </a:moveTo>
                  <a:lnTo>
                    <a:pt x="154" y="1488"/>
                  </a:lnTo>
                  <a:lnTo>
                    <a:pt x="5" y="1699"/>
                  </a:lnTo>
                  <a:lnTo>
                    <a:pt x="0" y="1708"/>
                  </a:lnTo>
                  <a:lnTo>
                    <a:pt x="5" y="1731"/>
                  </a:lnTo>
                  <a:lnTo>
                    <a:pt x="35" y="1780"/>
                  </a:lnTo>
                  <a:lnTo>
                    <a:pt x="75" y="1823"/>
                  </a:lnTo>
                  <a:lnTo>
                    <a:pt x="163" y="1915"/>
                  </a:lnTo>
                  <a:lnTo>
                    <a:pt x="336" y="1866"/>
                  </a:lnTo>
                  <a:lnTo>
                    <a:pt x="471" y="1827"/>
                  </a:lnTo>
                  <a:lnTo>
                    <a:pt x="516" y="1809"/>
                  </a:lnTo>
                  <a:lnTo>
                    <a:pt x="517" y="1803"/>
                  </a:lnTo>
                  <a:lnTo>
                    <a:pt x="500" y="1771"/>
                  </a:lnTo>
                  <a:lnTo>
                    <a:pt x="483" y="1751"/>
                  </a:lnTo>
                  <a:lnTo>
                    <a:pt x="468" y="1735"/>
                  </a:lnTo>
                  <a:lnTo>
                    <a:pt x="455" y="1709"/>
                  </a:lnTo>
                  <a:lnTo>
                    <a:pt x="463" y="1679"/>
                  </a:lnTo>
                  <a:lnTo>
                    <a:pt x="494" y="1627"/>
                  </a:lnTo>
                  <a:lnTo>
                    <a:pt x="522" y="1588"/>
                  </a:lnTo>
                  <a:lnTo>
                    <a:pt x="866" y="1102"/>
                  </a:lnTo>
                  <a:lnTo>
                    <a:pt x="1180" y="671"/>
                  </a:lnTo>
                  <a:lnTo>
                    <a:pt x="1286" y="538"/>
                  </a:lnTo>
                  <a:lnTo>
                    <a:pt x="1301" y="527"/>
                  </a:lnTo>
                  <a:lnTo>
                    <a:pt x="1311" y="530"/>
                  </a:lnTo>
                  <a:lnTo>
                    <a:pt x="1347" y="559"/>
                  </a:lnTo>
                  <a:lnTo>
                    <a:pt x="1430" y="642"/>
                  </a:lnTo>
                  <a:lnTo>
                    <a:pt x="1580" y="809"/>
                  </a:lnTo>
                  <a:lnTo>
                    <a:pt x="1731" y="995"/>
                  </a:lnTo>
                  <a:lnTo>
                    <a:pt x="1796" y="1081"/>
                  </a:lnTo>
                  <a:lnTo>
                    <a:pt x="1844" y="1151"/>
                  </a:lnTo>
                  <a:lnTo>
                    <a:pt x="1934" y="1295"/>
                  </a:lnTo>
                  <a:lnTo>
                    <a:pt x="2019" y="1446"/>
                  </a:lnTo>
                  <a:lnTo>
                    <a:pt x="2096" y="1603"/>
                  </a:lnTo>
                  <a:lnTo>
                    <a:pt x="2165" y="1764"/>
                  </a:lnTo>
                  <a:lnTo>
                    <a:pt x="2227" y="1930"/>
                  </a:lnTo>
                  <a:lnTo>
                    <a:pt x="2280" y="2097"/>
                  </a:lnTo>
                  <a:lnTo>
                    <a:pt x="2325" y="2267"/>
                  </a:lnTo>
                  <a:lnTo>
                    <a:pt x="2343" y="2352"/>
                  </a:lnTo>
                  <a:lnTo>
                    <a:pt x="2381" y="2543"/>
                  </a:lnTo>
                  <a:lnTo>
                    <a:pt x="2391" y="2625"/>
                  </a:lnTo>
                  <a:lnTo>
                    <a:pt x="2391" y="2631"/>
                  </a:lnTo>
                  <a:lnTo>
                    <a:pt x="2379" y="2641"/>
                  </a:lnTo>
                  <a:lnTo>
                    <a:pt x="2335" y="2653"/>
                  </a:lnTo>
                  <a:lnTo>
                    <a:pt x="2073" y="2663"/>
                  </a:lnTo>
                  <a:lnTo>
                    <a:pt x="1646" y="2664"/>
                  </a:lnTo>
                  <a:lnTo>
                    <a:pt x="905" y="2664"/>
                  </a:lnTo>
                  <a:lnTo>
                    <a:pt x="889" y="2579"/>
                  </a:lnTo>
                  <a:lnTo>
                    <a:pt x="882" y="2546"/>
                  </a:lnTo>
                  <a:lnTo>
                    <a:pt x="866" y="2500"/>
                  </a:lnTo>
                  <a:lnTo>
                    <a:pt x="860" y="2496"/>
                  </a:lnTo>
                  <a:lnTo>
                    <a:pt x="815" y="2519"/>
                  </a:lnTo>
                  <a:lnTo>
                    <a:pt x="692" y="2597"/>
                  </a:lnTo>
                  <a:lnTo>
                    <a:pt x="643" y="2630"/>
                  </a:lnTo>
                  <a:lnTo>
                    <a:pt x="581" y="2674"/>
                  </a:lnTo>
                  <a:lnTo>
                    <a:pt x="553" y="2709"/>
                  </a:lnTo>
                  <a:lnTo>
                    <a:pt x="549" y="2745"/>
                  </a:lnTo>
                  <a:lnTo>
                    <a:pt x="552" y="2767"/>
                  </a:lnTo>
                  <a:lnTo>
                    <a:pt x="563" y="2843"/>
                  </a:lnTo>
                  <a:lnTo>
                    <a:pt x="566" y="2931"/>
                  </a:lnTo>
                  <a:lnTo>
                    <a:pt x="566" y="3024"/>
                  </a:lnTo>
                  <a:lnTo>
                    <a:pt x="1675" y="3024"/>
                  </a:lnTo>
                  <a:lnTo>
                    <a:pt x="2783" y="3024"/>
                  </a:lnTo>
                  <a:lnTo>
                    <a:pt x="2768" y="2788"/>
                  </a:lnTo>
                  <a:lnTo>
                    <a:pt x="2757" y="2637"/>
                  </a:lnTo>
                  <a:lnTo>
                    <a:pt x="2711" y="2334"/>
                  </a:lnTo>
                  <a:lnTo>
                    <a:pt x="2642" y="2036"/>
                  </a:lnTo>
                  <a:lnTo>
                    <a:pt x="2546" y="1745"/>
                  </a:lnTo>
                  <a:lnTo>
                    <a:pt x="2427" y="1462"/>
                  </a:lnTo>
                  <a:lnTo>
                    <a:pt x="2284" y="1188"/>
                  </a:lnTo>
                  <a:lnTo>
                    <a:pt x="2119" y="926"/>
                  </a:lnTo>
                  <a:lnTo>
                    <a:pt x="1931" y="675"/>
                  </a:lnTo>
                  <a:lnTo>
                    <a:pt x="1829" y="556"/>
                  </a:lnTo>
                  <a:lnTo>
                    <a:pt x="1770" y="491"/>
                  </a:lnTo>
                  <a:lnTo>
                    <a:pt x="1626" y="345"/>
                  </a:lnTo>
                  <a:lnTo>
                    <a:pt x="1475" y="203"/>
                  </a:lnTo>
                  <a:lnTo>
                    <a:pt x="1337" y="86"/>
                  </a:lnTo>
                  <a:lnTo>
                    <a:pt x="1282" y="44"/>
                  </a:lnTo>
                  <a:lnTo>
                    <a:pt x="1217" y="0"/>
                  </a:lnTo>
                  <a:lnTo>
                    <a:pt x="622" y="8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2DF3DAE-8D89-4E0F-8206-00776EB23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0" y="1685"/>
              <a:ext cx="1132" cy="667"/>
            </a:xfrm>
            <a:custGeom>
              <a:avLst/>
              <a:gdLst>
                <a:gd name="T0" fmla="*/ 2275 w 3396"/>
                <a:gd name="T1" fmla="*/ 290 h 2000"/>
                <a:gd name="T2" fmla="*/ 1236 w 3396"/>
                <a:gd name="T3" fmla="*/ 581 h 2000"/>
                <a:gd name="T4" fmla="*/ 1053 w 3396"/>
                <a:gd name="T5" fmla="*/ 526 h 2000"/>
                <a:gd name="T6" fmla="*/ 994 w 3396"/>
                <a:gd name="T7" fmla="*/ 509 h 2000"/>
                <a:gd name="T8" fmla="*/ 878 w 3396"/>
                <a:gd name="T9" fmla="*/ 489 h 2000"/>
                <a:gd name="T10" fmla="*/ 767 w 3396"/>
                <a:gd name="T11" fmla="*/ 482 h 2000"/>
                <a:gd name="T12" fmla="*/ 662 w 3396"/>
                <a:gd name="T13" fmla="*/ 489 h 2000"/>
                <a:gd name="T14" fmla="*/ 560 w 3396"/>
                <a:gd name="T15" fmla="*/ 509 h 2000"/>
                <a:gd name="T16" fmla="*/ 464 w 3396"/>
                <a:gd name="T17" fmla="*/ 545 h 2000"/>
                <a:gd name="T18" fmla="*/ 371 w 3396"/>
                <a:gd name="T19" fmla="*/ 594 h 2000"/>
                <a:gd name="T20" fmla="*/ 282 w 3396"/>
                <a:gd name="T21" fmla="*/ 659 h 2000"/>
                <a:gd name="T22" fmla="*/ 239 w 3396"/>
                <a:gd name="T23" fmla="*/ 696 h 2000"/>
                <a:gd name="T24" fmla="*/ 190 w 3396"/>
                <a:gd name="T25" fmla="*/ 745 h 2000"/>
                <a:gd name="T26" fmla="*/ 95 w 3396"/>
                <a:gd name="T27" fmla="*/ 868 h 2000"/>
                <a:gd name="T28" fmla="*/ 65 w 3396"/>
                <a:gd name="T29" fmla="*/ 922 h 2000"/>
                <a:gd name="T30" fmla="*/ 45 w 3396"/>
                <a:gd name="T31" fmla="*/ 958 h 2000"/>
                <a:gd name="T32" fmla="*/ 19 w 3396"/>
                <a:gd name="T33" fmla="*/ 1023 h 2000"/>
                <a:gd name="T34" fmla="*/ 6 w 3396"/>
                <a:gd name="T35" fmla="*/ 1092 h 2000"/>
                <a:gd name="T36" fmla="*/ 0 w 3396"/>
                <a:gd name="T37" fmla="*/ 1184 h 2000"/>
                <a:gd name="T38" fmla="*/ 0 w 3396"/>
                <a:gd name="T39" fmla="*/ 1246 h 2000"/>
                <a:gd name="T40" fmla="*/ 0 w 3396"/>
                <a:gd name="T41" fmla="*/ 1307 h 2000"/>
                <a:gd name="T42" fmla="*/ 6 w 3396"/>
                <a:gd name="T43" fmla="*/ 1399 h 2000"/>
                <a:gd name="T44" fmla="*/ 19 w 3396"/>
                <a:gd name="T45" fmla="*/ 1468 h 2000"/>
                <a:gd name="T46" fmla="*/ 45 w 3396"/>
                <a:gd name="T47" fmla="*/ 1533 h 2000"/>
                <a:gd name="T48" fmla="*/ 65 w 3396"/>
                <a:gd name="T49" fmla="*/ 1570 h 2000"/>
                <a:gd name="T50" fmla="*/ 98 w 3396"/>
                <a:gd name="T51" fmla="*/ 1630 h 2000"/>
                <a:gd name="T52" fmla="*/ 178 w 3396"/>
                <a:gd name="T53" fmla="*/ 1735 h 2000"/>
                <a:gd name="T54" fmla="*/ 276 w 3396"/>
                <a:gd name="T55" fmla="*/ 1827 h 2000"/>
                <a:gd name="T56" fmla="*/ 392 w 3396"/>
                <a:gd name="T57" fmla="*/ 1903 h 2000"/>
                <a:gd name="T58" fmla="*/ 455 w 3396"/>
                <a:gd name="T59" fmla="*/ 1935 h 2000"/>
                <a:gd name="T60" fmla="*/ 498 w 3396"/>
                <a:gd name="T61" fmla="*/ 1954 h 2000"/>
                <a:gd name="T62" fmla="*/ 573 w 3396"/>
                <a:gd name="T63" fmla="*/ 1980 h 2000"/>
                <a:gd name="T64" fmla="*/ 647 w 3396"/>
                <a:gd name="T65" fmla="*/ 1994 h 2000"/>
                <a:gd name="T66" fmla="*/ 736 w 3396"/>
                <a:gd name="T67" fmla="*/ 2000 h 2000"/>
                <a:gd name="T68" fmla="*/ 792 w 3396"/>
                <a:gd name="T69" fmla="*/ 2000 h 2000"/>
                <a:gd name="T70" fmla="*/ 874 w 3396"/>
                <a:gd name="T71" fmla="*/ 1998 h 2000"/>
                <a:gd name="T72" fmla="*/ 988 w 3396"/>
                <a:gd name="T73" fmla="*/ 1981 h 2000"/>
                <a:gd name="T74" fmla="*/ 1058 w 3396"/>
                <a:gd name="T75" fmla="*/ 1961 h 2000"/>
                <a:gd name="T76" fmla="*/ 1128 w 3396"/>
                <a:gd name="T77" fmla="*/ 1935 h 2000"/>
                <a:gd name="T78" fmla="*/ 1194 w 3396"/>
                <a:gd name="T79" fmla="*/ 1903 h 2000"/>
                <a:gd name="T80" fmla="*/ 1289 w 3396"/>
                <a:gd name="T81" fmla="*/ 1841 h 2000"/>
                <a:gd name="T82" fmla="*/ 1351 w 3396"/>
                <a:gd name="T83" fmla="*/ 1788 h 2000"/>
                <a:gd name="T84" fmla="*/ 1390 w 3396"/>
                <a:gd name="T85" fmla="*/ 1751 h 2000"/>
                <a:gd name="T86" fmla="*/ 1466 w 3396"/>
                <a:gd name="T87" fmla="*/ 1648 h 2000"/>
                <a:gd name="T88" fmla="*/ 1529 w 3396"/>
                <a:gd name="T89" fmla="*/ 1536 h 2000"/>
                <a:gd name="T90" fmla="*/ 1561 w 3396"/>
                <a:gd name="T91" fmla="*/ 1460 h 2000"/>
                <a:gd name="T92" fmla="*/ 1571 w 3396"/>
                <a:gd name="T93" fmla="*/ 1418 h 2000"/>
                <a:gd name="T94" fmla="*/ 1571 w 3396"/>
                <a:gd name="T95" fmla="*/ 1399 h 2000"/>
                <a:gd name="T96" fmla="*/ 1573 w 3396"/>
                <a:gd name="T97" fmla="*/ 1390 h 2000"/>
                <a:gd name="T98" fmla="*/ 1591 w 3396"/>
                <a:gd name="T99" fmla="*/ 1366 h 2000"/>
                <a:gd name="T100" fmla="*/ 1660 w 3396"/>
                <a:gd name="T101" fmla="*/ 1305 h 2000"/>
                <a:gd name="T102" fmla="*/ 2000 w 3396"/>
                <a:gd name="T103" fmla="*/ 1065 h 2000"/>
                <a:gd name="T104" fmla="*/ 2484 w 3396"/>
                <a:gd name="T105" fmla="*/ 744 h 2000"/>
                <a:gd name="T106" fmla="*/ 3191 w 3396"/>
                <a:gd name="T107" fmla="*/ 276 h 2000"/>
                <a:gd name="T108" fmla="*/ 3396 w 3396"/>
                <a:gd name="T109" fmla="*/ 132 h 2000"/>
                <a:gd name="T110" fmla="*/ 3389 w 3396"/>
                <a:gd name="T111" fmla="*/ 103 h 2000"/>
                <a:gd name="T112" fmla="*/ 3354 w 3396"/>
                <a:gd name="T113" fmla="*/ 34 h 2000"/>
                <a:gd name="T114" fmla="*/ 3332 w 3396"/>
                <a:gd name="T115" fmla="*/ 2 h 2000"/>
                <a:gd name="T116" fmla="*/ 3327 w 3396"/>
                <a:gd name="T117" fmla="*/ 0 h 2000"/>
                <a:gd name="T118" fmla="*/ 3082 w 3396"/>
                <a:gd name="T119" fmla="*/ 67 h 2000"/>
                <a:gd name="T120" fmla="*/ 2275 w 3396"/>
                <a:gd name="T121" fmla="*/ 290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6" h="2000">
                  <a:moveTo>
                    <a:pt x="2275" y="290"/>
                  </a:moveTo>
                  <a:lnTo>
                    <a:pt x="1236" y="581"/>
                  </a:lnTo>
                  <a:lnTo>
                    <a:pt x="1053" y="526"/>
                  </a:lnTo>
                  <a:lnTo>
                    <a:pt x="994" y="509"/>
                  </a:lnTo>
                  <a:lnTo>
                    <a:pt x="878" y="489"/>
                  </a:lnTo>
                  <a:lnTo>
                    <a:pt x="767" y="482"/>
                  </a:lnTo>
                  <a:lnTo>
                    <a:pt x="662" y="489"/>
                  </a:lnTo>
                  <a:lnTo>
                    <a:pt x="560" y="509"/>
                  </a:lnTo>
                  <a:lnTo>
                    <a:pt x="464" y="545"/>
                  </a:lnTo>
                  <a:lnTo>
                    <a:pt x="371" y="594"/>
                  </a:lnTo>
                  <a:lnTo>
                    <a:pt x="282" y="659"/>
                  </a:lnTo>
                  <a:lnTo>
                    <a:pt x="239" y="696"/>
                  </a:lnTo>
                  <a:lnTo>
                    <a:pt x="190" y="745"/>
                  </a:lnTo>
                  <a:lnTo>
                    <a:pt x="95" y="868"/>
                  </a:lnTo>
                  <a:lnTo>
                    <a:pt x="65" y="922"/>
                  </a:lnTo>
                  <a:lnTo>
                    <a:pt x="45" y="958"/>
                  </a:lnTo>
                  <a:lnTo>
                    <a:pt x="19" y="1023"/>
                  </a:lnTo>
                  <a:lnTo>
                    <a:pt x="6" y="1092"/>
                  </a:lnTo>
                  <a:lnTo>
                    <a:pt x="0" y="1184"/>
                  </a:lnTo>
                  <a:lnTo>
                    <a:pt x="0" y="1246"/>
                  </a:lnTo>
                  <a:lnTo>
                    <a:pt x="0" y="1307"/>
                  </a:lnTo>
                  <a:lnTo>
                    <a:pt x="6" y="1399"/>
                  </a:lnTo>
                  <a:lnTo>
                    <a:pt x="19" y="1468"/>
                  </a:lnTo>
                  <a:lnTo>
                    <a:pt x="45" y="1533"/>
                  </a:lnTo>
                  <a:lnTo>
                    <a:pt x="65" y="1570"/>
                  </a:lnTo>
                  <a:lnTo>
                    <a:pt x="98" y="1630"/>
                  </a:lnTo>
                  <a:lnTo>
                    <a:pt x="178" y="1735"/>
                  </a:lnTo>
                  <a:lnTo>
                    <a:pt x="276" y="1827"/>
                  </a:lnTo>
                  <a:lnTo>
                    <a:pt x="392" y="1903"/>
                  </a:lnTo>
                  <a:lnTo>
                    <a:pt x="455" y="1935"/>
                  </a:lnTo>
                  <a:lnTo>
                    <a:pt x="498" y="1954"/>
                  </a:lnTo>
                  <a:lnTo>
                    <a:pt x="573" y="1980"/>
                  </a:lnTo>
                  <a:lnTo>
                    <a:pt x="647" y="1994"/>
                  </a:lnTo>
                  <a:lnTo>
                    <a:pt x="736" y="2000"/>
                  </a:lnTo>
                  <a:lnTo>
                    <a:pt x="792" y="2000"/>
                  </a:lnTo>
                  <a:lnTo>
                    <a:pt x="874" y="1998"/>
                  </a:lnTo>
                  <a:lnTo>
                    <a:pt x="988" y="1981"/>
                  </a:lnTo>
                  <a:lnTo>
                    <a:pt x="1058" y="1961"/>
                  </a:lnTo>
                  <a:lnTo>
                    <a:pt x="1128" y="1935"/>
                  </a:lnTo>
                  <a:lnTo>
                    <a:pt x="1194" y="1903"/>
                  </a:lnTo>
                  <a:lnTo>
                    <a:pt x="1289" y="1841"/>
                  </a:lnTo>
                  <a:lnTo>
                    <a:pt x="1351" y="1788"/>
                  </a:lnTo>
                  <a:lnTo>
                    <a:pt x="1390" y="1751"/>
                  </a:lnTo>
                  <a:lnTo>
                    <a:pt x="1466" y="1648"/>
                  </a:lnTo>
                  <a:lnTo>
                    <a:pt x="1529" y="1536"/>
                  </a:lnTo>
                  <a:lnTo>
                    <a:pt x="1561" y="1460"/>
                  </a:lnTo>
                  <a:lnTo>
                    <a:pt x="1571" y="1418"/>
                  </a:lnTo>
                  <a:lnTo>
                    <a:pt x="1571" y="1399"/>
                  </a:lnTo>
                  <a:lnTo>
                    <a:pt x="1573" y="1390"/>
                  </a:lnTo>
                  <a:lnTo>
                    <a:pt x="1591" y="1366"/>
                  </a:lnTo>
                  <a:lnTo>
                    <a:pt x="1660" y="1305"/>
                  </a:lnTo>
                  <a:lnTo>
                    <a:pt x="2000" y="1065"/>
                  </a:lnTo>
                  <a:lnTo>
                    <a:pt x="2484" y="744"/>
                  </a:lnTo>
                  <a:lnTo>
                    <a:pt x="3191" y="276"/>
                  </a:lnTo>
                  <a:lnTo>
                    <a:pt x="3396" y="132"/>
                  </a:lnTo>
                  <a:lnTo>
                    <a:pt x="3389" y="103"/>
                  </a:lnTo>
                  <a:lnTo>
                    <a:pt x="3354" y="34"/>
                  </a:lnTo>
                  <a:lnTo>
                    <a:pt x="3332" y="2"/>
                  </a:lnTo>
                  <a:lnTo>
                    <a:pt x="3327" y="0"/>
                  </a:lnTo>
                  <a:lnTo>
                    <a:pt x="3082" y="67"/>
                  </a:lnTo>
                  <a:lnTo>
                    <a:pt x="2275" y="2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BF701EA-ABDF-4924-A52A-F3E180DA5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2" y="2220"/>
              <a:ext cx="927" cy="1009"/>
            </a:xfrm>
            <a:custGeom>
              <a:avLst/>
              <a:gdLst>
                <a:gd name="T0" fmla="*/ 14 w 2781"/>
                <a:gd name="T1" fmla="*/ 232 h 3025"/>
                <a:gd name="T2" fmla="*/ 26 w 2781"/>
                <a:gd name="T3" fmla="*/ 385 h 3025"/>
                <a:gd name="T4" fmla="*/ 70 w 2781"/>
                <a:gd name="T5" fmla="*/ 689 h 3025"/>
                <a:gd name="T6" fmla="*/ 141 w 2781"/>
                <a:gd name="T7" fmla="*/ 987 h 3025"/>
                <a:gd name="T8" fmla="*/ 236 w 2781"/>
                <a:gd name="T9" fmla="*/ 1278 h 3025"/>
                <a:gd name="T10" fmla="*/ 356 w 2781"/>
                <a:gd name="T11" fmla="*/ 1562 h 3025"/>
                <a:gd name="T12" fmla="*/ 498 w 2781"/>
                <a:gd name="T13" fmla="*/ 1835 h 3025"/>
                <a:gd name="T14" fmla="*/ 662 w 2781"/>
                <a:gd name="T15" fmla="*/ 2099 h 3025"/>
                <a:gd name="T16" fmla="*/ 850 w 2781"/>
                <a:gd name="T17" fmla="*/ 2348 h 3025"/>
                <a:gd name="T18" fmla="*/ 953 w 2781"/>
                <a:gd name="T19" fmla="*/ 2468 h 3025"/>
                <a:gd name="T20" fmla="*/ 1012 w 2781"/>
                <a:gd name="T21" fmla="*/ 2533 h 3025"/>
                <a:gd name="T22" fmla="*/ 1155 w 2781"/>
                <a:gd name="T23" fmla="*/ 2678 h 3025"/>
                <a:gd name="T24" fmla="*/ 1307 w 2781"/>
                <a:gd name="T25" fmla="*/ 2821 h 3025"/>
                <a:gd name="T26" fmla="*/ 1446 w 2781"/>
                <a:gd name="T27" fmla="*/ 2939 h 3025"/>
                <a:gd name="T28" fmla="*/ 1500 w 2781"/>
                <a:gd name="T29" fmla="*/ 2979 h 3025"/>
                <a:gd name="T30" fmla="*/ 1565 w 2781"/>
                <a:gd name="T31" fmla="*/ 3025 h 3025"/>
                <a:gd name="T32" fmla="*/ 2160 w 2781"/>
                <a:gd name="T33" fmla="*/ 2191 h 3025"/>
                <a:gd name="T34" fmla="*/ 2628 w 2781"/>
                <a:gd name="T35" fmla="*/ 1536 h 3025"/>
                <a:gd name="T36" fmla="*/ 2776 w 2781"/>
                <a:gd name="T37" fmla="*/ 1326 h 3025"/>
                <a:gd name="T38" fmla="*/ 2781 w 2781"/>
                <a:gd name="T39" fmla="*/ 1317 h 3025"/>
                <a:gd name="T40" fmla="*/ 2778 w 2781"/>
                <a:gd name="T41" fmla="*/ 1292 h 3025"/>
                <a:gd name="T42" fmla="*/ 2751 w 2781"/>
                <a:gd name="T43" fmla="*/ 1246 h 3025"/>
                <a:gd name="T44" fmla="*/ 2712 w 2781"/>
                <a:gd name="T45" fmla="*/ 1205 h 3025"/>
                <a:gd name="T46" fmla="*/ 2657 w 2781"/>
                <a:gd name="T47" fmla="*/ 1146 h 3025"/>
                <a:gd name="T48" fmla="*/ 2555 w 2781"/>
                <a:gd name="T49" fmla="*/ 1017 h 3025"/>
                <a:gd name="T50" fmla="*/ 2464 w 2781"/>
                <a:gd name="T51" fmla="*/ 882 h 3025"/>
                <a:gd name="T52" fmla="*/ 2386 w 2781"/>
                <a:gd name="T53" fmla="*/ 741 h 3025"/>
                <a:gd name="T54" fmla="*/ 2320 w 2781"/>
                <a:gd name="T55" fmla="*/ 598 h 3025"/>
                <a:gd name="T56" fmla="*/ 2270 w 2781"/>
                <a:gd name="T57" fmla="*/ 456 h 3025"/>
                <a:gd name="T58" fmla="*/ 2235 w 2781"/>
                <a:gd name="T59" fmla="*/ 316 h 3025"/>
                <a:gd name="T60" fmla="*/ 2216 w 2781"/>
                <a:gd name="T61" fmla="*/ 181 h 3025"/>
                <a:gd name="T62" fmla="*/ 2215 w 2781"/>
                <a:gd name="T63" fmla="*/ 116 h 3025"/>
                <a:gd name="T64" fmla="*/ 2215 w 2781"/>
                <a:gd name="T65" fmla="*/ 0 h 3025"/>
                <a:gd name="T66" fmla="*/ 1106 w 2781"/>
                <a:gd name="T67" fmla="*/ 0 h 3025"/>
                <a:gd name="T68" fmla="*/ 0 w 2781"/>
                <a:gd name="T69" fmla="*/ 0 h 3025"/>
                <a:gd name="T70" fmla="*/ 14 w 2781"/>
                <a:gd name="T71" fmla="*/ 232 h 3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81" h="3025">
                  <a:moveTo>
                    <a:pt x="14" y="232"/>
                  </a:moveTo>
                  <a:lnTo>
                    <a:pt x="26" y="385"/>
                  </a:lnTo>
                  <a:lnTo>
                    <a:pt x="70" y="689"/>
                  </a:lnTo>
                  <a:lnTo>
                    <a:pt x="141" y="987"/>
                  </a:lnTo>
                  <a:lnTo>
                    <a:pt x="236" y="1278"/>
                  </a:lnTo>
                  <a:lnTo>
                    <a:pt x="356" y="1562"/>
                  </a:lnTo>
                  <a:lnTo>
                    <a:pt x="498" y="1835"/>
                  </a:lnTo>
                  <a:lnTo>
                    <a:pt x="662" y="2099"/>
                  </a:lnTo>
                  <a:lnTo>
                    <a:pt x="850" y="2348"/>
                  </a:lnTo>
                  <a:lnTo>
                    <a:pt x="953" y="2468"/>
                  </a:lnTo>
                  <a:lnTo>
                    <a:pt x="1012" y="2533"/>
                  </a:lnTo>
                  <a:lnTo>
                    <a:pt x="1155" y="2678"/>
                  </a:lnTo>
                  <a:lnTo>
                    <a:pt x="1307" y="2821"/>
                  </a:lnTo>
                  <a:lnTo>
                    <a:pt x="1446" y="2939"/>
                  </a:lnTo>
                  <a:lnTo>
                    <a:pt x="1500" y="2979"/>
                  </a:lnTo>
                  <a:lnTo>
                    <a:pt x="1565" y="3025"/>
                  </a:lnTo>
                  <a:lnTo>
                    <a:pt x="2160" y="2191"/>
                  </a:lnTo>
                  <a:lnTo>
                    <a:pt x="2628" y="1536"/>
                  </a:lnTo>
                  <a:lnTo>
                    <a:pt x="2776" y="1326"/>
                  </a:lnTo>
                  <a:lnTo>
                    <a:pt x="2781" y="1317"/>
                  </a:lnTo>
                  <a:lnTo>
                    <a:pt x="2778" y="1292"/>
                  </a:lnTo>
                  <a:lnTo>
                    <a:pt x="2751" y="1246"/>
                  </a:lnTo>
                  <a:lnTo>
                    <a:pt x="2712" y="1205"/>
                  </a:lnTo>
                  <a:lnTo>
                    <a:pt x="2657" y="1146"/>
                  </a:lnTo>
                  <a:lnTo>
                    <a:pt x="2555" y="1017"/>
                  </a:lnTo>
                  <a:lnTo>
                    <a:pt x="2464" y="882"/>
                  </a:lnTo>
                  <a:lnTo>
                    <a:pt x="2386" y="741"/>
                  </a:lnTo>
                  <a:lnTo>
                    <a:pt x="2320" y="598"/>
                  </a:lnTo>
                  <a:lnTo>
                    <a:pt x="2270" y="456"/>
                  </a:lnTo>
                  <a:lnTo>
                    <a:pt x="2235" y="316"/>
                  </a:lnTo>
                  <a:lnTo>
                    <a:pt x="2216" y="181"/>
                  </a:lnTo>
                  <a:lnTo>
                    <a:pt x="2215" y="116"/>
                  </a:lnTo>
                  <a:lnTo>
                    <a:pt x="2215" y="0"/>
                  </a:lnTo>
                  <a:lnTo>
                    <a:pt x="1106" y="0"/>
                  </a:lnTo>
                  <a:lnTo>
                    <a:pt x="0" y="0"/>
                  </a:lnTo>
                  <a:lnTo>
                    <a:pt x="14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6F14FA2-02E5-4D18-B617-CB753A3F8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" y="2740"/>
              <a:ext cx="1354" cy="748"/>
            </a:xfrm>
            <a:custGeom>
              <a:avLst/>
              <a:gdLst>
                <a:gd name="T0" fmla="*/ 612 w 4062"/>
                <a:gd name="T1" fmla="*/ 846 h 2243"/>
                <a:gd name="T2" fmla="*/ 144 w 4062"/>
                <a:gd name="T3" fmla="*/ 1506 h 2243"/>
                <a:gd name="T4" fmla="*/ 0 w 4062"/>
                <a:gd name="T5" fmla="*/ 1717 h 2243"/>
                <a:gd name="T6" fmla="*/ 2 w 4062"/>
                <a:gd name="T7" fmla="*/ 1724 h 2243"/>
                <a:gd name="T8" fmla="*/ 36 w 4062"/>
                <a:gd name="T9" fmla="*/ 1753 h 2243"/>
                <a:gd name="T10" fmla="*/ 146 w 4062"/>
                <a:gd name="T11" fmla="*/ 1815 h 2243"/>
                <a:gd name="T12" fmla="*/ 370 w 4062"/>
                <a:gd name="T13" fmla="*/ 1920 h 2243"/>
                <a:gd name="T14" fmla="*/ 623 w 4062"/>
                <a:gd name="T15" fmla="*/ 2021 h 2243"/>
                <a:gd name="T16" fmla="*/ 738 w 4062"/>
                <a:gd name="T17" fmla="*/ 2060 h 2243"/>
                <a:gd name="T18" fmla="*/ 912 w 4062"/>
                <a:gd name="T19" fmla="*/ 2115 h 2243"/>
                <a:gd name="T20" fmla="*/ 1131 w 4062"/>
                <a:gd name="T21" fmla="*/ 2172 h 2243"/>
                <a:gd name="T22" fmla="*/ 1268 w 4062"/>
                <a:gd name="T23" fmla="*/ 2200 h 2243"/>
                <a:gd name="T24" fmla="*/ 1406 w 4062"/>
                <a:gd name="T25" fmla="*/ 2220 h 2243"/>
                <a:gd name="T26" fmla="*/ 1556 w 4062"/>
                <a:gd name="T27" fmla="*/ 2233 h 2243"/>
                <a:gd name="T28" fmla="*/ 1814 w 4062"/>
                <a:gd name="T29" fmla="*/ 2242 h 2243"/>
                <a:gd name="T30" fmla="*/ 2031 w 4062"/>
                <a:gd name="T31" fmla="*/ 2243 h 2243"/>
                <a:gd name="T32" fmla="*/ 2250 w 4062"/>
                <a:gd name="T33" fmla="*/ 2242 h 2243"/>
                <a:gd name="T34" fmla="*/ 2508 w 4062"/>
                <a:gd name="T35" fmla="*/ 2233 h 2243"/>
                <a:gd name="T36" fmla="*/ 2656 w 4062"/>
                <a:gd name="T37" fmla="*/ 2220 h 2243"/>
                <a:gd name="T38" fmla="*/ 2794 w 4062"/>
                <a:gd name="T39" fmla="*/ 2200 h 2243"/>
                <a:gd name="T40" fmla="*/ 2931 w 4062"/>
                <a:gd name="T41" fmla="*/ 2172 h 2243"/>
                <a:gd name="T42" fmla="*/ 3150 w 4062"/>
                <a:gd name="T43" fmla="*/ 2115 h 2243"/>
                <a:gd name="T44" fmla="*/ 3326 w 4062"/>
                <a:gd name="T45" fmla="*/ 2060 h 2243"/>
                <a:gd name="T46" fmla="*/ 3441 w 4062"/>
                <a:gd name="T47" fmla="*/ 2021 h 2243"/>
                <a:gd name="T48" fmla="*/ 3693 w 4062"/>
                <a:gd name="T49" fmla="*/ 1920 h 2243"/>
                <a:gd name="T50" fmla="*/ 3916 w 4062"/>
                <a:gd name="T51" fmla="*/ 1815 h 2243"/>
                <a:gd name="T52" fmla="*/ 4026 w 4062"/>
                <a:gd name="T53" fmla="*/ 1753 h 2243"/>
                <a:gd name="T54" fmla="*/ 4062 w 4062"/>
                <a:gd name="T55" fmla="*/ 1724 h 2243"/>
                <a:gd name="T56" fmla="*/ 4062 w 4062"/>
                <a:gd name="T57" fmla="*/ 1717 h 2243"/>
                <a:gd name="T58" fmla="*/ 3903 w 4062"/>
                <a:gd name="T59" fmla="*/ 1484 h 2243"/>
                <a:gd name="T60" fmla="*/ 2993 w 4062"/>
                <a:gd name="T61" fmla="*/ 211 h 2243"/>
                <a:gd name="T62" fmla="*/ 2836 w 4062"/>
                <a:gd name="T63" fmla="*/ 0 h 2243"/>
                <a:gd name="T64" fmla="*/ 2778 w 4062"/>
                <a:gd name="T65" fmla="*/ 19 h 2243"/>
                <a:gd name="T66" fmla="*/ 2603 w 4062"/>
                <a:gd name="T67" fmla="*/ 77 h 2243"/>
                <a:gd name="T68" fmla="*/ 2529 w 4062"/>
                <a:gd name="T69" fmla="*/ 103 h 2243"/>
                <a:gd name="T70" fmla="*/ 2416 w 4062"/>
                <a:gd name="T71" fmla="*/ 134 h 2243"/>
                <a:gd name="T72" fmla="*/ 2303 w 4062"/>
                <a:gd name="T73" fmla="*/ 150 h 2243"/>
                <a:gd name="T74" fmla="*/ 2146 w 4062"/>
                <a:gd name="T75" fmla="*/ 154 h 2243"/>
                <a:gd name="T76" fmla="*/ 2031 w 4062"/>
                <a:gd name="T77" fmla="*/ 154 h 2243"/>
                <a:gd name="T78" fmla="*/ 1917 w 4062"/>
                <a:gd name="T79" fmla="*/ 154 h 2243"/>
                <a:gd name="T80" fmla="*/ 1760 w 4062"/>
                <a:gd name="T81" fmla="*/ 150 h 2243"/>
                <a:gd name="T82" fmla="*/ 1646 w 4062"/>
                <a:gd name="T83" fmla="*/ 134 h 2243"/>
                <a:gd name="T84" fmla="*/ 1534 w 4062"/>
                <a:gd name="T85" fmla="*/ 103 h 2243"/>
                <a:gd name="T86" fmla="*/ 1461 w 4062"/>
                <a:gd name="T87" fmla="*/ 77 h 2243"/>
                <a:gd name="T88" fmla="*/ 1285 w 4062"/>
                <a:gd name="T89" fmla="*/ 19 h 2243"/>
                <a:gd name="T90" fmla="*/ 1227 w 4062"/>
                <a:gd name="T91" fmla="*/ 0 h 2243"/>
                <a:gd name="T92" fmla="*/ 1085 w 4062"/>
                <a:gd name="T93" fmla="*/ 191 h 2243"/>
                <a:gd name="T94" fmla="*/ 612 w 4062"/>
                <a:gd name="T95" fmla="*/ 846 h 2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62" h="2243">
                  <a:moveTo>
                    <a:pt x="612" y="846"/>
                  </a:moveTo>
                  <a:lnTo>
                    <a:pt x="144" y="1506"/>
                  </a:lnTo>
                  <a:lnTo>
                    <a:pt x="0" y="1717"/>
                  </a:lnTo>
                  <a:lnTo>
                    <a:pt x="2" y="1724"/>
                  </a:lnTo>
                  <a:lnTo>
                    <a:pt x="36" y="1753"/>
                  </a:lnTo>
                  <a:lnTo>
                    <a:pt x="146" y="1815"/>
                  </a:lnTo>
                  <a:lnTo>
                    <a:pt x="370" y="1920"/>
                  </a:lnTo>
                  <a:lnTo>
                    <a:pt x="623" y="2021"/>
                  </a:lnTo>
                  <a:lnTo>
                    <a:pt x="738" y="2060"/>
                  </a:lnTo>
                  <a:lnTo>
                    <a:pt x="912" y="2115"/>
                  </a:lnTo>
                  <a:lnTo>
                    <a:pt x="1131" y="2172"/>
                  </a:lnTo>
                  <a:lnTo>
                    <a:pt x="1268" y="2200"/>
                  </a:lnTo>
                  <a:lnTo>
                    <a:pt x="1406" y="2220"/>
                  </a:lnTo>
                  <a:lnTo>
                    <a:pt x="1556" y="2233"/>
                  </a:lnTo>
                  <a:lnTo>
                    <a:pt x="1814" y="2242"/>
                  </a:lnTo>
                  <a:lnTo>
                    <a:pt x="2031" y="2243"/>
                  </a:lnTo>
                  <a:lnTo>
                    <a:pt x="2250" y="2242"/>
                  </a:lnTo>
                  <a:lnTo>
                    <a:pt x="2508" y="2233"/>
                  </a:lnTo>
                  <a:lnTo>
                    <a:pt x="2656" y="2220"/>
                  </a:lnTo>
                  <a:lnTo>
                    <a:pt x="2794" y="2200"/>
                  </a:lnTo>
                  <a:lnTo>
                    <a:pt x="2931" y="2172"/>
                  </a:lnTo>
                  <a:lnTo>
                    <a:pt x="3150" y="2115"/>
                  </a:lnTo>
                  <a:lnTo>
                    <a:pt x="3326" y="2060"/>
                  </a:lnTo>
                  <a:lnTo>
                    <a:pt x="3441" y="2021"/>
                  </a:lnTo>
                  <a:lnTo>
                    <a:pt x="3693" y="1920"/>
                  </a:lnTo>
                  <a:lnTo>
                    <a:pt x="3916" y="1815"/>
                  </a:lnTo>
                  <a:lnTo>
                    <a:pt x="4026" y="1753"/>
                  </a:lnTo>
                  <a:lnTo>
                    <a:pt x="4062" y="1724"/>
                  </a:lnTo>
                  <a:lnTo>
                    <a:pt x="4062" y="1717"/>
                  </a:lnTo>
                  <a:lnTo>
                    <a:pt x="3903" y="1484"/>
                  </a:lnTo>
                  <a:lnTo>
                    <a:pt x="2993" y="211"/>
                  </a:lnTo>
                  <a:lnTo>
                    <a:pt x="2836" y="0"/>
                  </a:lnTo>
                  <a:lnTo>
                    <a:pt x="2778" y="19"/>
                  </a:lnTo>
                  <a:lnTo>
                    <a:pt x="2603" y="77"/>
                  </a:lnTo>
                  <a:lnTo>
                    <a:pt x="2529" y="103"/>
                  </a:lnTo>
                  <a:lnTo>
                    <a:pt x="2416" y="134"/>
                  </a:lnTo>
                  <a:lnTo>
                    <a:pt x="2303" y="150"/>
                  </a:lnTo>
                  <a:lnTo>
                    <a:pt x="2146" y="154"/>
                  </a:lnTo>
                  <a:lnTo>
                    <a:pt x="2031" y="154"/>
                  </a:lnTo>
                  <a:lnTo>
                    <a:pt x="1917" y="154"/>
                  </a:lnTo>
                  <a:lnTo>
                    <a:pt x="1760" y="150"/>
                  </a:lnTo>
                  <a:lnTo>
                    <a:pt x="1646" y="134"/>
                  </a:lnTo>
                  <a:lnTo>
                    <a:pt x="1534" y="103"/>
                  </a:lnTo>
                  <a:lnTo>
                    <a:pt x="1461" y="77"/>
                  </a:lnTo>
                  <a:lnTo>
                    <a:pt x="1285" y="19"/>
                  </a:lnTo>
                  <a:lnTo>
                    <a:pt x="1227" y="0"/>
                  </a:lnTo>
                  <a:lnTo>
                    <a:pt x="1085" y="191"/>
                  </a:lnTo>
                  <a:lnTo>
                    <a:pt x="612" y="8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1701D42-80B8-4868-9DDF-B23C867E73E5}"/>
              </a:ext>
            </a:extLst>
          </p:cNvPr>
          <p:cNvSpPr/>
          <p:nvPr/>
        </p:nvSpPr>
        <p:spPr>
          <a:xfrm>
            <a:off x="569635" y="4519606"/>
            <a:ext cx="2356204" cy="883785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28" name="Group 18">
            <a:extLst>
              <a:ext uri="{FF2B5EF4-FFF2-40B4-BE49-F238E27FC236}">
                <a16:creationId xmlns:a16="http://schemas.microsoft.com/office/drawing/2014/main" id="{6FFC2EFC-A821-459B-AE7D-68D5219FF78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9609" y="4676768"/>
            <a:ext cx="371190" cy="569462"/>
            <a:chOff x="2674" y="1474"/>
            <a:chExt cx="893" cy="1370"/>
          </a:xfrm>
          <a:solidFill>
            <a:schemeClr val="accent6"/>
          </a:solidFill>
        </p:grpSpPr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0776FB19-6781-426A-8FAB-5DC5344EEF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4" y="1474"/>
              <a:ext cx="844" cy="837"/>
            </a:xfrm>
            <a:custGeom>
              <a:avLst/>
              <a:gdLst>
                <a:gd name="T0" fmla="*/ 997 w 2530"/>
                <a:gd name="T1" fmla="*/ 55 h 2511"/>
                <a:gd name="T2" fmla="*/ 867 w 2530"/>
                <a:gd name="T3" fmla="*/ 136 h 2511"/>
                <a:gd name="T4" fmla="*/ 699 w 2530"/>
                <a:gd name="T5" fmla="*/ 186 h 2511"/>
                <a:gd name="T6" fmla="*/ 575 w 2530"/>
                <a:gd name="T7" fmla="*/ 274 h 2511"/>
                <a:gd name="T8" fmla="*/ 435 w 2530"/>
                <a:gd name="T9" fmla="*/ 349 h 2511"/>
                <a:gd name="T10" fmla="*/ 317 w 2530"/>
                <a:gd name="T11" fmla="*/ 468 h 2511"/>
                <a:gd name="T12" fmla="*/ 156 w 2530"/>
                <a:gd name="T13" fmla="*/ 595 h 2511"/>
                <a:gd name="T14" fmla="*/ 87 w 2530"/>
                <a:gd name="T15" fmla="*/ 758 h 2511"/>
                <a:gd name="T16" fmla="*/ 22 w 2530"/>
                <a:gd name="T17" fmla="*/ 954 h 2511"/>
                <a:gd name="T18" fmla="*/ 56 w 2530"/>
                <a:gd name="T19" fmla="*/ 1129 h 2511"/>
                <a:gd name="T20" fmla="*/ 2 w 2530"/>
                <a:gd name="T21" fmla="*/ 1276 h 2511"/>
                <a:gd name="T22" fmla="*/ 72 w 2530"/>
                <a:gd name="T23" fmla="*/ 1432 h 2511"/>
                <a:gd name="T24" fmla="*/ 22 w 2530"/>
                <a:gd name="T25" fmla="*/ 1602 h 2511"/>
                <a:gd name="T26" fmla="*/ 87 w 2530"/>
                <a:gd name="T27" fmla="*/ 1739 h 2511"/>
                <a:gd name="T28" fmla="*/ 160 w 2530"/>
                <a:gd name="T29" fmla="*/ 1924 h 2511"/>
                <a:gd name="T30" fmla="*/ 313 w 2530"/>
                <a:gd name="T31" fmla="*/ 2040 h 2511"/>
                <a:gd name="T32" fmla="*/ 424 w 2530"/>
                <a:gd name="T33" fmla="*/ 2182 h 2511"/>
                <a:gd name="T34" fmla="*/ 562 w 2530"/>
                <a:gd name="T35" fmla="*/ 2269 h 2511"/>
                <a:gd name="T36" fmla="*/ 682 w 2530"/>
                <a:gd name="T37" fmla="*/ 2370 h 2511"/>
                <a:gd name="T38" fmla="*/ 869 w 2530"/>
                <a:gd name="T39" fmla="*/ 2431 h 2511"/>
                <a:gd name="T40" fmla="*/ 1030 w 2530"/>
                <a:gd name="T41" fmla="*/ 2467 h 2511"/>
                <a:gd name="T42" fmla="*/ 1186 w 2530"/>
                <a:gd name="T43" fmla="*/ 2482 h 2511"/>
                <a:gd name="T44" fmla="*/ 1351 w 2530"/>
                <a:gd name="T45" fmla="*/ 2482 h 2511"/>
                <a:gd name="T46" fmla="*/ 1523 w 2530"/>
                <a:gd name="T47" fmla="*/ 2467 h 2511"/>
                <a:gd name="T48" fmla="*/ 1671 w 2530"/>
                <a:gd name="T49" fmla="*/ 2431 h 2511"/>
                <a:gd name="T50" fmla="*/ 1822 w 2530"/>
                <a:gd name="T51" fmla="*/ 2370 h 2511"/>
                <a:gd name="T52" fmla="*/ 1956 w 2530"/>
                <a:gd name="T53" fmla="*/ 2290 h 2511"/>
                <a:gd name="T54" fmla="*/ 2085 w 2530"/>
                <a:gd name="T55" fmla="*/ 2187 h 2511"/>
                <a:gd name="T56" fmla="*/ 2193 w 2530"/>
                <a:gd name="T57" fmla="*/ 2081 h 2511"/>
                <a:gd name="T58" fmla="*/ 2308 w 2530"/>
                <a:gd name="T59" fmla="*/ 1940 h 2511"/>
                <a:gd name="T60" fmla="*/ 2394 w 2530"/>
                <a:gd name="T61" fmla="*/ 1791 h 2511"/>
                <a:gd name="T62" fmla="*/ 2452 w 2530"/>
                <a:gd name="T63" fmla="*/ 1632 h 2511"/>
                <a:gd name="T64" fmla="*/ 2485 w 2530"/>
                <a:gd name="T65" fmla="*/ 1498 h 2511"/>
                <a:gd name="T66" fmla="*/ 2515 w 2530"/>
                <a:gd name="T67" fmla="*/ 1308 h 2511"/>
                <a:gd name="T68" fmla="*/ 2488 w 2530"/>
                <a:gd name="T69" fmla="*/ 1151 h 2511"/>
                <a:gd name="T70" fmla="*/ 2489 w 2530"/>
                <a:gd name="T71" fmla="*/ 994 h 2511"/>
                <a:gd name="T72" fmla="*/ 2438 w 2530"/>
                <a:gd name="T73" fmla="*/ 850 h 2511"/>
                <a:gd name="T74" fmla="*/ 2393 w 2530"/>
                <a:gd name="T75" fmla="*/ 679 h 2511"/>
                <a:gd name="T76" fmla="*/ 2286 w 2530"/>
                <a:gd name="T77" fmla="*/ 565 h 2511"/>
                <a:gd name="T78" fmla="*/ 2194 w 2530"/>
                <a:gd name="T79" fmla="*/ 419 h 2511"/>
                <a:gd name="T80" fmla="*/ 2063 w 2530"/>
                <a:gd name="T81" fmla="*/ 337 h 2511"/>
                <a:gd name="T82" fmla="*/ 1941 w 2530"/>
                <a:gd name="T83" fmla="*/ 235 h 2511"/>
                <a:gd name="T84" fmla="*/ 1788 w 2530"/>
                <a:gd name="T85" fmla="*/ 185 h 2511"/>
                <a:gd name="T86" fmla="*/ 1641 w 2530"/>
                <a:gd name="T87" fmla="*/ 94 h 2511"/>
                <a:gd name="T88" fmla="*/ 1491 w 2530"/>
                <a:gd name="T89" fmla="*/ 71 h 2511"/>
                <a:gd name="T90" fmla="*/ 1321 w 2530"/>
                <a:gd name="T91" fmla="*/ 20 h 2511"/>
                <a:gd name="T92" fmla="*/ 1678 w 2530"/>
                <a:gd name="T93" fmla="*/ 393 h 2511"/>
                <a:gd name="T94" fmla="*/ 2139 w 2530"/>
                <a:gd name="T95" fmla="*/ 857 h 2511"/>
                <a:gd name="T96" fmla="*/ 2214 w 2530"/>
                <a:gd name="T97" fmla="*/ 1253 h 2511"/>
                <a:gd name="T98" fmla="*/ 2136 w 2530"/>
                <a:gd name="T99" fmla="*/ 1657 h 2511"/>
                <a:gd name="T100" fmla="*/ 1795 w 2530"/>
                <a:gd name="T101" fmla="*/ 2053 h 2511"/>
                <a:gd name="T102" fmla="*/ 1268 w 2530"/>
                <a:gd name="T103" fmla="*/ 2210 h 2511"/>
                <a:gd name="T104" fmla="*/ 735 w 2530"/>
                <a:gd name="T105" fmla="*/ 2047 h 2511"/>
                <a:gd name="T106" fmla="*/ 450 w 2530"/>
                <a:gd name="T107" fmla="*/ 1740 h 2511"/>
                <a:gd name="T108" fmla="*/ 314 w 2530"/>
                <a:gd name="T109" fmla="*/ 1314 h 2511"/>
                <a:gd name="T110" fmla="*/ 392 w 2530"/>
                <a:gd name="T111" fmla="*/ 876 h 2511"/>
                <a:gd name="T112" fmla="*/ 614 w 2530"/>
                <a:gd name="T113" fmla="*/ 562 h 2511"/>
                <a:gd name="T114" fmla="*/ 1032 w 2530"/>
                <a:gd name="T115" fmla="*/ 331 h 2511"/>
                <a:gd name="T116" fmla="*/ 1467 w 2530"/>
                <a:gd name="T117" fmla="*/ 321 h 2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30" h="2511">
                  <a:moveTo>
                    <a:pt x="1184" y="33"/>
                  </a:moveTo>
                  <a:lnTo>
                    <a:pt x="1150" y="49"/>
                  </a:lnTo>
                  <a:lnTo>
                    <a:pt x="1068" y="61"/>
                  </a:lnTo>
                  <a:lnTo>
                    <a:pt x="1026" y="58"/>
                  </a:lnTo>
                  <a:lnTo>
                    <a:pt x="997" y="55"/>
                  </a:lnTo>
                  <a:lnTo>
                    <a:pt x="957" y="55"/>
                  </a:lnTo>
                  <a:lnTo>
                    <a:pt x="926" y="68"/>
                  </a:lnTo>
                  <a:lnTo>
                    <a:pt x="899" y="95"/>
                  </a:lnTo>
                  <a:lnTo>
                    <a:pt x="883" y="115"/>
                  </a:lnTo>
                  <a:lnTo>
                    <a:pt x="867" y="136"/>
                  </a:lnTo>
                  <a:lnTo>
                    <a:pt x="839" y="163"/>
                  </a:lnTo>
                  <a:lnTo>
                    <a:pt x="804" y="179"/>
                  </a:lnTo>
                  <a:lnTo>
                    <a:pt x="759" y="185"/>
                  </a:lnTo>
                  <a:lnTo>
                    <a:pt x="731" y="185"/>
                  </a:lnTo>
                  <a:lnTo>
                    <a:pt x="699" y="186"/>
                  </a:lnTo>
                  <a:lnTo>
                    <a:pt x="654" y="190"/>
                  </a:lnTo>
                  <a:lnTo>
                    <a:pt x="624" y="206"/>
                  </a:lnTo>
                  <a:lnTo>
                    <a:pt x="599" y="235"/>
                  </a:lnTo>
                  <a:lnTo>
                    <a:pt x="586" y="257"/>
                  </a:lnTo>
                  <a:lnTo>
                    <a:pt x="575" y="274"/>
                  </a:lnTo>
                  <a:lnTo>
                    <a:pt x="549" y="303"/>
                  </a:lnTo>
                  <a:lnTo>
                    <a:pt x="519" y="324"/>
                  </a:lnTo>
                  <a:lnTo>
                    <a:pt x="480" y="339"/>
                  </a:lnTo>
                  <a:lnTo>
                    <a:pt x="458" y="343"/>
                  </a:lnTo>
                  <a:lnTo>
                    <a:pt x="435" y="349"/>
                  </a:lnTo>
                  <a:lnTo>
                    <a:pt x="398" y="363"/>
                  </a:lnTo>
                  <a:lnTo>
                    <a:pt x="369" y="388"/>
                  </a:lnTo>
                  <a:lnTo>
                    <a:pt x="343" y="422"/>
                  </a:lnTo>
                  <a:lnTo>
                    <a:pt x="329" y="447"/>
                  </a:lnTo>
                  <a:lnTo>
                    <a:pt x="317" y="468"/>
                  </a:lnTo>
                  <a:lnTo>
                    <a:pt x="288" y="507"/>
                  </a:lnTo>
                  <a:lnTo>
                    <a:pt x="254" y="540"/>
                  </a:lnTo>
                  <a:lnTo>
                    <a:pt x="212" y="569"/>
                  </a:lnTo>
                  <a:lnTo>
                    <a:pt x="187" y="581"/>
                  </a:lnTo>
                  <a:lnTo>
                    <a:pt x="156" y="595"/>
                  </a:lnTo>
                  <a:lnTo>
                    <a:pt x="115" y="620"/>
                  </a:lnTo>
                  <a:lnTo>
                    <a:pt x="95" y="647"/>
                  </a:lnTo>
                  <a:lnTo>
                    <a:pt x="90" y="689"/>
                  </a:lnTo>
                  <a:lnTo>
                    <a:pt x="90" y="717"/>
                  </a:lnTo>
                  <a:lnTo>
                    <a:pt x="87" y="758"/>
                  </a:lnTo>
                  <a:lnTo>
                    <a:pt x="66" y="841"/>
                  </a:lnTo>
                  <a:lnTo>
                    <a:pt x="51" y="872"/>
                  </a:lnTo>
                  <a:lnTo>
                    <a:pt x="38" y="890"/>
                  </a:lnTo>
                  <a:lnTo>
                    <a:pt x="25" y="921"/>
                  </a:lnTo>
                  <a:lnTo>
                    <a:pt x="22" y="954"/>
                  </a:lnTo>
                  <a:lnTo>
                    <a:pt x="32" y="995"/>
                  </a:lnTo>
                  <a:lnTo>
                    <a:pt x="41" y="1023"/>
                  </a:lnTo>
                  <a:lnTo>
                    <a:pt x="51" y="1052"/>
                  </a:lnTo>
                  <a:lnTo>
                    <a:pt x="59" y="1095"/>
                  </a:lnTo>
                  <a:lnTo>
                    <a:pt x="56" y="1129"/>
                  </a:lnTo>
                  <a:lnTo>
                    <a:pt x="42" y="1167"/>
                  </a:lnTo>
                  <a:lnTo>
                    <a:pt x="29" y="1188"/>
                  </a:lnTo>
                  <a:lnTo>
                    <a:pt x="15" y="1213"/>
                  </a:lnTo>
                  <a:lnTo>
                    <a:pt x="0" y="1248"/>
                  </a:lnTo>
                  <a:lnTo>
                    <a:pt x="2" y="1276"/>
                  </a:lnTo>
                  <a:lnTo>
                    <a:pt x="20" y="1314"/>
                  </a:lnTo>
                  <a:lnTo>
                    <a:pt x="36" y="1340"/>
                  </a:lnTo>
                  <a:lnTo>
                    <a:pt x="51" y="1366"/>
                  </a:lnTo>
                  <a:lnTo>
                    <a:pt x="69" y="1403"/>
                  </a:lnTo>
                  <a:lnTo>
                    <a:pt x="72" y="1432"/>
                  </a:lnTo>
                  <a:lnTo>
                    <a:pt x="62" y="1462"/>
                  </a:lnTo>
                  <a:lnTo>
                    <a:pt x="54" y="1481"/>
                  </a:lnTo>
                  <a:lnTo>
                    <a:pt x="38" y="1510"/>
                  </a:lnTo>
                  <a:lnTo>
                    <a:pt x="20" y="1560"/>
                  </a:lnTo>
                  <a:lnTo>
                    <a:pt x="22" y="1602"/>
                  </a:lnTo>
                  <a:lnTo>
                    <a:pt x="38" y="1635"/>
                  </a:lnTo>
                  <a:lnTo>
                    <a:pt x="54" y="1649"/>
                  </a:lnTo>
                  <a:lnTo>
                    <a:pt x="61" y="1658"/>
                  </a:lnTo>
                  <a:lnTo>
                    <a:pt x="74" y="1684"/>
                  </a:lnTo>
                  <a:lnTo>
                    <a:pt x="87" y="1739"/>
                  </a:lnTo>
                  <a:lnTo>
                    <a:pt x="90" y="1783"/>
                  </a:lnTo>
                  <a:lnTo>
                    <a:pt x="90" y="1819"/>
                  </a:lnTo>
                  <a:lnTo>
                    <a:pt x="95" y="1865"/>
                  </a:lnTo>
                  <a:lnTo>
                    <a:pt x="115" y="1897"/>
                  </a:lnTo>
                  <a:lnTo>
                    <a:pt x="160" y="1924"/>
                  </a:lnTo>
                  <a:lnTo>
                    <a:pt x="195" y="1942"/>
                  </a:lnTo>
                  <a:lnTo>
                    <a:pt x="222" y="1955"/>
                  </a:lnTo>
                  <a:lnTo>
                    <a:pt x="264" y="1982"/>
                  </a:lnTo>
                  <a:lnTo>
                    <a:pt x="294" y="2011"/>
                  </a:lnTo>
                  <a:lnTo>
                    <a:pt x="313" y="2040"/>
                  </a:lnTo>
                  <a:lnTo>
                    <a:pt x="317" y="2056"/>
                  </a:lnTo>
                  <a:lnTo>
                    <a:pt x="326" y="2086"/>
                  </a:lnTo>
                  <a:lnTo>
                    <a:pt x="347" y="2132"/>
                  </a:lnTo>
                  <a:lnTo>
                    <a:pt x="379" y="2162"/>
                  </a:lnTo>
                  <a:lnTo>
                    <a:pt x="424" y="2182"/>
                  </a:lnTo>
                  <a:lnTo>
                    <a:pt x="454" y="2190"/>
                  </a:lnTo>
                  <a:lnTo>
                    <a:pt x="471" y="2195"/>
                  </a:lnTo>
                  <a:lnTo>
                    <a:pt x="504" y="2211"/>
                  </a:lnTo>
                  <a:lnTo>
                    <a:pt x="535" y="2237"/>
                  </a:lnTo>
                  <a:lnTo>
                    <a:pt x="562" y="2269"/>
                  </a:lnTo>
                  <a:lnTo>
                    <a:pt x="574" y="2287"/>
                  </a:lnTo>
                  <a:lnTo>
                    <a:pt x="589" y="2312"/>
                  </a:lnTo>
                  <a:lnTo>
                    <a:pt x="615" y="2344"/>
                  </a:lnTo>
                  <a:lnTo>
                    <a:pt x="644" y="2362"/>
                  </a:lnTo>
                  <a:lnTo>
                    <a:pt x="682" y="2370"/>
                  </a:lnTo>
                  <a:lnTo>
                    <a:pt x="706" y="2370"/>
                  </a:lnTo>
                  <a:lnTo>
                    <a:pt x="726" y="2371"/>
                  </a:lnTo>
                  <a:lnTo>
                    <a:pt x="768" y="2378"/>
                  </a:lnTo>
                  <a:lnTo>
                    <a:pt x="830" y="2406"/>
                  </a:lnTo>
                  <a:lnTo>
                    <a:pt x="869" y="2431"/>
                  </a:lnTo>
                  <a:lnTo>
                    <a:pt x="895" y="2452"/>
                  </a:lnTo>
                  <a:lnTo>
                    <a:pt x="935" y="2475"/>
                  </a:lnTo>
                  <a:lnTo>
                    <a:pt x="968" y="2482"/>
                  </a:lnTo>
                  <a:lnTo>
                    <a:pt x="1006" y="2476"/>
                  </a:lnTo>
                  <a:lnTo>
                    <a:pt x="1030" y="2467"/>
                  </a:lnTo>
                  <a:lnTo>
                    <a:pt x="1053" y="2460"/>
                  </a:lnTo>
                  <a:lnTo>
                    <a:pt x="1091" y="2452"/>
                  </a:lnTo>
                  <a:lnTo>
                    <a:pt x="1125" y="2455"/>
                  </a:lnTo>
                  <a:lnTo>
                    <a:pt x="1163" y="2470"/>
                  </a:lnTo>
                  <a:lnTo>
                    <a:pt x="1186" y="2482"/>
                  </a:lnTo>
                  <a:lnTo>
                    <a:pt x="1212" y="2496"/>
                  </a:lnTo>
                  <a:lnTo>
                    <a:pt x="1249" y="2511"/>
                  </a:lnTo>
                  <a:lnTo>
                    <a:pt x="1282" y="2511"/>
                  </a:lnTo>
                  <a:lnTo>
                    <a:pt x="1323" y="2496"/>
                  </a:lnTo>
                  <a:lnTo>
                    <a:pt x="1351" y="2482"/>
                  </a:lnTo>
                  <a:lnTo>
                    <a:pt x="1377" y="2470"/>
                  </a:lnTo>
                  <a:lnTo>
                    <a:pt x="1419" y="2455"/>
                  </a:lnTo>
                  <a:lnTo>
                    <a:pt x="1457" y="2452"/>
                  </a:lnTo>
                  <a:lnTo>
                    <a:pt x="1497" y="2460"/>
                  </a:lnTo>
                  <a:lnTo>
                    <a:pt x="1523" y="2467"/>
                  </a:lnTo>
                  <a:lnTo>
                    <a:pt x="1549" y="2476"/>
                  </a:lnTo>
                  <a:lnTo>
                    <a:pt x="1588" y="2483"/>
                  </a:lnTo>
                  <a:lnTo>
                    <a:pt x="1618" y="2476"/>
                  </a:lnTo>
                  <a:lnTo>
                    <a:pt x="1650" y="2452"/>
                  </a:lnTo>
                  <a:lnTo>
                    <a:pt x="1671" y="2431"/>
                  </a:lnTo>
                  <a:lnTo>
                    <a:pt x="1688" y="2417"/>
                  </a:lnTo>
                  <a:lnTo>
                    <a:pt x="1723" y="2393"/>
                  </a:lnTo>
                  <a:lnTo>
                    <a:pt x="1761" y="2378"/>
                  </a:lnTo>
                  <a:lnTo>
                    <a:pt x="1801" y="2370"/>
                  </a:lnTo>
                  <a:lnTo>
                    <a:pt x="1822" y="2370"/>
                  </a:lnTo>
                  <a:lnTo>
                    <a:pt x="1848" y="2370"/>
                  </a:lnTo>
                  <a:lnTo>
                    <a:pt x="1886" y="2362"/>
                  </a:lnTo>
                  <a:lnTo>
                    <a:pt x="1916" y="2345"/>
                  </a:lnTo>
                  <a:lnTo>
                    <a:pt x="1942" y="2313"/>
                  </a:lnTo>
                  <a:lnTo>
                    <a:pt x="1956" y="2290"/>
                  </a:lnTo>
                  <a:lnTo>
                    <a:pt x="1968" y="2272"/>
                  </a:lnTo>
                  <a:lnTo>
                    <a:pt x="1995" y="2238"/>
                  </a:lnTo>
                  <a:lnTo>
                    <a:pt x="2028" y="2213"/>
                  </a:lnTo>
                  <a:lnTo>
                    <a:pt x="2064" y="2194"/>
                  </a:lnTo>
                  <a:lnTo>
                    <a:pt x="2085" y="2187"/>
                  </a:lnTo>
                  <a:lnTo>
                    <a:pt x="2106" y="2179"/>
                  </a:lnTo>
                  <a:lnTo>
                    <a:pt x="2141" y="2162"/>
                  </a:lnTo>
                  <a:lnTo>
                    <a:pt x="2165" y="2139"/>
                  </a:lnTo>
                  <a:lnTo>
                    <a:pt x="2184" y="2105"/>
                  </a:lnTo>
                  <a:lnTo>
                    <a:pt x="2193" y="2081"/>
                  </a:lnTo>
                  <a:lnTo>
                    <a:pt x="2200" y="2061"/>
                  </a:lnTo>
                  <a:lnTo>
                    <a:pt x="2221" y="2022"/>
                  </a:lnTo>
                  <a:lnTo>
                    <a:pt x="2250" y="1986"/>
                  </a:lnTo>
                  <a:lnTo>
                    <a:pt x="2288" y="1953"/>
                  </a:lnTo>
                  <a:lnTo>
                    <a:pt x="2308" y="1940"/>
                  </a:lnTo>
                  <a:lnTo>
                    <a:pt x="2334" y="1922"/>
                  </a:lnTo>
                  <a:lnTo>
                    <a:pt x="2368" y="1891"/>
                  </a:lnTo>
                  <a:lnTo>
                    <a:pt x="2387" y="1858"/>
                  </a:lnTo>
                  <a:lnTo>
                    <a:pt x="2393" y="1818"/>
                  </a:lnTo>
                  <a:lnTo>
                    <a:pt x="2394" y="1791"/>
                  </a:lnTo>
                  <a:lnTo>
                    <a:pt x="2394" y="1769"/>
                  </a:lnTo>
                  <a:lnTo>
                    <a:pt x="2402" y="1726"/>
                  </a:lnTo>
                  <a:lnTo>
                    <a:pt x="2416" y="1687"/>
                  </a:lnTo>
                  <a:lnTo>
                    <a:pt x="2438" y="1649"/>
                  </a:lnTo>
                  <a:lnTo>
                    <a:pt x="2452" y="1632"/>
                  </a:lnTo>
                  <a:lnTo>
                    <a:pt x="2468" y="1613"/>
                  </a:lnTo>
                  <a:lnTo>
                    <a:pt x="2489" y="1580"/>
                  </a:lnTo>
                  <a:lnTo>
                    <a:pt x="2497" y="1551"/>
                  </a:lnTo>
                  <a:lnTo>
                    <a:pt x="2491" y="1518"/>
                  </a:lnTo>
                  <a:lnTo>
                    <a:pt x="2485" y="1498"/>
                  </a:lnTo>
                  <a:lnTo>
                    <a:pt x="2479" y="1479"/>
                  </a:lnTo>
                  <a:lnTo>
                    <a:pt x="2474" y="1443"/>
                  </a:lnTo>
                  <a:lnTo>
                    <a:pt x="2482" y="1387"/>
                  </a:lnTo>
                  <a:lnTo>
                    <a:pt x="2502" y="1337"/>
                  </a:lnTo>
                  <a:lnTo>
                    <a:pt x="2515" y="1308"/>
                  </a:lnTo>
                  <a:lnTo>
                    <a:pt x="2530" y="1265"/>
                  </a:lnTo>
                  <a:lnTo>
                    <a:pt x="2528" y="1232"/>
                  </a:lnTo>
                  <a:lnTo>
                    <a:pt x="2514" y="1196"/>
                  </a:lnTo>
                  <a:lnTo>
                    <a:pt x="2499" y="1171"/>
                  </a:lnTo>
                  <a:lnTo>
                    <a:pt x="2488" y="1151"/>
                  </a:lnTo>
                  <a:lnTo>
                    <a:pt x="2474" y="1115"/>
                  </a:lnTo>
                  <a:lnTo>
                    <a:pt x="2469" y="1082"/>
                  </a:lnTo>
                  <a:lnTo>
                    <a:pt x="2475" y="1042"/>
                  </a:lnTo>
                  <a:lnTo>
                    <a:pt x="2482" y="1019"/>
                  </a:lnTo>
                  <a:lnTo>
                    <a:pt x="2489" y="994"/>
                  </a:lnTo>
                  <a:lnTo>
                    <a:pt x="2495" y="955"/>
                  </a:lnTo>
                  <a:lnTo>
                    <a:pt x="2489" y="923"/>
                  </a:lnTo>
                  <a:lnTo>
                    <a:pt x="2468" y="889"/>
                  </a:lnTo>
                  <a:lnTo>
                    <a:pt x="2452" y="867"/>
                  </a:lnTo>
                  <a:lnTo>
                    <a:pt x="2438" y="850"/>
                  </a:lnTo>
                  <a:lnTo>
                    <a:pt x="2416" y="811"/>
                  </a:lnTo>
                  <a:lnTo>
                    <a:pt x="2402" y="771"/>
                  </a:lnTo>
                  <a:lnTo>
                    <a:pt x="2394" y="729"/>
                  </a:lnTo>
                  <a:lnTo>
                    <a:pt x="2394" y="706"/>
                  </a:lnTo>
                  <a:lnTo>
                    <a:pt x="2393" y="679"/>
                  </a:lnTo>
                  <a:lnTo>
                    <a:pt x="2387" y="640"/>
                  </a:lnTo>
                  <a:lnTo>
                    <a:pt x="2370" y="612"/>
                  </a:lnTo>
                  <a:lnTo>
                    <a:pt x="2335" y="589"/>
                  </a:lnTo>
                  <a:lnTo>
                    <a:pt x="2309" y="576"/>
                  </a:lnTo>
                  <a:lnTo>
                    <a:pt x="2286" y="565"/>
                  </a:lnTo>
                  <a:lnTo>
                    <a:pt x="2252" y="539"/>
                  </a:lnTo>
                  <a:lnTo>
                    <a:pt x="2226" y="510"/>
                  </a:lnTo>
                  <a:lnTo>
                    <a:pt x="2209" y="471"/>
                  </a:lnTo>
                  <a:lnTo>
                    <a:pt x="2201" y="447"/>
                  </a:lnTo>
                  <a:lnTo>
                    <a:pt x="2194" y="419"/>
                  </a:lnTo>
                  <a:lnTo>
                    <a:pt x="2177" y="382"/>
                  </a:lnTo>
                  <a:lnTo>
                    <a:pt x="2152" y="360"/>
                  </a:lnTo>
                  <a:lnTo>
                    <a:pt x="2115" y="346"/>
                  </a:lnTo>
                  <a:lnTo>
                    <a:pt x="2086" y="342"/>
                  </a:lnTo>
                  <a:lnTo>
                    <a:pt x="2063" y="337"/>
                  </a:lnTo>
                  <a:lnTo>
                    <a:pt x="2023" y="324"/>
                  </a:lnTo>
                  <a:lnTo>
                    <a:pt x="1991" y="303"/>
                  </a:lnTo>
                  <a:lnTo>
                    <a:pt x="1964" y="274"/>
                  </a:lnTo>
                  <a:lnTo>
                    <a:pt x="1952" y="255"/>
                  </a:lnTo>
                  <a:lnTo>
                    <a:pt x="1941" y="235"/>
                  </a:lnTo>
                  <a:lnTo>
                    <a:pt x="1916" y="206"/>
                  </a:lnTo>
                  <a:lnTo>
                    <a:pt x="1886" y="192"/>
                  </a:lnTo>
                  <a:lnTo>
                    <a:pt x="1844" y="186"/>
                  </a:lnTo>
                  <a:lnTo>
                    <a:pt x="1815" y="185"/>
                  </a:lnTo>
                  <a:lnTo>
                    <a:pt x="1788" y="185"/>
                  </a:lnTo>
                  <a:lnTo>
                    <a:pt x="1745" y="177"/>
                  </a:lnTo>
                  <a:lnTo>
                    <a:pt x="1709" y="162"/>
                  </a:lnTo>
                  <a:lnTo>
                    <a:pt x="1677" y="134"/>
                  </a:lnTo>
                  <a:lnTo>
                    <a:pt x="1660" y="115"/>
                  </a:lnTo>
                  <a:lnTo>
                    <a:pt x="1641" y="94"/>
                  </a:lnTo>
                  <a:lnTo>
                    <a:pt x="1611" y="66"/>
                  </a:lnTo>
                  <a:lnTo>
                    <a:pt x="1580" y="56"/>
                  </a:lnTo>
                  <a:lnTo>
                    <a:pt x="1542" y="59"/>
                  </a:lnTo>
                  <a:lnTo>
                    <a:pt x="1516" y="65"/>
                  </a:lnTo>
                  <a:lnTo>
                    <a:pt x="1491" y="71"/>
                  </a:lnTo>
                  <a:lnTo>
                    <a:pt x="1449" y="74"/>
                  </a:lnTo>
                  <a:lnTo>
                    <a:pt x="1412" y="68"/>
                  </a:lnTo>
                  <a:lnTo>
                    <a:pt x="1373" y="51"/>
                  </a:lnTo>
                  <a:lnTo>
                    <a:pt x="1351" y="39"/>
                  </a:lnTo>
                  <a:lnTo>
                    <a:pt x="1321" y="20"/>
                  </a:lnTo>
                  <a:lnTo>
                    <a:pt x="1282" y="0"/>
                  </a:lnTo>
                  <a:lnTo>
                    <a:pt x="1253" y="0"/>
                  </a:lnTo>
                  <a:lnTo>
                    <a:pt x="1215" y="17"/>
                  </a:lnTo>
                  <a:lnTo>
                    <a:pt x="1184" y="33"/>
                  </a:lnTo>
                  <a:close/>
                  <a:moveTo>
                    <a:pt x="1678" y="393"/>
                  </a:moveTo>
                  <a:lnTo>
                    <a:pt x="1753" y="432"/>
                  </a:lnTo>
                  <a:lnTo>
                    <a:pt x="1887" y="527"/>
                  </a:lnTo>
                  <a:lnTo>
                    <a:pt x="2004" y="644"/>
                  </a:lnTo>
                  <a:lnTo>
                    <a:pt x="2100" y="781"/>
                  </a:lnTo>
                  <a:lnTo>
                    <a:pt x="2139" y="857"/>
                  </a:lnTo>
                  <a:lnTo>
                    <a:pt x="2162" y="908"/>
                  </a:lnTo>
                  <a:lnTo>
                    <a:pt x="2193" y="987"/>
                  </a:lnTo>
                  <a:lnTo>
                    <a:pt x="2209" y="1067"/>
                  </a:lnTo>
                  <a:lnTo>
                    <a:pt x="2214" y="1177"/>
                  </a:lnTo>
                  <a:lnTo>
                    <a:pt x="2214" y="1253"/>
                  </a:lnTo>
                  <a:lnTo>
                    <a:pt x="2214" y="1330"/>
                  </a:lnTo>
                  <a:lnTo>
                    <a:pt x="2209" y="1441"/>
                  </a:lnTo>
                  <a:lnTo>
                    <a:pt x="2193" y="1521"/>
                  </a:lnTo>
                  <a:lnTo>
                    <a:pt x="2161" y="1605"/>
                  </a:lnTo>
                  <a:lnTo>
                    <a:pt x="2136" y="1657"/>
                  </a:lnTo>
                  <a:lnTo>
                    <a:pt x="2109" y="1713"/>
                  </a:lnTo>
                  <a:lnTo>
                    <a:pt x="2044" y="1814"/>
                  </a:lnTo>
                  <a:lnTo>
                    <a:pt x="1969" y="1904"/>
                  </a:lnTo>
                  <a:lnTo>
                    <a:pt x="1886" y="1985"/>
                  </a:lnTo>
                  <a:lnTo>
                    <a:pt x="1795" y="2053"/>
                  </a:lnTo>
                  <a:lnTo>
                    <a:pt x="1697" y="2109"/>
                  </a:lnTo>
                  <a:lnTo>
                    <a:pt x="1595" y="2152"/>
                  </a:lnTo>
                  <a:lnTo>
                    <a:pt x="1488" y="2184"/>
                  </a:lnTo>
                  <a:lnTo>
                    <a:pt x="1379" y="2204"/>
                  </a:lnTo>
                  <a:lnTo>
                    <a:pt x="1268" y="2210"/>
                  </a:lnTo>
                  <a:lnTo>
                    <a:pt x="1157" y="2204"/>
                  </a:lnTo>
                  <a:lnTo>
                    <a:pt x="1047" y="2185"/>
                  </a:lnTo>
                  <a:lnTo>
                    <a:pt x="939" y="2152"/>
                  </a:lnTo>
                  <a:lnTo>
                    <a:pt x="834" y="2106"/>
                  </a:lnTo>
                  <a:lnTo>
                    <a:pt x="735" y="2047"/>
                  </a:lnTo>
                  <a:lnTo>
                    <a:pt x="641" y="1973"/>
                  </a:lnTo>
                  <a:lnTo>
                    <a:pt x="598" y="1930"/>
                  </a:lnTo>
                  <a:lnTo>
                    <a:pt x="563" y="1894"/>
                  </a:lnTo>
                  <a:lnTo>
                    <a:pt x="503" y="1819"/>
                  </a:lnTo>
                  <a:lnTo>
                    <a:pt x="450" y="1740"/>
                  </a:lnTo>
                  <a:lnTo>
                    <a:pt x="405" y="1659"/>
                  </a:lnTo>
                  <a:lnTo>
                    <a:pt x="370" y="1574"/>
                  </a:lnTo>
                  <a:lnTo>
                    <a:pt x="343" y="1490"/>
                  </a:lnTo>
                  <a:lnTo>
                    <a:pt x="324" y="1402"/>
                  </a:lnTo>
                  <a:lnTo>
                    <a:pt x="314" y="1314"/>
                  </a:lnTo>
                  <a:lnTo>
                    <a:pt x="313" y="1224"/>
                  </a:lnTo>
                  <a:lnTo>
                    <a:pt x="320" y="1137"/>
                  </a:lnTo>
                  <a:lnTo>
                    <a:pt x="336" y="1049"/>
                  </a:lnTo>
                  <a:lnTo>
                    <a:pt x="360" y="961"/>
                  </a:lnTo>
                  <a:lnTo>
                    <a:pt x="392" y="876"/>
                  </a:lnTo>
                  <a:lnTo>
                    <a:pt x="434" y="794"/>
                  </a:lnTo>
                  <a:lnTo>
                    <a:pt x="484" y="713"/>
                  </a:lnTo>
                  <a:lnTo>
                    <a:pt x="543" y="637"/>
                  </a:lnTo>
                  <a:lnTo>
                    <a:pt x="576" y="601"/>
                  </a:lnTo>
                  <a:lnTo>
                    <a:pt x="614" y="562"/>
                  </a:lnTo>
                  <a:lnTo>
                    <a:pt x="689" y="493"/>
                  </a:lnTo>
                  <a:lnTo>
                    <a:pt x="768" y="437"/>
                  </a:lnTo>
                  <a:lnTo>
                    <a:pt x="850" y="391"/>
                  </a:lnTo>
                  <a:lnTo>
                    <a:pt x="938" y="356"/>
                  </a:lnTo>
                  <a:lnTo>
                    <a:pt x="1032" y="331"/>
                  </a:lnTo>
                  <a:lnTo>
                    <a:pt x="1132" y="317"/>
                  </a:lnTo>
                  <a:lnTo>
                    <a:pt x="1242" y="311"/>
                  </a:lnTo>
                  <a:lnTo>
                    <a:pt x="1301" y="313"/>
                  </a:lnTo>
                  <a:lnTo>
                    <a:pt x="1367" y="314"/>
                  </a:lnTo>
                  <a:lnTo>
                    <a:pt x="1467" y="321"/>
                  </a:lnTo>
                  <a:lnTo>
                    <a:pt x="1547" y="339"/>
                  </a:lnTo>
                  <a:lnTo>
                    <a:pt x="1629" y="370"/>
                  </a:lnTo>
                  <a:lnTo>
                    <a:pt x="1678" y="393"/>
                  </a:lnTo>
                  <a:close/>
                </a:path>
              </a:pathLst>
            </a:custGeom>
            <a:grp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849D9DD-9B83-41D4-A71A-0438386D2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1626"/>
              <a:ext cx="532" cy="530"/>
            </a:xfrm>
            <a:custGeom>
              <a:avLst/>
              <a:gdLst>
                <a:gd name="T0" fmla="*/ 575 w 1596"/>
                <a:gd name="T1" fmla="*/ 16 h 1590"/>
                <a:gd name="T2" fmla="*/ 533 w 1596"/>
                <a:gd name="T3" fmla="*/ 31 h 1590"/>
                <a:gd name="T4" fmla="*/ 452 w 1596"/>
                <a:gd name="T5" fmla="*/ 67 h 1590"/>
                <a:gd name="T6" fmla="*/ 376 w 1596"/>
                <a:gd name="T7" fmla="*/ 111 h 1590"/>
                <a:gd name="T8" fmla="*/ 304 w 1596"/>
                <a:gd name="T9" fmla="*/ 165 h 1590"/>
                <a:gd name="T10" fmla="*/ 238 w 1596"/>
                <a:gd name="T11" fmla="*/ 224 h 1590"/>
                <a:gd name="T12" fmla="*/ 176 w 1596"/>
                <a:gd name="T13" fmla="*/ 291 h 1590"/>
                <a:gd name="T14" fmla="*/ 123 w 1596"/>
                <a:gd name="T15" fmla="*/ 363 h 1590"/>
                <a:gd name="T16" fmla="*/ 76 w 1596"/>
                <a:gd name="T17" fmla="*/ 441 h 1590"/>
                <a:gd name="T18" fmla="*/ 56 w 1596"/>
                <a:gd name="T19" fmla="*/ 481 h 1590"/>
                <a:gd name="T20" fmla="*/ 36 w 1596"/>
                <a:gd name="T21" fmla="*/ 526 h 1590"/>
                <a:gd name="T22" fmla="*/ 12 w 1596"/>
                <a:gd name="T23" fmla="*/ 598 h 1590"/>
                <a:gd name="T24" fmla="*/ 0 w 1596"/>
                <a:gd name="T25" fmla="*/ 670 h 1590"/>
                <a:gd name="T26" fmla="*/ 0 w 1596"/>
                <a:gd name="T27" fmla="*/ 765 h 1590"/>
                <a:gd name="T28" fmla="*/ 4 w 1596"/>
                <a:gd name="T29" fmla="*/ 830 h 1590"/>
                <a:gd name="T30" fmla="*/ 10 w 1596"/>
                <a:gd name="T31" fmla="*/ 935 h 1590"/>
                <a:gd name="T32" fmla="*/ 32 w 1596"/>
                <a:gd name="T33" fmla="*/ 1050 h 1590"/>
                <a:gd name="T34" fmla="*/ 55 w 1596"/>
                <a:gd name="T35" fmla="*/ 1112 h 1590"/>
                <a:gd name="T36" fmla="*/ 69 w 1596"/>
                <a:gd name="T37" fmla="*/ 1141 h 1590"/>
                <a:gd name="T38" fmla="*/ 101 w 1596"/>
                <a:gd name="T39" fmla="*/ 1200 h 1590"/>
                <a:gd name="T40" fmla="*/ 186 w 1596"/>
                <a:gd name="T41" fmla="*/ 1312 h 1590"/>
                <a:gd name="T42" fmla="*/ 285 w 1596"/>
                <a:gd name="T43" fmla="*/ 1412 h 1590"/>
                <a:gd name="T44" fmla="*/ 396 w 1596"/>
                <a:gd name="T45" fmla="*/ 1493 h 1590"/>
                <a:gd name="T46" fmla="*/ 452 w 1596"/>
                <a:gd name="T47" fmla="*/ 1523 h 1590"/>
                <a:gd name="T48" fmla="*/ 494 w 1596"/>
                <a:gd name="T49" fmla="*/ 1543 h 1590"/>
                <a:gd name="T50" fmla="*/ 565 w 1596"/>
                <a:gd name="T51" fmla="*/ 1570 h 1590"/>
                <a:gd name="T52" fmla="*/ 637 w 1596"/>
                <a:gd name="T53" fmla="*/ 1585 h 1590"/>
                <a:gd name="T54" fmla="*/ 729 w 1596"/>
                <a:gd name="T55" fmla="*/ 1590 h 1590"/>
                <a:gd name="T56" fmla="*/ 791 w 1596"/>
                <a:gd name="T57" fmla="*/ 1590 h 1590"/>
                <a:gd name="T58" fmla="*/ 880 w 1596"/>
                <a:gd name="T59" fmla="*/ 1589 h 1590"/>
                <a:gd name="T60" fmla="*/ 1001 w 1596"/>
                <a:gd name="T61" fmla="*/ 1570 h 1590"/>
                <a:gd name="T62" fmla="*/ 1076 w 1596"/>
                <a:gd name="T63" fmla="*/ 1550 h 1590"/>
                <a:gd name="T64" fmla="*/ 1145 w 1596"/>
                <a:gd name="T65" fmla="*/ 1523 h 1590"/>
                <a:gd name="T66" fmla="*/ 1212 w 1596"/>
                <a:gd name="T67" fmla="*/ 1487 h 1590"/>
                <a:gd name="T68" fmla="*/ 1276 w 1596"/>
                <a:gd name="T69" fmla="*/ 1444 h 1590"/>
                <a:gd name="T70" fmla="*/ 1337 w 1596"/>
                <a:gd name="T71" fmla="*/ 1392 h 1590"/>
                <a:gd name="T72" fmla="*/ 1367 w 1596"/>
                <a:gd name="T73" fmla="*/ 1363 h 1590"/>
                <a:gd name="T74" fmla="*/ 1396 w 1596"/>
                <a:gd name="T75" fmla="*/ 1333 h 1590"/>
                <a:gd name="T76" fmla="*/ 1446 w 1596"/>
                <a:gd name="T77" fmla="*/ 1272 h 1590"/>
                <a:gd name="T78" fmla="*/ 1490 w 1596"/>
                <a:gd name="T79" fmla="*/ 1209 h 1590"/>
                <a:gd name="T80" fmla="*/ 1524 w 1596"/>
                <a:gd name="T81" fmla="*/ 1144 h 1590"/>
                <a:gd name="T82" fmla="*/ 1553 w 1596"/>
                <a:gd name="T83" fmla="*/ 1075 h 1590"/>
                <a:gd name="T84" fmla="*/ 1573 w 1596"/>
                <a:gd name="T85" fmla="*/ 1001 h 1590"/>
                <a:gd name="T86" fmla="*/ 1593 w 1596"/>
                <a:gd name="T87" fmla="*/ 883 h 1590"/>
                <a:gd name="T88" fmla="*/ 1596 w 1596"/>
                <a:gd name="T89" fmla="*/ 798 h 1590"/>
                <a:gd name="T90" fmla="*/ 1595 w 1596"/>
                <a:gd name="T91" fmla="*/ 738 h 1590"/>
                <a:gd name="T92" fmla="*/ 1589 w 1596"/>
                <a:gd name="T93" fmla="*/ 648 h 1590"/>
                <a:gd name="T94" fmla="*/ 1573 w 1596"/>
                <a:gd name="T95" fmla="*/ 575 h 1590"/>
                <a:gd name="T96" fmla="*/ 1540 w 1596"/>
                <a:gd name="T97" fmla="*/ 496 h 1590"/>
                <a:gd name="T98" fmla="*/ 1517 w 1596"/>
                <a:gd name="T99" fmla="*/ 445 h 1590"/>
                <a:gd name="T100" fmla="*/ 1490 w 1596"/>
                <a:gd name="T101" fmla="*/ 394 h 1590"/>
                <a:gd name="T102" fmla="*/ 1429 w 1596"/>
                <a:gd name="T103" fmla="*/ 298 h 1590"/>
                <a:gd name="T104" fmla="*/ 1360 w 1596"/>
                <a:gd name="T105" fmla="*/ 218 h 1590"/>
                <a:gd name="T106" fmla="*/ 1282 w 1596"/>
                <a:gd name="T107" fmla="*/ 150 h 1590"/>
                <a:gd name="T108" fmla="*/ 1197 w 1596"/>
                <a:gd name="T109" fmla="*/ 94 h 1590"/>
                <a:gd name="T110" fmla="*/ 1102 w 1596"/>
                <a:gd name="T111" fmla="*/ 52 h 1590"/>
                <a:gd name="T112" fmla="*/ 998 w 1596"/>
                <a:gd name="T113" fmla="*/ 22 h 1590"/>
                <a:gd name="T114" fmla="*/ 887 w 1596"/>
                <a:gd name="T115" fmla="*/ 5 h 1590"/>
                <a:gd name="T116" fmla="*/ 827 w 1596"/>
                <a:gd name="T117" fmla="*/ 2 h 1590"/>
                <a:gd name="T118" fmla="*/ 748 w 1596"/>
                <a:gd name="T119" fmla="*/ 0 h 1590"/>
                <a:gd name="T120" fmla="*/ 611 w 1596"/>
                <a:gd name="T121" fmla="*/ 8 h 1590"/>
                <a:gd name="T122" fmla="*/ 575 w 1596"/>
                <a:gd name="T123" fmla="*/ 16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6" h="1590">
                  <a:moveTo>
                    <a:pt x="575" y="16"/>
                  </a:moveTo>
                  <a:lnTo>
                    <a:pt x="533" y="31"/>
                  </a:lnTo>
                  <a:lnTo>
                    <a:pt x="452" y="67"/>
                  </a:lnTo>
                  <a:lnTo>
                    <a:pt x="376" y="111"/>
                  </a:lnTo>
                  <a:lnTo>
                    <a:pt x="304" y="165"/>
                  </a:lnTo>
                  <a:lnTo>
                    <a:pt x="238" y="224"/>
                  </a:lnTo>
                  <a:lnTo>
                    <a:pt x="176" y="291"/>
                  </a:lnTo>
                  <a:lnTo>
                    <a:pt x="123" y="363"/>
                  </a:lnTo>
                  <a:lnTo>
                    <a:pt x="76" y="441"/>
                  </a:lnTo>
                  <a:lnTo>
                    <a:pt x="56" y="481"/>
                  </a:lnTo>
                  <a:lnTo>
                    <a:pt x="36" y="526"/>
                  </a:lnTo>
                  <a:lnTo>
                    <a:pt x="12" y="598"/>
                  </a:lnTo>
                  <a:lnTo>
                    <a:pt x="0" y="670"/>
                  </a:lnTo>
                  <a:lnTo>
                    <a:pt x="0" y="765"/>
                  </a:lnTo>
                  <a:lnTo>
                    <a:pt x="4" y="830"/>
                  </a:lnTo>
                  <a:lnTo>
                    <a:pt x="10" y="935"/>
                  </a:lnTo>
                  <a:lnTo>
                    <a:pt x="32" y="1050"/>
                  </a:lnTo>
                  <a:lnTo>
                    <a:pt x="55" y="1112"/>
                  </a:lnTo>
                  <a:lnTo>
                    <a:pt x="69" y="1141"/>
                  </a:lnTo>
                  <a:lnTo>
                    <a:pt x="101" y="1200"/>
                  </a:lnTo>
                  <a:lnTo>
                    <a:pt x="186" y="1312"/>
                  </a:lnTo>
                  <a:lnTo>
                    <a:pt x="285" y="1412"/>
                  </a:lnTo>
                  <a:lnTo>
                    <a:pt x="396" y="1493"/>
                  </a:lnTo>
                  <a:lnTo>
                    <a:pt x="452" y="1523"/>
                  </a:lnTo>
                  <a:lnTo>
                    <a:pt x="494" y="1543"/>
                  </a:lnTo>
                  <a:lnTo>
                    <a:pt x="565" y="1570"/>
                  </a:lnTo>
                  <a:lnTo>
                    <a:pt x="637" y="1585"/>
                  </a:lnTo>
                  <a:lnTo>
                    <a:pt x="729" y="1590"/>
                  </a:lnTo>
                  <a:lnTo>
                    <a:pt x="791" y="1590"/>
                  </a:lnTo>
                  <a:lnTo>
                    <a:pt x="880" y="1589"/>
                  </a:lnTo>
                  <a:lnTo>
                    <a:pt x="1001" y="1570"/>
                  </a:lnTo>
                  <a:lnTo>
                    <a:pt x="1076" y="1550"/>
                  </a:lnTo>
                  <a:lnTo>
                    <a:pt x="1145" y="1523"/>
                  </a:lnTo>
                  <a:lnTo>
                    <a:pt x="1212" y="1487"/>
                  </a:lnTo>
                  <a:lnTo>
                    <a:pt x="1276" y="1444"/>
                  </a:lnTo>
                  <a:lnTo>
                    <a:pt x="1337" y="1392"/>
                  </a:lnTo>
                  <a:lnTo>
                    <a:pt x="1367" y="1363"/>
                  </a:lnTo>
                  <a:lnTo>
                    <a:pt x="1396" y="1333"/>
                  </a:lnTo>
                  <a:lnTo>
                    <a:pt x="1446" y="1272"/>
                  </a:lnTo>
                  <a:lnTo>
                    <a:pt x="1490" y="1209"/>
                  </a:lnTo>
                  <a:lnTo>
                    <a:pt x="1524" y="1144"/>
                  </a:lnTo>
                  <a:lnTo>
                    <a:pt x="1553" y="1075"/>
                  </a:lnTo>
                  <a:lnTo>
                    <a:pt x="1573" y="1001"/>
                  </a:lnTo>
                  <a:lnTo>
                    <a:pt x="1593" y="883"/>
                  </a:lnTo>
                  <a:lnTo>
                    <a:pt x="1596" y="798"/>
                  </a:lnTo>
                  <a:lnTo>
                    <a:pt x="1595" y="738"/>
                  </a:lnTo>
                  <a:lnTo>
                    <a:pt x="1589" y="648"/>
                  </a:lnTo>
                  <a:lnTo>
                    <a:pt x="1573" y="575"/>
                  </a:lnTo>
                  <a:lnTo>
                    <a:pt x="1540" y="496"/>
                  </a:lnTo>
                  <a:lnTo>
                    <a:pt x="1517" y="445"/>
                  </a:lnTo>
                  <a:lnTo>
                    <a:pt x="1490" y="394"/>
                  </a:lnTo>
                  <a:lnTo>
                    <a:pt x="1429" y="298"/>
                  </a:lnTo>
                  <a:lnTo>
                    <a:pt x="1360" y="218"/>
                  </a:lnTo>
                  <a:lnTo>
                    <a:pt x="1282" y="150"/>
                  </a:lnTo>
                  <a:lnTo>
                    <a:pt x="1197" y="94"/>
                  </a:lnTo>
                  <a:lnTo>
                    <a:pt x="1102" y="52"/>
                  </a:lnTo>
                  <a:lnTo>
                    <a:pt x="998" y="22"/>
                  </a:lnTo>
                  <a:lnTo>
                    <a:pt x="887" y="5"/>
                  </a:lnTo>
                  <a:lnTo>
                    <a:pt x="827" y="2"/>
                  </a:lnTo>
                  <a:lnTo>
                    <a:pt x="748" y="0"/>
                  </a:lnTo>
                  <a:lnTo>
                    <a:pt x="611" y="8"/>
                  </a:lnTo>
                  <a:lnTo>
                    <a:pt x="575" y="16"/>
                  </a:lnTo>
                  <a:close/>
                </a:path>
              </a:pathLst>
            </a:custGeom>
            <a:grp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8BF9209B-04A9-480F-8B4C-137C4462C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4" y="2168"/>
              <a:ext cx="373" cy="478"/>
            </a:xfrm>
            <a:custGeom>
              <a:avLst/>
              <a:gdLst>
                <a:gd name="T0" fmla="*/ 757 w 1117"/>
                <a:gd name="T1" fmla="*/ 29 h 1434"/>
                <a:gd name="T2" fmla="*/ 739 w 1117"/>
                <a:gd name="T3" fmla="*/ 47 h 1434"/>
                <a:gd name="T4" fmla="*/ 706 w 1117"/>
                <a:gd name="T5" fmla="*/ 110 h 1434"/>
                <a:gd name="T6" fmla="*/ 697 w 1117"/>
                <a:gd name="T7" fmla="*/ 145 h 1434"/>
                <a:gd name="T8" fmla="*/ 690 w 1117"/>
                <a:gd name="T9" fmla="*/ 169 h 1434"/>
                <a:gd name="T10" fmla="*/ 673 w 1117"/>
                <a:gd name="T11" fmla="*/ 204 h 1434"/>
                <a:gd name="T12" fmla="*/ 649 w 1117"/>
                <a:gd name="T13" fmla="*/ 228 h 1434"/>
                <a:gd name="T14" fmla="*/ 611 w 1117"/>
                <a:gd name="T15" fmla="*/ 244 h 1434"/>
                <a:gd name="T16" fmla="*/ 584 w 1117"/>
                <a:gd name="T17" fmla="*/ 253 h 1434"/>
                <a:gd name="T18" fmla="*/ 543 w 1117"/>
                <a:gd name="T19" fmla="*/ 267 h 1434"/>
                <a:gd name="T20" fmla="*/ 491 w 1117"/>
                <a:gd name="T21" fmla="*/ 302 h 1434"/>
                <a:gd name="T22" fmla="*/ 464 w 1117"/>
                <a:gd name="T23" fmla="*/ 329 h 1434"/>
                <a:gd name="T24" fmla="*/ 454 w 1117"/>
                <a:gd name="T25" fmla="*/ 343 h 1434"/>
                <a:gd name="T26" fmla="*/ 443 w 1117"/>
                <a:gd name="T27" fmla="*/ 362 h 1434"/>
                <a:gd name="T28" fmla="*/ 418 w 1117"/>
                <a:gd name="T29" fmla="*/ 388 h 1434"/>
                <a:gd name="T30" fmla="*/ 388 w 1117"/>
                <a:gd name="T31" fmla="*/ 402 h 1434"/>
                <a:gd name="T32" fmla="*/ 346 w 1117"/>
                <a:gd name="T33" fmla="*/ 408 h 1434"/>
                <a:gd name="T34" fmla="*/ 317 w 1117"/>
                <a:gd name="T35" fmla="*/ 408 h 1434"/>
                <a:gd name="T36" fmla="*/ 288 w 1117"/>
                <a:gd name="T37" fmla="*/ 410 h 1434"/>
                <a:gd name="T38" fmla="*/ 245 w 1117"/>
                <a:gd name="T39" fmla="*/ 415 h 1434"/>
                <a:gd name="T40" fmla="*/ 211 w 1117"/>
                <a:gd name="T41" fmla="*/ 431 h 1434"/>
                <a:gd name="T42" fmla="*/ 180 w 1117"/>
                <a:gd name="T43" fmla="*/ 461 h 1434"/>
                <a:gd name="T44" fmla="*/ 164 w 1117"/>
                <a:gd name="T45" fmla="*/ 483 h 1434"/>
                <a:gd name="T46" fmla="*/ 149 w 1117"/>
                <a:gd name="T47" fmla="*/ 503 h 1434"/>
                <a:gd name="T48" fmla="*/ 120 w 1117"/>
                <a:gd name="T49" fmla="*/ 531 h 1434"/>
                <a:gd name="T50" fmla="*/ 94 w 1117"/>
                <a:gd name="T51" fmla="*/ 545 h 1434"/>
                <a:gd name="T52" fmla="*/ 65 w 1117"/>
                <a:gd name="T53" fmla="*/ 548 h 1434"/>
                <a:gd name="T54" fmla="*/ 49 w 1117"/>
                <a:gd name="T55" fmla="*/ 545 h 1434"/>
                <a:gd name="T56" fmla="*/ 23 w 1117"/>
                <a:gd name="T57" fmla="*/ 542 h 1434"/>
                <a:gd name="T58" fmla="*/ 3 w 1117"/>
                <a:gd name="T59" fmla="*/ 546 h 1434"/>
                <a:gd name="T60" fmla="*/ 0 w 1117"/>
                <a:gd name="T61" fmla="*/ 556 h 1434"/>
                <a:gd name="T62" fmla="*/ 3 w 1117"/>
                <a:gd name="T63" fmla="*/ 565 h 1434"/>
                <a:gd name="T64" fmla="*/ 32 w 1117"/>
                <a:gd name="T65" fmla="*/ 653 h 1434"/>
                <a:gd name="T66" fmla="*/ 127 w 1117"/>
                <a:gd name="T67" fmla="*/ 996 h 1434"/>
                <a:gd name="T68" fmla="*/ 172 w 1117"/>
                <a:gd name="T69" fmla="*/ 1174 h 1434"/>
                <a:gd name="T70" fmla="*/ 221 w 1117"/>
                <a:gd name="T71" fmla="*/ 1370 h 1434"/>
                <a:gd name="T72" fmla="*/ 241 w 1117"/>
                <a:gd name="T73" fmla="*/ 1434 h 1434"/>
                <a:gd name="T74" fmla="*/ 257 w 1117"/>
                <a:gd name="T75" fmla="*/ 1425 h 1434"/>
                <a:gd name="T76" fmla="*/ 362 w 1117"/>
                <a:gd name="T77" fmla="*/ 1304 h 1434"/>
                <a:gd name="T78" fmla="*/ 438 w 1117"/>
                <a:gd name="T79" fmla="*/ 1213 h 1434"/>
                <a:gd name="T80" fmla="*/ 528 w 1117"/>
                <a:gd name="T81" fmla="*/ 1105 h 1434"/>
                <a:gd name="T82" fmla="*/ 615 w 1117"/>
                <a:gd name="T83" fmla="*/ 1017 h 1434"/>
                <a:gd name="T84" fmla="*/ 653 w 1117"/>
                <a:gd name="T85" fmla="*/ 994 h 1434"/>
                <a:gd name="T86" fmla="*/ 663 w 1117"/>
                <a:gd name="T87" fmla="*/ 994 h 1434"/>
                <a:gd name="T88" fmla="*/ 759 w 1117"/>
                <a:gd name="T89" fmla="*/ 1020 h 1434"/>
                <a:gd name="T90" fmla="*/ 1066 w 1117"/>
                <a:gd name="T91" fmla="*/ 1088 h 1434"/>
                <a:gd name="T92" fmla="*/ 1115 w 1117"/>
                <a:gd name="T93" fmla="*/ 1095 h 1434"/>
                <a:gd name="T94" fmla="*/ 1117 w 1117"/>
                <a:gd name="T95" fmla="*/ 1082 h 1434"/>
                <a:gd name="T96" fmla="*/ 1097 w 1117"/>
                <a:gd name="T97" fmla="*/ 989 h 1434"/>
                <a:gd name="T98" fmla="*/ 1035 w 1117"/>
                <a:gd name="T99" fmla="*/ 744 h 1434"/>
                <a:gd name="T100" fmla="*/ 918 w 1117"/>
                <a:gd name="T101" fmla="*/ 338 h 1434"/>
                <a:gd name="T102" fmla="*/ 842 w 1117"/>
                <a:gd name="T103" fmla="*/ 97 h 1434"/>
                <a:gd name="T104" fmla="*/ 808 w 1117"/>
                <a:gd name="T105" fmla="*/ 9 h 1434"/>
                <a:gd name="T106" fmla="*/ 800 w 1117"/>
                <a:gd name="T107" fmla="*/ 0 h 1434"/>
                <a:gd name="T108" fmla="*/ 787 w 1117"/>
                <a:gd name="T109" fmla="*/ 8 h 1434"/>
                <a:gd name="T110" fmla="*/ 757 w 1117"/>
                <a:gd name="T111" fmla="*/ 29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7" h="1434">
                  <a:moveTo>
                    <a:pt x="757" y="29"/>
                  </a:moveTo>
                  <a:lnTo>
                    <a:pt x="739" y="47"/>
                  </a:lnTo>
                  <a:lnTo>
                    <a:pt x="706" y="110"/>
                  </a:lnTo>
                  <a:lnTo>
                    <a:pt x="697" y="145"/>
                  </a:lnTo>
                  <a:lnTo>
                    <a:pt x="690" y="169"/>
                  </a:lnTo>
                  <a:lnTo>
                    <a:pt x="673" y="204"/>
                  </a:lnTo>
                  <a:lnTo>
                    <a:pt x="649" y="228"/>
                  </a:lnTo>
                  <a:lnTo>
                    <a:pt x="611" y="244"/>
                  </a:lnTo>
                  <a:lnTo>
                    <a:pt x="584" y="253"/>
                  </a:lnTo>
                  <a:lnTo>
                    <a:pt x="543" y="267"/>
                  </a:lnTo>
                  <a:lnTo>
                    <a:pt x="491" y="302"/>
                  </a:lnTo>
                  <a:lnTo>
                    <a:pt x="464" y="329"/>
                  </a:lnTo>
                  <a:lnTo>
                    <a:pt x="454" y="343"/>
                  </a:lnTo>
                  <a:lnTo>
                    <a:pt x="443" y="362"/>
                  </a:lnTo>
                  <a:lnTo>
                    <a:pt x="418" y="388"/>
                  </a:lnTo>
                  <a:lnTo>
                    <a:pt x="388" y="402"/>
                  </a:lnTo>
                  <a:lnTo>
                    <a:pt x="346" y="408"/>
                  </a:lnTo>
                  <a:lnTo>
                    <a:pt x="317" y="408"/>
                  </a:lnTo>
                  <a:lnTo>
                    <a:pt x="288" y="410"/>
                  </a:lnTo>
                  <a:lnTo>
                    <a:pt x="245" y="415"/>
                  </a:lnTo>
                  <a:lnTo>
                    <a:pt x="211" y="431"/>
                  </a:lnTo>
                  <a:lnTo>
                    <a:pt x="180" y="461"/>
                  </a:lnTo>
                  <a:lnTo>
                    <a:pt x="164" y="483"/>
                  </a:lnTo>
                  <a:lnTo>
                    <a:pt x="149" y="503"/>
                  </a:lnTo>
                  <a:lnTo>
                    <a:pt x="120" y="531"/>
                  </a:lnTo>
                  <a:lnTo>
                    <a:pt x="94" y="545"/>
                  </a:lnTo>
                  <a:lnTo>
                    <a:pt x="65" y="548"/>
                  </a:lnTo>
                  <a:lnTo>
                    <a:pt x="49" y="545"/>
                  </a:lnTo>
                  <a:lnTo>
                    <a:pt x="23" y="542"/>
                  </a:lnTo>
                  <a:lnTo>
                    <a:pt x="3" y="546"/>
                  </a:lnTo>
                  <a:lnTo>
                    <a:pt x="0" y="556"/>
                  </a:lnTo>
                  <a:lnTo>
                    <a:pt x="3" y="565"/>
                  </a:lnTo>
                  <a:lnTo>
                    <a:pt x="32" y="653"/>
                  </a:lnTo>
                  <a:lnTo>
                    <a:pt x="127" y="996"/>
                  </a:lnTo>
                  <a:lnTo>
                    <a:pt x="172" y="1174"/>
                  </a:lnTo>
                  <a:lnTo>
                    <a:pt x="221" y="1370"/>
                  </a:lnTo>
                  <a:lnTo>
                    <a:pt x="241" y="1434"/>
                  </a:lnTo>
                  <a:lnTo>
                    <a:pt x="257" y="1425"/>
                  </a:lnTo>
                  <a:lnTo>
                    <a:pt x="362" y="1304"/>
                  </a:lnTo>
                  <a:lnTo>
                    <a:pt x="438" y="1213"/>
                  </a:lnTo>
                  <a:lnTo>
                    <a:pt x="528" y="1105"/>
                  </a:lnTo>
                  <a:lnTo>
                    <a:pt x="615" y="1017"/>
                  </a:lnTo>
                  <a:lnTo>
                    <a:pt x="653" y="994"/>
                  </a:lnTo>
                  <a:lnTo>
                    <a:pt x="663" y="994"/>
                  </a:lnTo>
                  <a:lnTo>
                    <a:pt x="759" y="1020"/>
                  </a:lnTo>
                  <a:lnTo>
                    <a:pt x="1066" y="1088"/>
                  </a:lnTo>
                  <a:lnTo>
                    <a:pt x="1115" y="1095"/>
                  </a:lnTo>
                  <a:lnTo>
                    <a:pt x="1117" y="1082"/>
                  </a:lnTo>
                  <a:lnTo>
                    <a:pt x="1097" y="989"/>
                  </a:lnTo>
                  <a:lnTo>
                    <a:pt x="1035" y="744"/>
                  </a:lnTo>
                  <a:lnTo>
                    <a:pt x="918" y="338"/>
                  </a:lnTo>
                  <a:lnTo>
                    <a:pt x="842" y="97"/>
                  </a:lnTo>
                  <a:lnTo>
                    <a:pt x="808" y="9"/>
                  </a:lnTo>
                  <a:lnTo>
                    <a:pt x="800" y="0"/>
                  </a:lnTo>
                  <a:lnTo>
                    <a:pt x="787" y="8"/>
                  </a:lnTo>
                  <a:lnTo>
                    <a:pt x="757" y="29"/>
                  </a:lnTo>
                  <a:close/>
                </a:path>
              </a:pathLst>
            </a:custGeom>
            <a:grp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E7ECAAD-C855-454F-873D-3B7F2CE7D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" y="2264"/>
              <a:ext cx="434" cy="580"/>
            </a:xfrm>
            <a:custGeom>
              <a:avLst/>
              <a:gdLst>
                <a:gd name="T0" fmla="*/ 245 w 1303"/>
                <a:gd name="T1" fmla="*/ 452 h 1738"/>
                <a:gd name="T2" fmla="*/ 173 w 1303"/>
                <a:gd name="T3" fmla="*/ 942 h 1738"/>
                <a:gd name="T4" fmla="*/ 52 w 1303"/>
                <a:gd name="T5" fmla="*/ 1401 h 1738"/>
                <a:gd name="T6" fmla="*/ 0 w 1303"/>
                <a:gd name="T7" fmla="*/ 1606 h 1738"/>
                <a:gd name="T8" fmla="*/ 21 w 1303"/>
                <a:gd name="T9" fmla="*/ 1617 h 1738"/>
                <a:gd name="T10" fmla="*/ 303 w 1303"/>
                <a:gd name="T11" fmla="*/ 1508 h 1738"/>
                <a:gd name="T12" fmla="*/ 675 w 1303"/>
                <a:gd name="T13" fmla="*/ 1454 h 1738"/>
                <a:gd name="T14" fmla="*/ 873 w 1303"/>
                <a:gd name="T15" fmla="*/ 1639 h 1738"/>
                <a:gd name="T16" fmla="*/ 983 w 1303"/>
                <a:gd name="T17" fmla="*/ 1728 h 1738"/>
                <a:gd name="T18" fmla="*/ 1010 w 1303"/>
                <a:gd name="T19" fmla="*/ 1735 h 1738"/>
                <a:gd name="T20" fmla="*/ 1052 w 1303"/>
                <a:gd name="T21" fmla="*/ 1618 h 1738"/>
                <a:gd name="T22" fmla="*/ 1197 w 1303"/>
                <a:gd name="T23" fmla="*/ 1003 h 1738"/>
                <a:gd name="T24" fmla="*/ 1290 w 1303"/>
                <a:gd name="T25" fmla="*/ 482 h 1738"/>
                <a:gd name="T26" fmla="*/ 1303 w 1303"/>
                <a:gd name="T27" fmla="*/ 316 h 1738"/>
                <a:gd name="T28" fmla="*/ 1285 w 1303"/>
                <a:gd name="T29" fmla="*/ 260 h 1738"/>
                <a:gd name="T30" fmla="*/ 1222 w 1303"/>
                <a:gd name="T31" fmla="*/ 266 h 1738"/>
                <a:gd name="T32" fmla="*/ 1154 w 1303"/>
                <a:gd name="T33" fmla="*/ 306 h 1738"/>
                <a:gd name="T34" fmla="*/ 1086 w 1303"/>
                <a:gd name="T35" fmla="*/ 325 h 1738"/>
                <a:gd name="T36" fmla="*/ 1027 w 1303"/>
                <a:gd name="T37" fmla="*/ 299 h 1738"/>
                <a:gd name="T38" fmla="*/ 902 w 1303"/>
                <a:gd name="T39" fmla="*/ 270 h 1738"/>
                <a:gd name="T40" fmla="*/ 821 w 1303"/>
                <a:gd name="T41" fmla="*/ 280 h 1738"/>
                <a:gd name="T42" fmla="*/ 742 w 1303"/>
                <a:gd name="T43" fmla="*/ 272 h 1738"/>
                <a:gd name="T44" fmla="*/ 693 w 1303"/>
                <a:gd name="T45" fmla="*/ 230 h 1738"/>
                <a:gd name="T46" fmla="*/ 644 w 1303"/>
                <a:gd name="T47" fmla="*/ 188 h 1738"/>
                <a:gd name="T48" fmla="*/ 565 w 1303"/>
                <a:gd name="T49" fmla="*/ 168 h 1738"/>
                <a:gd name="T50" fmla="*/ 506 w 1303"/>
                <a:gd name="T51" fmla="*/ 167 h 1738"/>
                <a:gd name="T52" fmla="*/ 434 w 1303"/>
                <a:gd name="T53" fmla="*/ 144 h 1738"/>
                <a:gd name="T54" fmla="*/ 394 w 1303"/>
                <a:gd name="T55" fmla="*/ 83 h 1738"/>
                <a:gd name="T56" fmla="*/ 337 w 1303"/>
                <a:gd name="T57" fmla="*/ 14 h 1738"/>
                <a:gd name="T58" fmla="*/ 307 w 1303"/>
                <a:gd name="T59" fmla="*/ 0 h 1738"/>
                <a:gd name="T60" fmla="*/ 277 w 1303"/>
                <a:gd name="T61" fmla="*/ 25 h 1738"/>
                <a:gd name="T62" fmla="*/ 252 w 1303"/>
                <a:gd name="T63" fmla="*/ 328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3" h="1738">
                  <a:moveTo>
                    <a:pt x="252" y="328"/>
                  </a:moveTo>
                  <a:lnTo>
                    <a:pt x="245" y="452"/>
                  </a:lnTo>
                  <a:lnTo>
                    <a:pt x="219" y="691"/>
                  </a:lnTo>
                  <a:lnTo>
                    <a:pt x="173" y="942"/>
                  </a:lnTo>
                  <a:lnTo>
                    <a:pt x="101" y="1231"/>
                  </a:lnTo>
                  <a:lnTo>
                    <a:pt x="52" y="1401"/>
                  </a:lnTo>
                  <a:lnTo>
                    <a:pt x="29" y="1486"/>
                  </a:lnTo>
                  <a:lnTo>
                    <a:pt x="0" y="1606"/>
                  </a:lnTo>
                  <a:lnTo>
                    <a:pt x="0" y="1620"/>
                  </a:lnTo>
                  <a:lnTo>
                    <a:pt x="21" y="1617"/>
                  </a:lnTo>
                  <a:lnTo>
                    <a:pt x="185" y="1555"/>
                  </a:lnTo>
                  <a:lnTo>
                    <a:pt x="303" y="1508"/>
                  </a:lnTo>
                  <a:lnTo>
                    <a:pt x="600" y="1387"/>
                  </a:lnTo>
                  <a:lnTo>
                    <a:pt x="675" y="1454"/>
                  </a:lnTo>
                  <a:lnTo>
                    <a:pt x="762" y="1535"/>
                  </a:lnTo>
                  <a:lnTo>
                    <a:pt x="873" y="1639"/>
                  </a:lnTo>
                  <a:lnTo>
                    <a:pt x="925" y="1685"/>
                  </a:lnTo>
                  <a:lnTo>
                    <a:pt x="983" y="1728"/>
                  </a:lnTo>
                  <a:lnTo>
                    <a:pt x="1006" y="1738"/>
                  </a:lnTo>
                  <a:lnTo>
                    <a:pt x="1010" y="1735"/>
                  </a:lnTo>
                  <a:lnTo>
                    <a:pt x="1022" y="1714"/>
                  </a:lnTo>
                  <a:lnTo>
                    <a:pt x="1052" y="1618"/>
                  </a:lnTo>
                  <a:lnTo>
                    <a:pt x="1111" y="1394"/>
                  </a:lnTo>
                  <a:lnTo>
                    <a:pt x="1197" y="1003"/>
                  </a:lnTo>
                  <a:lnTo>
                    <a:pt x="1269" y="625"/>
                  </a:lnTo>
                  <a:lnTo>
                    <a:pt x="1290" y="482"/>
                  </a:lnTo>
                  <a:lnTo>
                    <a:pt x="1300" y="400"/>
                  </a:lnTo>
                  <a:lnTo>
                    <a:pt x="1303" y="316"/>
                  </a:lnTo>
                  <a:lnTo>
                    <a:pt x="1297" y="280"/>
                  </a:lnTo>
                  <a:lnTo>
                    <a:pt x="1285" y="260"/>
                  </a:lnTo>
                  <a:lnTo>
                    <a:pt x="1265" y="253"/>
                  </a:lnTo>
                  <a:lnTo>
                    <a:pt x="1222" y="266"/>
                  </a:lnTo>
                  <a:lnTo>
                    <a:pt x="1179" y="291"/>
                  </a:lnTo>
                  <a:lnTo>
                    <a:pt x="1154" y="306"/>
                  </a:lnTo>
                  <a:lnTo>
                    <a:pt x="1117" y="324"/>
                  </a:lnTo>
                  <a:lnTo>
                    <a:pt x="1086" y="325"/>
                  </a:lnTo>
                  <a:lnTo>
                    <a:pt x="1052" y="312"/>
                  </a:lnTo>
                  <a:lnTo>
                    <a:pt x="1027" y="299"/>
                  </a:lnTo>
                  <a:lnTo>
                    <a:pt x="989" y="282"/>
                  </a:lnTo>
                  <a:lnTo>
                    <a:pt x="902" y="270"/>
                  </a:lnTo>
                  <a:lnTo>
                    <a:pt x="852" y="276"/>
                  </a:lnTo>
                  <a:lnTo>
                    <a:pt x="821" y="280"/>
                  </a:lnTo>
                  <a:lnTo>
                    <a:pt x="775" y="282"/>
                  </a:lnTo>
                  <a:lnTo>
                    <a:pt x="742" y="272"/>
                  </a:lnTo>
                  <a:lnTo>
                    <a:pt x="712" y="249"/>
                  </a:lnTo>
                  <a:lnTo>
                    <a:pt x="693" y="230"/>
                  </a:lnTo>
                  <a:lnTo>
                    <a:pt x="677" y="213"/>
                  </a:lnTo>
                  <a:lnTo>
                    <a:pt x="644" y="188"/>
                  </a:lnTo>
                  <a:lnTo>
                    <a:pt x="608" y="174"/>
                  </a:lnTo>
                  <a:lnTo>
                    <a:pt x="565" y="168"/>
                  </a:lnTo>
                  <a:lnTo>
                    <a:pt x="538" y="168"/>
                  </a:lnTo>
                  <a:lnTo>
                    <a:pt x="506" y="167"/>
                  </a:lnTo>
                  <a:lnTo>
                    <a:pt x="463" y="161"/>
                  </a:lnTo>
                  <a:lnTo>
                    <a:pt x="434" y="144"/>
                  </a:lnTo>
                  <a:lnTo>
                    <a:pt x="408" y="109"/>
                  </a:lnTo>
                  <a:lnTo>
                    <a:pt x="394" y="83"/>
                  </a:lnTo>
                  <a:lnTo>
                    <a:pt x="372" y="50"/>
                  </a:lnTo>
                  <a:lnTo>
                    <a:pt x="337" y="14"/>
                  </a:lnTo>
                  <a:lnTo>
                    <a:pt x="316" y="1"/>
                  </a:lnTo>
                  <a:lnTo>
                    <a:pt x="307" y="0"/>
                  </a:lnTo>
                  <a:lnTo>
                    <a:pt x="294" y="1"/>
                  </a:lnTo>
                  <a:lnTo>
                    <a:pt x="277" y="25"/>
                  </a:lnTo>
                  <a:lnTo>
                    <a:pt x="261" y="144"/>
                  </a:lnTo>
                  <a:lnTo>
                    <a:pt x="252" y="328"/>
                  </a:lnTo>
                  <a:close/>
                </a:path>
              </a:pathLst>
            </a:custGeom>
            <a:grp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0EEA9A09-3B95-472F-82C7-E553743A9535}"/>
              </a:ext>
            </a:extLst>
          </p:cNvPr>
          <p:cNvSpPr/>
          <p:nvPr/>
        </p:nvSpPr>
        <p:spPr>
          <a:xfrm>
            <a:off x="569635" y="5433925"/>
            <a:ext cx="2356204" cy="883785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BC5B45-B686-4B7B-BF08-73BBCFD41081}"/>
              </a:ext>
            </a:extLst>
          </p:cNvPr>
          <p:cNvGrpSpPr/>
          <p:nvPr/>
        </p:nvGrpSpPr>
        <p:grpSpPr>
          <a:xfrm>
            <a:off x="769609" y="5646210"/>
            <a:ext cx="371190" cy="459216"/>
            <a:chOff x="794879" y="3708143"/>
            <a:chExt cx="384048" cy="475124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9BA57EC0-EF5F-430B-8C3B-0ADF4CCB4F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2983" y="3708143"/>
              <a:ext cx="128865" cy="72818"/>
            </a:xfrm>
            <a:custGeom>
              <a:avLst/>
              <a:gdLst>
                <a:gd name="T0" fmla="*/ 696 w 1821"/>
                <a:gd name="T1" fmla="*/ 66 h 1029"/>
                <a:gd name="T2" fmla="*/ 601 w 1821"/>
                <a:gd name="T3" fmla="*/ 201 h 1029"/>
                <a:gd name="T4" fmla="*/ 578 w 1821"/>
                <a:gd name="T5" fmla="*/ 321 h 1029"/>
                <a:gd name="T6" fmla="*/ 569 w 1821"/>
                <a:gd name="T7" fmla="*/ 374 h 1029"/>
                <a:gd name="T8" fmla="*/ 535 w 1821"/>
                <a:gd name="T9" fmla="*/ 427 h 1029"/>
                <a:gd name="T10" fmla="*/ 405 w 1821"/>
                <a:gd name="T11" fmla="*/ 475 h 1029"/>
                <a:gd name="T12" fmla="*/ 290 w 1821"/>
                <a:gd name="T13" fmla="*/ 478 h 1029"/>
                <a:gd name="T14" fmla="*/ 125 w 1821"/>
                <a:gd name="T15" fmla="*/ 519 h 1029"/>
                <a:gd name="T16" fmla="*/ 50 w 1821"/>
                <a:gd name="T17" fmla="*/ 601 h 1029"/>
                <a:gd name="T18" fmla="*/ 15 w 1821"/>
                <a:gd name="T19" fmla="*/ 670 h 1029"/>
                <a:gd name="T20" fmla="*/ 0 w 1821"/>
                <a:gd name="T21" fmla="*/ 763 h 1029"/>
                <a:gd name="T22" fmla="*/ 17 w 1821"/>
                <a:gd name="T23" fmla="*/ 849 h 1029"/>
                <a:gd name="T24" fmla="*/ 66 w 1821"/>
                <a:gd name="T25" fmla="*/ 928 h 1029"/>
                <a:gd name="T26" fmla="*/ 165 w 1821"/>
                <a:gd name="T27" fmla="*/ 1029 h 1029"/>
                <a:gd name="T28" fmla="*/ 1185 w 1821"/>
                <a:gd name="T29" fmla="*/ 1029 h 1029"/>
                <a:gd name="T30" fmla="*/ 1580 w 1821"/>
                <a:gd name="T31" fmla="*/ 1016 h 1029"/>
                <a:gd name="T32" fmla="*/ 1715 w 1821"/>
                <a:gd name="T33" fmla="*/ 981 h 1029"/>
                <a:gd name="T34" fmla="*/ 1775 w 1821"/>
                <a:gd name="T35" fmla="*/ 911 h 1029"/>
                <a:gd name="T36" fmla="*/ 1804 w 1821"/>
                <a:gd name="T37" fmla="*/ 852 h 1029"/>
                <a:gd name="T38" fmla="*/ 1821 w 1821"/>
                <a:gd name="T39" fmla="*/ 719 h 1029"/>
                <a:gd name="T40" fmla="*/ 1788 w 1821"/>
                <a:gd name="T41" fmla="*/ 620 h 1029"/>
                <a:gd name="T42" fmla="*/ 1712 w 1821"/>
                <a:gd name="T43" fmla="*/ 532 h 1029"/>
                <a:gd name="T44" fmla="*/ 1541 w 1821"/>
                <a:gd name="T45" fmla="*/ 478 h 1029"/>
                <a:gd name="T46" fmla="*/ 1430 w 1821"/>
                <a:gd name="T47" fmla="*/ 475 h 1029"/>
                <a:gd name="T48" fmla="*/ 1296 w 1821"/>
                <a:gd name="T49" fmla="*/ 433 h 1029"/>
                <a:gd name="T50" fmla="*/ 1257 w 1821"/>
                <a:gd name="T51" fmla="*/ 388 h 1029"/>
                <a:gd name="T52" fmla="*/ 1249 w 1821"/>
                <a:gd name="T53" fmla="*/ 345 h 1029"/>
                <a:gd name="T54" fmla="*/ 1223 w 1821"/>
                <a:gd name="T55" fmla="*/ 216 h 1029"/>
                <a:gd name="T56" fmla="*/ 1123 w 1821"/>
                <a:gd name="T57" fmla="*/ 66 h 1029"/>
                <a:gd name="T58" fmla="*/ 1053 w 1821"/>
                <a:gd name="T59" fmla="*/ 23 h 1029"/>
                <a:gd name="T60" fmla="*/ 862 w 1821"/>
                <a:gd name="T61" fmla="*/ 0 h 1029"/>
                <a:gd name="T62" fmla="*/ 726 w 1821"/>
                <a:gd name="T63" fmla="*/ 44 h 1029"/>
                <a:gd name="T64" fmla="*/ 1028 w 1821"/>
                <a:gd name="T65" fmla="*/ 236 h 1029"/>
                <a:gd name="T66" fmla="*/ 1057 w 1821"/>
                <a:gd name="T67" fmla="*/ 321 h 1029"/>
                <a:gd name="T68" fmla="*/ 1030 w 1821"/>
                <a:gd name="T69" fmla="*/ 401 h 1029"/>
                <a:gd name="T70" fmla="*/ 942 w 1821"/>
                <a:gd name="T71" fmla="*/ 473 h 1029"/>
                <a:gd name="T72" fmla="*/ 887 w 1821"/>
                <a:gd name="T73" fmla="*/ 475 h 1029"/>
                <a:gd name="T74" fmla="*/ 794 w 1821"/>
                <a:gd name="T75" fmla="*/ 409 h 1029"/>
                <a:gd name="T76" fmla="*/ 769 w 1821"/>
                <a:gd name="T77" fmla="*/ 321 h 1029"/>
                <a:gd name="T78" fmla="*/ 782 w 1821"/>
                <a:gd name="T79" fmla="*/ 252 h 1029"/>
                <a:gd name="T80" fmla="*/ 836 w 1821"/>
                <a:gd name="T81" fmla="*/ 188 h 1029"/>
                <a:gd name="T82" fmla="*/ 911 w 1821"/>
                <a:gd name="T83" fmla="*/ 167 h 1029"/>
                <a:gd name="T84" fmla="*/ 991 w 1821"/>
                <a:gd name="T85" fmla="*/ 196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21" h="1029">
                  <a:moveTo>
                    <a:pt x="726" y="44"/>
                  </a:moveTo>
                  <a:lnTo>
                    <a:pt x="696" y="66"/>
                  </a:lnTo>
                  <a:lnTo>
                    <a:pt x="641" y="127"/>
                  </a:lnTo>
                  <a:lnTo>
                    <a:pt x="601" y="201"/>
                  </a:lnTo>
                  <a:lnTo>
                    <a:pt x="580" y="282"/>
                  </a:lnTo>
                  <a:lnTo>
                    <a:pt x="578" y="321"/>
                  </a:lnTo>
                  <a:lnTo>
                    <a:pt x="577" y="339"/>
                  </a:lnTo>
                  <a:lnTo>
                    <a:pt x="569" y="374"/>
                  </a:lnTo>
                  <a:lnTo>
                    <a:pt x="555" y="403"/>
                  </a:lnTo>
                  <a:lnTo>
                    <a:pt x="535" y="427"/>
                  </a:lnTo>
                  <a:lnTo>
                    <a:pt x="490" y="456"/>
                  </a:lnTo>
                  <a:lnTo>
                    <a:pt x="405" y="475"/>
                  </a:lnTo>
                  <a:lnTo>
                    <a:pt x="352" y="476"/>
                  </a:lnTo>
                  <a:lnTo>
                    <a:pt x="290" y="478"/>
                  </a:lnTo>
                  <a:lnTo>
                    <a:pt x="195" y="491"/>
                  </a:lnTo>
                  <a:lnTo>
                    <a:pt x="125" y="519"/>
                  </a:lnTo>
                  <a:lnTo>
                    <a:pt x="72" y="567"/>
                  </a:lnTo>
                  <a:lnTo>
                    <a:pt x="50" y="601"/>
                  </a:lnTo>
                  <a:lnTo>
                    <a:pt x="36" y="624"/>
                  </a:lnTo>
                  <a:lnTo>
                    <a:pt x="15" y="670"/>
                  </a:lnTo>
                  <a:lnTo>
                    <a:pt x="4" y="716"/>
                  </a:lnTo>
                  <a:lnTo>
                    <a:pt x="0" y="763"/>
                  </a:lnTo>
                  <a:lnTo>
                    <a:pt x="4" y="806"/>
                  </a:lnTo>
                  <a:lnTo>
                    <a:pt x="17" y="849"/>
                  </a:lnTo>
                  <a:lnTo>
                    <a:pt x="37" y="889"/>
                  </a:lnTo>
                  <a:lnTo>
                    <a:pt x="66" y="928"/>
                  </a:lnTo>
                  <a:lnTo>
                    <a:pt x="83" y="947"/>
                  </a:lnTo>
                  <a:lnTo>
                    <a:pt x="165" y="1029"/>
                  </a:lnTo>
                  <a:lnTo>
                    <a:pt x="906" y="1029"/>
                  </a:lnTo>
                  <a:lnTo>
                    <a:pt x="1185" y="1029"/>
                  </a:lnTo>
                  <a:lnTo>
                    <a:pt x="1457" y="1024"/>
                  </a:lnTo>
                  <a:lnTo>
                    <a:pt x="1580" y="1016"/>
                  </a:lnTo>
                  <a:lnTo>
                    <a:pt x="1662" y="1003"/>
                  </a:lnTo>
                  <a:lnTo>
                    <a:pt x="1715" y="981"/>
                  </a:lnTo>
                  <a:lnTo>
                    <a:pt x="1749" y="951"/>
                  </a:lnTo>
                  <a:lnTo>
                    <a:pt x="1775" y="911"/>
                  </a:lnTo>
                  <a:lnTo>
                    <a:pt x="1788" y="885"/>
                  </a:lnTo>
                  <a:lnTo>
                    <a:pt x="1804" y="852"/>
                  </a:lnTo>
                  <a:lnTo>
                    <a:pt x="1821" y="786"/>
                  </a:lnTo>
                  <a:lnTo>
                    <a:pt x="1821" y="719"/>
                  </a:lnTo>
                  <a:lnTo>
                    <a:pt x="1804" y="653"/>
                  </a:lnTo>
                  <a:lnTo>
                    <a:pt x="1788" y="620"/>
                  </a:lnTo>
                  <a:lnTo>
                    <a:pt x="1768" y="586"/>
                  </a:lnTo>
                  <a:lnTo>
                    <a:pt x="1712" y="532"/>
                  </a:lnTo>
                  <a:lnTo>
                    <a:pt x="1636" y="496"/>
                  </a:lnTo>
                  <a:lnTo>
                    <a:pt x="1541" y="478"/>
                  </a:lnTo>
                  <a:lnTo>
                    <a:pt x="1485" y="476"/>
                  </a:lnTo>
                  <a:lnTo>
                    <a:pt x="1430" y="475"/>
                  </a:lnTo>
                  <a:lnTo>
                    <a:pt x="1342" y="457"/>
                  </a:lnTo>
                  <a:lnTo>
                    <a:pt x="1296" y="433"/>
                  </a:lnTo>
                  <a:lnTo>
                    <a:pt x="1273" y="413"/>
                  </a:lnTo>
                  <a:lnTo>
                    <a:pt x="1257" y="388"/>
                  </a:lnTo>
                  <a:lnTo>
                    <a:pt x="1250" y="360"/>
                  </a:lnTo>
                  <a:lnTo>
                    <a:pt x="1249" y="345"/>
                  </a:lnTo>
                  <a:lnTo>
                    <a:pt x="1247" y="303"/>
                  </a:lnTo>
                  <a:lnTo>
                    <a:pt x="1223" y="216"/>
                  </a:lnTo>
                  <a:lnTo>
                    <a:pt x="1180" y="132"/>
                  </a:lnTo>
                  <a:lnTo>
                    <a:pt x="1123" y="66"/>
                  </a:lnTo>
                  <a:lnTo>
                    <a:pt x="1093" y="44"/>
                  </a:lnTo>
                  <a:lnTo>
                    <a:pt x="1053" y="23"/>
                  </a:lnTo>
                  <a:lnTo>
                    <a:pt x="961" y="0"/>
                  </a:lnTo>
                  <a:lnTo>
                    <a:pt x="862" y="0"/>
                  </a:lnTo>
                  <a:lnTo>
                    <a:pt x="767" y="23"/>
                  </a:lnTo>
                  <a:lnTo>
                    <a:pt x="726" y="44"/>
                  </a:lnTo>
                  <a:close/>
                  <a:moveTo>
                    <a:pt x="1010" y="213"/>
                  </a:moveTo>
                  <a:lnTo>
                    <a:pt x="1028" y="236"/>
                  </a:lnTo>
                  <a:lnTo>
                    <a:pt x="1054" y="293"/>
                  </a:lnTo>
                  <a:lnTo>
                    <a:pt x="1057" y="321"/>
                  </a:lnTo>
                  <a:lnTo>
                    <a:pt x="1054" y="347"/>
                  </a:lnTo>
                  <a:lnTo>
                    <a:pt x="1030" y="401"/>
                  </a:lnTo>
                  <a:lnTo>
                    <a:pt x="990" y="446"/>
                  </a:lnTo>
                  <a:lnTo>
                    <a:pt x="942" y="473"/>
                  </a:lnTo>
                  <a:lnTo>
                    <a:pt x="918" y="476"/>
                  </a:lnTo>
                  <a:lnTo>
                    <a:pt x="887" y="475"/>
                  </a:lnTo>
                  <a:lnTo>
                    <a:pt x="834" y="450"/>
                  </a:lnTo>
                  <a:lnTo>
                    <a:pt x="794" y="409"/>
                  </a:lnTo>
                  <a:lnTo>
                    <a:pt x="771" y="352"/>
                  </a:lnTo>
                  <a:lnTo>
                    <a:pt x="769" y="321"/>
                  </a:lnTo>
                  <a:lnTo>
                    <a:pt x="771" y="296"/>
                  </a:lnTo>
                  <a:lnTo>
                    <a:pt x="782" y="252"/>
                  </a:lnTo>
                  <a:lnTo>
                    <a:pt x="805" y="216"/>
                  </a:lnTo>
                  <a:lnTo>
                    <a:pt x="836" y="188"/>
                  </a:lnTo>
                  <a:lnTo>
                    <a:pt x="872" y="173"/>
                  </a:lnTo>
                  <a:lnTo>
                    <a:pt x="911" y="167"/>
                  </a:lnTo>
                  <a:lnTo>
                    <a:pt x="952" y="175"/>
                  </a:lnTo>
                  <a:lnTo>
                    <a:pt x="991" y="196"/>
                  </a:lnTo>
                  <a:lnTo>
                    <a:pt x="1010" y="2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817CBE0A-00CB-40E8-987F-02DE870AA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879" y="3755486"/>
              <a:ext cx="305498" cy="381925"/>
            </a:xfrm>
            <a:custGeom>
              <a:avLst/>
              <a:gdLst>
                <a:gd name="T0" fmla="*/ 135 w 4317"/>
                <a:gd name="T1" fmla="*/ 60 h 5396"/>
                <a:gd name="T2" fmla="*/ 50 w 4317"/>
                <a:gd name="T3" fmla="*/ 170 h 5396"/>
                <a:gd name="T4" fmla="*/ 27 w 4317"/>
                <a:gd name="T5" fmla="*/ 226 h 5396"/>
                <a:gd name="T6" fmla="*/ 0 w 4317"/>
                <a:gd name="T7" fmla="*/ 1178 h 5396"/>
                <a:gd name="T8" fmla="*/ 0 w 4317"/>
                <a:gd name="T9" fmla="*/ 5138 h 5396"/>
                <a:gd name="T10" fmla="*/ 65 w 4317"/>
                <a:gd name="T11" fmla="*/ 5241 h 5396"/>
                <a:gd name="T12" fmla="*/ 158 w 4317"/>
                <a:gd name="T13" fmla="*/ 5327 h 5396"/>
                <a:gd name="T14" fmla="*/ 236 w 4317"/>
                <a:gd name="T15" fmla="*/ 5364 h 5396"/>
                <a:gd name="T16" fmla="*/ 807 w 4317"/>
                <a:gd name="T17" fmla="*/ 5394 h 5396"/>
                <a:gd name="T18" fmla="*/ 2042 w 4317"/>
                <a:gd name="T19" fmla="*/ 5394 h 5396"/>
                <a:gd name="T20" fmla="*/ 2764 w 4317"/>
                <a:gd name="T21" fmla="*/ 5379 h 5396"/>
                <a:gd name="T22" fmla="*/ 2774 w 4317"/>
                <a:gd name="T23" fmla="*/ 5337 h 5396"/>
                <a:gd name="T24" fmla="*/ 2735 w 4317"/>
                <a:gd name="T25" fmla="*/ 5216 h 5396"/>
                <a:gd name="T26" fmla="*/ 2698 w 4317"/>
                <a:gd name="T27" fmla="*/ 5041 h 5396"/>
                <a:gd name="T28" fmla="*/ 1568 w 4317"/>
                <a:gd name="T29" fmla="*/ 4915 h 5396"/>
                <a:gd name="T30" fmla="*/ 456 w 4317"/>
                <a:gd name="T31" fmla="*/ 2986 h 5396"/>
                <a:gd name="T32" fmla="*/ 2158 w 4317"/>
                <a:gd name="T33" fmla="*/ 1055 h 5396"/>
                <a:gd name="T34" fmla="*/ 3861 w 4317"/>
                <a:gd name="T35" fmla="*/ 2184 h 5396"/>
                <a:gd name="T36" fmla="*/ 3917 w 4317"/>
                <a:gd name="T37" fmla="*/ 3302 h 5396"/>
                <a:gd name="T38" fmla="*/ 4144 w 4317"/>
                <a:gd name="T39" fmla="*/ 3271 h 5396"/>
                <a:gd name="T40" fmla="*/ 4317 w 4317"/>
                <a:gd name="T41" fmla="*/ 1763 h 5396"/>
                <a:gd name="T42" fmla="*/ 4262 w 4317"/>
                <a:gd name="T43" fmla="*/ 188 h 5396"/>
                <a:gd name="T44" fmla="*/ 4147 w 4317"/>
                <a:gd name="T45" fmla="*/ 79 h 5396"/>
                <a:gd name="T46" fmla="*/ 4066 w 4317"/>
                <a:gd name="T47" fmla="*/ 36 h 5396"/>
                <a:gd name="T48" fmla="*/ 3902 w 4317"/>
                <a:gd name="T49" fmla="*/ 3 h 5396"/>
                <a:gd name="T50" fmla="*/ 3629 w 4317"/>
                <a:gd name="T51" fmla="*/ 0 h 5396"/>
                <a:gd name="T52" fmla="*/ 3262 w 4317"/>
                <a:gd name="T53" fmla="*/ 108 h 5396"/>
                <a:gd name="T54" fmla="*/ 3251 w 4317"/>
                <a:gd name="T55" fmla="*/ 210 h 5396"/>
                <a:gd name="T56" fmla="*/ 3200 w 4317"/>
                <a:gd name="T57" fmla="*/ 337 h 5396"/>
                <a:gd name="T58" fmla="*/ 3115 w 4317"/>
                <a:gd name="T59" fmla="*/ 443 h 5396"/>
                <a:gd name="T60" fmla="*/ 3002 w 4317"/>
                <a:gd name="T61" fmla="*/ 524 h 5396"/>
                <a:gd name="T62" fmla="*/ 2934 w 4317"/>
                <a:gd name="T63" fmla="*/ 548 h 5396"/>
                <a:gd name="T64" fmla="*/ 2438 w 4317"/>
                <a:gd name="T65" fmla="*/ 577 h 5396"/>
                <a:gd name="T66" fmla="*/ 1532 w 4317"/>
                <a:gd name="T67" fmla="*/ 563 h 5396"/>
                <a:gd name="T68" fmla="*/ 1348 w 4317"/>
                <a:gd name="T69" fmla="*/ 537 h 5396"/>
                <a:gd name="T70" fmla="*/ 1252 w 4317"/>
                <a:gd name="T71" fmla="*/ 486 h 5396"/>
                <a:gd name="T72" fmla="*/ 1151 w 4317"/>
                <a:gd name="T73" fmla="*/ 396 h 5396"/>
                <a:gd name="T74" fmla="*/ 1084 w 4317"/>
                <a:gd name="T75" fmla="*/ 283 h 5396"/>
                <a:gd name="T76" fmla="*/ 1050 w 4317"/>
                <a:gd name="T77" fmla="*/ 153 h 5396"/>
                <a:gd name="T78" fmla="*/ 1043 w 4317"/>
                <a:gd name="T79" fmla="*/ 0 h 5396"/>
                <a:gd name="T80" fmla="*/ 414 w 4317"/>
                <a:gd name="T81" fmla="*/ 0 h 5396"/>
                <a:gd name="T82" fmla="*/ 184 w 4317"/>
                <a:gd name="T83" fmla="*/ 29 h 5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17" h="5396">
                  <a:moveTo>
                    <a:pt x="163" y="40"/>
                  </a:moveTo>
                  <a:lnTo>
                    <a:pt x="135" y="60"/>
                  </a:lnTo>
                  <a:lnTo>
                    <a:pt x="73" y="131"/>
                  </a:lnTo>
                  <a:lnTo>
                    <a:pt x="50" y="170"/>
                  </a:lnTo>
                  <a:lnTo>
                    <a:pt x="42" y="186"/>
                  </a:lnTo>
                  <a:lnTo>
                    <a:pt x="27" y="226"/>
                  </a:lnTo>
                  <a:lnTo>
                    <a:pt x="12" y="355"/>
                  </a:lnTo>
                  <a:lnTo>
                    <a:pt x="0" y="1178"/>
                  </a:lnTo>
                  <a:lnTo>
                    <a:pt x="0" y="2698"/>
                  </a:lnTo>
                  <a:lnTo>
                    <a:pt x="0" y="5138"/>
                  </a:lnTo>
                  <a:lnTo>
                    <a:pt x="53" y="5223"/>
                  </a:lnTo>
                  <a:lnTo>
                    <a:pt x="65" y="5241"/>
                  </a:lnTo>
                  <a:lnTo>
                    <a:pt x="96" y="5278"/>
                  </a:lnTo>
                  <a:lnTo>
                    <a:pt x="158" y="5327"/>
                  </a:lnTo>
                  <a:lnTo>
                    <a:pt x="201" y="5350"/>
                  </a:lnTo>
                  <a:lnTo>
                    <a:pt x="236" y="5364"/>
                  </a:lnTo>
                  <a:lnTo>
                    <a:pt x="354" y="5383"/>
                  </a:lnTo>
                  <a:lnTo>
                    <a:pt x="807" y="5394"/>
                  </a:lnTo>
                  <a:lnTo>
                    <a:pt x="1543" y="5396"/>
                  </a:lnTo>
                  <a:lnTo>
                    <a:pt x="2042" y="5394"/>
                  </a:lnTo>
                  <a:lnTo>
                    <a:pt x="2579" y="5386"/>
                  </a:lnTo>
                  <a:lnTo>
                    <a:pt x="2764" y="5379"/>
                  </a:lnTo>
                  <a:lnTo>
                    <a:pt x="2781" y="5374"/>
                  </a:lnTo>
                  <a:lnTo>
                    <a:pt x="2774" y="5337"/>
                  </a:lnTo>
                  <a:lnTo>
                    <a:pt x="2748" y="5261"/>
                  </a:lnTo>
                  <a:lnTo>
                    <a:pt x="2735" y="5216"/>
                  </a:lnTo>
                  <a:lnTo>
                    <a:pt x="2707" y="5097"/>
                  </a:lnTo>
                  <a:lnTo>
                    <a:pt x="2698" y="5041"/>
                  </a:lnTo>
                  <a:lnTo>
                    <a:pt x="2681" y="4915"/>
                  </a:lnTo>
                  <a:lnTo>
                    <a:pt x="1568" y="4915"/>
                  </a:lnTo>
                  <a:lnTo>
                    <a:pt x="456" y="4915"/>
                  </a:lnTo>
                  <a:lnTo>
                    <a:pt x="456" y="2986"/>
                  </a:lnTo>
                  <a:lnTo>
                    <a:pt x="456" y="1055"/>
                  </a:lnTo>
                  <a:lnTo>
                    <a:pt x="2158" y="1055"/>
                  </a:lnTo>
                  <a:lnTo>
                    <a:pt x="3861" y="1055"/>
                  </a:lnTo>
                  <a:lnTo>
                    <a:pt x="3861" y="2184"/>
                  </a:lnTo>
                  <a:lnTo>
                    <a:pt x="3861" y="3314"/>
                  </a:lnTo>
                  <a:lnTo>
                    <a:pt x="3917" y="3302"/>
                  </a:lnTo>
                  <a:lnTo>
                    <a:pt x="3997" y="3288"/>
                  </a:lnTo>
                  <a:lnTo>
                    <a:pt x="4144" y="3271"/>
                  </a:lnTo>
                  <a:lnTo>
                    <a:pt x="4317" y="3253"/>
                  </a:lnTo>
                  <a:lnTo>
                    <a:pt x="4317" y="1763"/>
                  </a:lnTo>
                  <a:lnTo>
                    <a:pt x="4317" y="270"/>
                  </a:lnTo>
                  <a:lnTo>
                    <a:pt x="4262" y="188"/>
                  </a:lnTo>
                  <a:lnTo>
                    <a:pt x="4235" y="153"/>
                  </a:lnTo>
                  <a:lnTo>
                    <a:pt x="4147" y="79"/>
                  </a:lnTo>
                  <a:lnTo>
                    <a:pt x="4101" y="52"/>
                  </a:lnTo>
                  <a:lnTo>
                    <a:pt x="4066" y="36"/>
                  </a:lnTo>
                  <a:lnTo>
                    <a:pt x="3999" y="14"/>
                  </a:lnTo>
                  <a:lnTo>
                    <a:pt x="3902" y="3"/>
                  </a:lnTo>
                  <a:lnTo>
                    <a:pt x="3744" y="0"/>
                  </a:lnTo>
                  <a:lnTo>
                    <a:pt x="3629" y="0"/>
                  </a:lnTo>
                  <a:lnTo>
                    <a:pt x="3262" y="0"/>
                  </a:lnTo>
                  <a:lnTo>
                    <a:pt x="3262" y="108"/>
                  </a:lnTo>
                  <a:lnTo>
                    <a:pt x="3261" y="142"/>
                  </a:lnTo>
                  <a:lnTo>
                    <a:pt x="3251" y="210"/>
                  </a:lnTo>
                  <a:lnTo>
                    <a:pt x="3230" y="275"/>
                  </a:lnTo>
                  <a:lnTo>
                    <a:pt x="3200" y="337"/>
                  </a:lnTo>
                  <a:lnTo>
                    <a:pt x="3161" y="393"/>
                  </a:lnTo>
                  <a:lnTo>
                    <a:pt x="3115" y="443"/>
                  </a:lnTo>
                  <a:lnTo>
                    <a:pt x="3062" y="488"/>
                  </a:lnTo>
                  <a:lnTo>
                    <a:pt x="3002" y="524"/>
                  </a:lnTo>
                  <a:lnTo>
                    <a:pt x="2968" y="540"/>
                  </a:lnTo>
                  <a:lnTo>
                    <a:pt x="2934" y="548"/>
                  </a:lnTo>
                  <a:lnTo>
                    <a:pt x="2784" y="564"/>
                  </a:lnTo>
                  <a:lnTo>
                    <a:pt x="2438" y="577"/>
                  </a:lnTo>
                  <a:lnTo>
                    <a:pt x="1879" y="577"/>
                  </a:lnTo>
                  <a:lnTo>
                    <a:pt x="1532" y="563"/>
                  </a:lnTo>
                  <a:lnTo>
                    <a:pt x="1383" y="547"/>
                  </a:lnTo>
                  <a:lnTo>
                    <a:pt x="1348" y="537"/>
                  </a:lnTo>
                  <a:lnTo>
                    <a:pt x="1314" y="522"/>
                  </a:lnTo>
                  <a:lnTo>
                    <a:pt x="1252" y="486"/>
                  </a:lnTo>
                  <a:lnTo>
                    <a:pt x="1197" y="443"/>
                  </a:lnTo>
                  <a:lnTo>
                    <a:pt x="1151" y="396"/>
                  </a:lnTo>
                  <a:lnTo>
                    <a:pt x="1112" y="342"/>
                  </a:lnTo>
                  <a:lnTo>
                    <a:pt x="1084" y="283"/>
                  </a:lnTo>
                  <a:lnTo>
                    <a:pt x="1062" y="220"/>
                  </a:lnTo>
                  <a:lnTo>
                    <a:pt x="1050" y="153"/>
                  </a:lnTo>
                  <a:lnTo>
                    <a:pt x="1048" y="117"/>
                  </a:lnTo>
                  <a:lnTo>
                    <a:pt x="1043" y="0"/>
                  </a:lnTo>
                  <a:lnTo>
                    <a:pt x="636" y="0"/>
                  </a:lnTo>
                  <a:lnTo>
                    <a:pt x="414" y="0"/>
                  </a:lnTo>
                  <a:lnTo>
                    <a:pt x="245" y="13"/>
                  </a:lnTo>
                  <a:lnTo>
                    <a:pt x="184" y="29"/>
                  </a:lnTo>
                  <a:lnTo>
                    <a:pt x="163" y="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35B1B5F0-7141-4DF9-96BC-1FBCD8ED4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836" y="3848685"/>
              <a:ext cx="52225" cy="40761"/>
            </a:xfrm>
            <a:custGeom>
              <a:avLst/>
              <a:gdLst>
                <a:gd name="T0" fmla="*/ 458 w 738"/>
                <a:gd name="T1" fmla="*/ 180 h 576"/>
                <a:gd name="T2" fmla="*/ 393 w 738"/>
                <a:gd name="T3" fmla="*/ 252 h 576"/>
                <a:gd name="T4" fmla="*/ 295 w 738"/>
                <a:gd name="T5" fmla="*/ 350 h 576"/>
                <a:gd name="T6" fmla="*/ 278 w 738"/>
                <a:gd name="T7" fmla="*/ 360 h 576"/>
                <a:gd name="T8" fmla="*/ 251 w 738"/>
                <a:gd name="T9" fmla="*/ 345 h 576"/>
                <a:gd name="T10" fmla="*/ 190 w 738"/>
                <a:gd name="T11" fmla="*/ 298 h 576"/>
                <a:gd name="T12" fmla="*/ 157 w 738"/>
                <a:gd name="T13" fmla="*/ 273 h 576"/>
                <a:gd name="T14" fmla="*/ 94 w 738"/>
                <a:gd name="T15" fmla="*/ 248 h 576"/>
                <a:gd name="T16" fmla="*/ 53 w 738"/>
                <a:gd name="T17" fmla="*/ 246 h 576"/>
                <a:gd name="T18" fmla="*/ 30 w 738"/>
                <a:gd name="T19" fmla="*/ 253 h 576"/>
                <a:gd name="T20" fmla="*/ 13 w 738"/>
                <a:gd name="T21" fmla="*/ 268 h 576"/>
                <a:gd name="T22" fmla="*/ 3 w 738"/>
                <a:gd name="T23" fmla="*/ 289 h 576"/>
                <a:gd name="T24" fmla="*/ 0 w 738"/>
                <a:gd name="T25" fmla="*/ 302 h 576"/>
                <a:gd name="T26" fmla="*/ 0 w 738"/>
                <a:gd name="T27" fmla="*/ 317 h 576"/>
                <a:gd name="T28" fmla="*/ 12 w 738"/>
                <a:gd name="T29" fmla="*/ 350 h 576"/>
                <a:gd name="T30" fmla="*/ 62 w 738"/>
                <a:gd name="T31" fmla="*/ 410 h 576"/>
                <a:gd name="T32" fmla="*/ 127 w 738"/>
                <a:gd name="T33" fmla="*/ 466 h 576"/>
                <a:gd name="T34" fmla="*/ 183 w 738"/>
                <a:gd name="T35" fmla="*/ 509 h 576"/>
                <a:gd name="T36" fmla="*/ 275 w 738"/>
                <a:gd name="T37" fmla="*/ 570 h 576"/>
                <a:gd name="T38" fmla="*/ 295 w 738"/>
                <a:gd name="T39" fmla="*/ 576 h 576"/>
                <a:gd name="T40" fmla="*/ 305 w 738"/>
                <a:gd name="T41" fmla="*/ 573 h 576"/>
                <a:gd name="T42" fmla="*/ 350 w 738"/>
                <a:gd name="T43" fmla="*/ 535 h 576"/>
                <a:gd name="T44" fmla="*/ 452 w 738"/>
                <a:gd name="T45" fmla="*/ 435 h 576"/>
                <a:gd name="T46" fmla="*/ 612 w 738"/>
                <a:gd name="T47" fmla="*/ 260 h 576"/>
                <a:gd name="T48" fmla="*/ 702 w 738"/>
                <a:gd name="T49" fmla="*/ 147 h 576"/>
                <a:gd name="T50" fmla="*/ 735 w 738"/>
                <a:gd name="T51" fmla="*/ 96 h 576"/>
                <a:gd name="T52" fmla="*/ 738 w 738"/>
                <a:gd name="T53" fmla="*/ 85 h 576"/>
                <a:gd name="T54" fmla="*/ 737 w 738"/>
                <a:gd name="T55" fmla="*/ 73 h 576"/>
                <a:gd name="T56" fmla="*/ 717 w 738"/>
                <a:gd name="T57" fmla="*/ 45 h 576"/>
                <a:gd name="T58" fmla="*/ 684 w 738"/>
                <a:gd name="T59" fmla="*/ 19 h 576"/>
                <a:gd name="T60" fmla="*/ 649 w 738"/>
                <a:gd name="T61" fmla="*/ 3 h 576"/>
                <a:gd name="T62" fmla="*/ 633 w 738"/>
                <a:gd name="T63" fmla="*/ 0 h 576"/>
                <a:gd name="T64" fmla="*/ 589 w 738"/>
                <a:gd name="T65" fmla="*/ 42 h 576"/>
                <a:gd name="T66" fmla="*/ 458 w 738"/>
                <a:gd name="T67" fmla="*/ 18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8" h="576">
                  <a:moveTo>
                    <a:pt x="458" y="180"/>
                  </a:moveTo>
                  <a:lnTo>
                    <a:pt x="393" y="252"/>
                  </a:lnTo>
                  <a:lnTo>
                    <a:pt x="295" y="350"/>
                  </a:lnTo>
                  <a:lnTo>
                    <a:pt x="278" y="360"/>
                  </a:lnTo>
                  <a:lnTo>
                    <a:pt x="251" y="345"/>
                  </a:lnTo>
                  <a:lnTo>
                    <a:pt x="190" y="298"/>
                  </a:lnTo>
                  <a:lnTo>
                    <a:pt x="157" y="273"/>
                  </a:lnTo>
                  <a:lnTo>
                    <a:pt x="94" y="248"/>
                  </a:lnTo>
                  <a:lnTo>
                    <a:pt x="53" y="246"/>
                  </a:lnTo>
                  <a:lnTo>
                    <a:pt x="30" y="253"/>
                  </a:lnTo>
                  <a:lnTo>
                    <a:pt x="13" y="268"/>
                  </a:lnTo>
                  <a:lnTo>
                    <a:pt x="3" y="289"/>
                  </a:lnTo>
                  <a:lnTo>
                    <a:pt x="0" y="302"/>
                  </a:lnTo>
                  <a:lnTo>
                    <a:pt x="0" y="317"/>
                  </a:lnTo>
                  <a:lnTo>
                    <a:pt x="12" y="350"/>
                  </a:lnTo>
                  <a:lnTo>
                    <a:pt x="62" y="410"/>
                  </a:lnTo>
                  <a:lnTo>
                    <a:pt x="127" y="466"/>
                  </a:lnTo>
                  <a:lnTo>
                    <a:pt x="183" y="509"/>
                  </a:lnTo>
                  <a:lnTo>
                    <a:pt x="275" y="570"/>
                  </a:lnTo>
                  <a:lnTo>
                    <a:pt x="295" y="576"/>
                  </a:lnTo>
                  <a:lnTo>
                    <a:pt x="305" y="573"/>
                  </a:lnTo>
                  <a:lnTo>
                    <a:pt x="350" y="535"/>
                  </a:lnTo>
                  <a:lnTo>
                    <a:pt x="452" y="435"/>
                  </a:lnTo>
                  <a:lnTo>
                    <a:pt x="612" y="260"/>
                  </a:lnTo>
                  <a:lnTo>
                    <a:pt x="702" y="147"/>
                  </a:lnTo>
                  <a:lnTo>
                    <a:pt x="735" y="96"/>
                  </a:lnTo>
                  <a:lnTo>
                    <a:pt x="738" y="85"/>
                  </a:lnTo>
                  <a:lnTo>
                    <a:pt x="737" y="73"/>
                  </a:lnTo>
                  <a:lnTo>
                    <a:pt x="717" y="45"/>
                  </a:lnTo>
                  <a:lnTo>
                    <a:pt x="684" y="19"/>
                  </a:lnTo>
                  <a:lnTo>
                    <a:pt x="649" y="3"/>
                  </a:lnTo>
                  <a:lnTo>
                    <a:pt x="633" y="0"/>
                  </a:lnTo>
                  <a:lnTo>
                    <a:pt x="589" y="42"/>
                  </a:lnTo>
                  <a:lnTo>
                    <a:pt x="458" y="1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5DE5B5E4-C4FB-4C55-847C-1898D5C4E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51" y="3864182"/>
              <a:ext cx="122496" cy="20381"/>
            </a:xfrm>
            <a:custGeom>
              <a:avLst/>
              <a:gdLst>
                <a:gd name="T0" fmla="*/ 45 w 1730"/>
                <a:gd name="T1" fmla="*/ 26 h 288"/>
                <a:gd name="T2" fmla="*/ 36 w 1730"/>
                <a:gd name="T3" fmla="*/ 32 h 288"/>
                <a:gd name="T4" fmla="*/ 20 w 1730"/>
                <a:gd name="T5" fmla="*/ 54 h 288"/>
                <a:gd name="T6" fmla="*/ 6 w 1730"/>
                <a:gd name="T7" fmla="*/ 100 h 288"/>
                <a:gd name="T8" fmla="*/ 0 w 1730"/>
                <a:gd name="T9" fmla="*/ 173 h 288"/>
                <a:gd name="T10" fmla="*/ 10 w 1730"/>
                <a:gd name="T11" fmla="*/ 223 h 288"/>
                <a:gd name="T12" fmla="*/ 22 w 1730"/>
                <a:gd name="T13" fmla="*/ 249 h 288"/>
                <a:gd name="T14" fmla="*/ 30 w 1730"/>
                <a:gd name="T15" fmla="*/ 258 h 288"/>
                <a:gd name="T16" fmla="*/ 51 w 1730"/>
                <a:gd name="T17" fmla="*/ 265 h 288"/>
                <a:gd name="T18" fmla="*/ 193 w 1730"/>
                <a:gd name="T19" fmla="*/ 277 h 288"/>
                <a:gd name="T20" fmla="*/ 560 w 1730"/>
                <a:gd name="T21" fmla="*/ 288 h 288"/>
                <a:gd name="T22" fmla="*/ 1170 w 1730"/>
                <a:gd name="T23" fmla="*/ 288 h 288"/>
                <a:gd name="T24" fmla="*/ 1537 w 1730"/>
                <a:gd name="T25" fmla="*/ 277 h 288"/>
                <a:gd name="T26" fmla="*/ 1679 w 1730"/>
                <a:gd name="T27" fmla="*/ 265 h 288"/>
                <a:gd name="T28" fmla="*/ 1700 w 1730"/>
                <a:gd name="T29" fmla="*/ 258 h 288"/>
                <a:gd name="T30" fmla="*/ 1708 w 1730"/>
                <a:gd name="T31" fmla="*/ 248 h 288"/>
                <a:gd name="T32" fmla="*/ 1721 w 1730"/>
                <a:gd name="T33" fmla="*/ 222 h 288"/>
                <a:gd name="T34" fmla="*/ 1730 w 1730"/>
                <a:gd name="T35" fmla="*/ 172 h 288"/>
                <a:gd name="T36" fmla="*/ 1724 w 1730"/>
                <a:gd name="T37" fmla="*/ 97 h 288"/>
                <a:gd name="T38" fmla="*/ 1708 w 1730"/>
                <a:gd name="T39" fmla="*/ 51 h 288"/>
                <a:gd name="T40" fmla="*/ 1692 w 1730"/>
                <a:gd name="T41" fmla="*/ 29 h 288"/>
                <a:gd name="T42" fmla="*/ 1682 w 1730"/>
                <a:gd name="T43" fmla="*/ 23 h 288"/>
                <a:gd name="T44" fmla="*/ 1659 w 1730"/>
                <a:gd name="T45" fmla="*/ 18 h 288"/>
                <a:gd name="T46" fmla="*/ 1517 w 1730"/>
                <a:gd name="T47" fmla="*/ 7 h 288"/>
                <a:gd name="T48" fmla="*/ 1157 w 1730"/>
                <a:gd name="T49" fmla="*/ 0 h 288"/>
                <a:gd name="T50" fmla="*/ 566 w 1730"/>
                <a:gd name="T51" fmla="*/ 0 h 288"/>
                <a:gd name="T52" fmla="*/ 207 w 1730"/>
                <a:gd name="T53" fmla="*/ 10 h 288"/>
                <a:gd name="T54" fmla="*/ 66 w 1730"/>
                <a:gd name="T55" fmla="*/ 19 h 288"/>
                <a:gd name="T56" fmla="*/ 45 w 1730"/>
                <a:gd name="T57" fmla="*/ 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30" h="288">
                  <a:moveTo>
                    <a:pt x="45" y="26"/>
                  </a:moveTo>
                  <a:lnTo>
                    <a:pt x="36" y="32"/>
                  </a:lnTo>
                  <a:lnTo>
                    <a:pt x="20" y="54"/>
                  </a:lnTo>
                  <a:lnTo>
                    <a:pt x="6" y="100"/>
                  </a:lnTo>
                  <a:lnTo>
                    <a:pt x="0" y="173"/>
                  </a:lnTo>
                  <a:lnTo>
                    <a:pt x="10" y="223"/>
                  </a:lnTo>
                  <a:lnTo>
                    <a:pt x="22" y="249"/>
                  </a:lnTo>
                  <a:lnTo>
                    <a:pt x="30" y="258"/>
                  </a:lnTo>
                  <a:lnTo>
                    <a:pt x="51" y="265"/>
                  </a:lnTo>
                  <a:lnTo>
                    <a:pt x="193" y="277"/>
                  </a:lnTo>
                  <a:lnTo>
                    <a:pt x="560" y="288"/>
                  </a:lnTo>
                  <a:lnTo>
                    <a:pt x="1170" y="288"/>
                  </a:lnTo>
                  <a:lnTo>
                    <a:pt x="1537" y="277"/>
                  </a:lnTo>
                  <a:lnTo>
                    <a:pt x="1679" y="265"/>
                  </a:lnTo>
                  <a:lnTo>
                    <a:pt x="1700" y="258"/>
                  </a:lnTo>
                  <a:lnTo>
                    <a:pt x="1708" y="248"/>
                  </a:lnTo>
                  <a:lnTo>
                    <a:pt x="1721" y="222"/>
                  </a:lnTo>
                  <a:lnTo>
                    <a:pt x="1730" y="172"/>
                  </a:lnTo>
                  <a:lnTo>
                    <a:pt x="1724" y="97"/>
                  </a:lnTo>
                  <a:lnTo>
                    <a:pt x="1708" y="51"/>
                  </a:lnTo>
                  <a:lnTo>
                    <a:pt x="1692" y="29"/>
                  </a:lnTo>
                  <a:lnTo>
                    <a:pt x="1682" y="23"/>
                  </a:lnTo>
                  <a:lnTo>
                    <a:pt x="1659" y="18"/>
                  </a:lnTo>
                  <a:lnTo>
                    <a:pt x="1517" y="7"/>
                  </a:lnTo>
                  <a:lnTo>
                    <a:pt x="1157" y="0"/>
                  </a:lnTo>
                  <a:lnTo>
                    <a:pt x="566" y="0"/>
                  </a:lnTo>
                  <a:lnTo>
                    <a:pt x="207" y="10"/>
                  </a:lnTo>
                  <a:lnTo>
                    <a:pt x="66" y="19"/>
                  </a:lnTo>
                  <a:lnTo>
                    <a:pt x="45" y="2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7D19C5CC-CDB9-4B92-9386-C0858957A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24" y="3909827"/>
              <a:ext cx="52438" cy="40761"/>
            </a:xfrm>
            <a:custGeom>
              <a:avLst/>
              <a:gdLst>
                <a:gd name="T0" fmla="*/ 519 w 742"/>
                <a:gd name="T1" fmla="*/ 114 h 576"/>
                <a:gd name="T2" fmla="*/ 423 w 742"/>
                <a:gd name="T3" fmla="*/ 219 h 576"/>
                <a:gd name="T4" fmla="*/ 354 w 742"/>
                <a:gd name="T5" fmla="*/ 298 h 576"/>
                <a:gd name="T6" fmla="*/ 295 w 742"/>
                <a:gd name="T7" fmla="*/ 367 h 576"/>
                <a:gd name="T8" fmla="*/ 184 w 742"/>
                <a:gd name="T9" fmla="*/ 288 h 576"/>
                <a:gd name="T10" fmla="*/ 122 w 742"/>
                <a:gd name="T11" fmla="*/ 246 h 576"/>
                <a:gd name="T12" fmla="*/ 72 w 742"/>
                <a:gd name="T13" fmla="*/ 226 h 576"/>
                <a:gd name="T14" fmla="*/ 47 w 742"/>
                <a:gd name="T15" fmla="*/ 232 h 576"/>
                <a:gd name="T16" fmla="*/ 36 w 742"/>
                <a:gd name="T17" fmla="*/ 241 h 576"/>
                <a:gd name="T18" fmla="*/ 21 w 742"/>
                <a:gd name="T19" fmla="*/ 255 h 576"/>
                <a:gd name="T20" fmla="*/ 1 w 742"/>
                <a:gd name="T21" fmla="*/ 295 h 576"/>
                <a:gd name="T22" fmla="*/ 0 w 742"/>
                <a:gd name="T23" fmla="*/ 313 h 576"/>
                <a:gd name="T24" fmla="*/ 1 w 742"/>
                <a:gd name="T25" fmla="*/ 323 h 576"/>
                <a:gd name="T26" fmla="*/ 23 w 742"/>
                <a:gd name="T27" fmla="*/ 353 h 576"/>
                <a:gd name="T28" fmla="*/ 80 w 742"/>
                <a:gd name="T29" fmla="*/ 416 h 576"/>
                <a:gd name="T30" fmla="*/ 185 w 742"/>
                <a:gd name="T31" fmla="*/ 505 h 576"/>
                <a:gd name="T32" fmla="*/ 256 w 742"/>
                <a:gd name="T33" fmla="*/ 557 h 576"/>
                <a:gd name="T34" fmla="*/ 292 w 742"/>
                <a:gd name="T35" fmla="*/ 575 h 576"/>
                <a:gd name="T36" fmla="*/ 303 w 742"/>
                <a:gd name="T37" fmla="*/ 576 h 576"/>
                <a:gd name="T38" fmla="*/ 314 w 742"/>
                <a:gd name="T39" fmla="*/ 573 h 576"/>
                <a:gd name="T40" fmla="*/ 357 w 742"/>
                <a:gd name="T41" fmla="*/ 536 h 576"/>
                <a:gd name="T42" fmla="*/ 456 w 742"/>
                <a:gd name="T43" fmla="*/ 433 h 576"/>
                <a:gd name="T44" fmla="*/ 614 w 742"/>
                <a:gd name="T45" fmla="*/ 258 h 576"/>
                <a:gd name="T46" fmla="*/ 706 w 742"/>
                <a:gd name="T47" fmla="*/ 146 h 576"/>
                <a:gd name="T48" fmla="*/ 739 w 742"/>
                <a:gd name="T49" fmla="*/ 98 h 576"/>
                <a:gd name="T50" fmla="*/ 742 w 742"/>
                <a:gd name="T51" fmla="*/ 87 h 576"/>
                <a:gd name="T52" fmla="*/ 741 w 742"/>
                <a:gd name="T53" fmla="*/ 72 h 576"/>
                <a:gd name="T54" fmla="*/ 725 w 742"/>
                <a:gd name="T55" fmla="*/ 44 h 576"/>
                <a:gd name="T56" fmla="*/ 699 w 742"/>
                <a:gd name="T57" fmla="*/ 18 h 576"/>
                <a:gd name="T58" fmla="*/ 670 w 742"/>
                <a:gd name="T59" fmla="*/ 2 h 576"/>
                <a:gd name="T60" fmla="*/ 656 w 742"/>
                <a:gd name="T61" fmla="*/ 0 h 576"/>
                <a:gd name="T62" fmla="*/ 639 w 742"/>
                <a:gd name="T63" fmla="*/ 8 h 576"/>
                <a:gd name="T64" fmla="*/ 564 w 742"/>
                <a:gd name="T65" fmla="*/ 68 h 576"/>
                <a:gd name="T66" fmla="*/ 519 w 742"/>
                <a:gd name="T67" fmla="*/ 11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2" h="576">
                  <a:moveTo>
                    <a:pt x="519" y="114"/>
                  </a:moveTo>
                  <a:lnTo>
                    <a:pt x="423" y="219"/>
                  </a:lnTo>
                  <a:lnTo>
                    <a:pt x="354" y="298"/>
                  </a:lnTo>
                  <a:lnTo>
                    <a:pt x="295" y="367"/>
                  </a:lnTo>
                  <a:lnTo>
                    <a:pt x="184" y="288"/>
                  </a:lnTo>
                  <a:lnTo>
                    <a:pt x="122" y="246"/>
                  </a:lnTo>
                  <a:lnTo>
                    <a:pt x="72" y="226"/>
                  </a:lnTo>
                  <a:lnTo>
                    <a:pt x="47" y="232"/>
                  </a:lnTo>
                  <a:lnTo>
                    <a:pt x="36" y="241"/>
                  </a:lnTo>
                  <a:lnTo>
                    <a:pt x="21" y="255"/>
                  </a:lnTo>
                  <a:lnTo>
                    <a:pt x="1" y="295"/>
                  </a:lnTo>
                  <a:lnTo>
                    <a:pt x="0" y="313"/>
                  </a:lnTo>
                  <a:lnTo>
                    <a:pt x="1" y="323"/>
                  </a:lnTo>
                  <a:lnTo>
                    <a:pt x="23" y="353"/>
                  </a:lnTo>
                  <a:lnTo>
                    <a:pt x="80" y="416"/>
                  </a:lnTo>
                  <a:lnTo>
                    <a:pt x="185" y="505"/>
                  </a:lnTo>
                  <a:lnTo>
                    <a:pt x="256" y="557"/>
                  </a:lnTo>
                  <a:lnTo>
                    <a:pt x="292" y="575"/>
                  </a:lnTo>
                  <a:lnTo>
                    <a:pt x="303" y="576"/>
                  </a:lnTo>
                  <a:lnTo>
                    <a:pt x="314" y="573"/>
                  </a:lnTo>
                  <a:lnTo>
                    <a:pt x="357" y="536"/>
                  </a:lnTo>
                  <a:lnTo>
                    <a:pt x="456" y="433"/>
                  </a:lnTo>
                  <a:lnTo>
                    <a:pt x="614" y="258"/>
                  </a:lnTo>
                  <a:lnTo>
                    <a:pt x="706" y="146"/>
                  </a:lnTo>
                  <a:lnTo>
                    <a:pt x="739" y="98"/>
                  </a:lnTo>
                  <a:lnTo>
                    <a:pt x="742" y="87"/>
                  </a:lnTo>
                  <a:lnTo>
                    <a:pt x="741" y="72"/>
                  </a:lnTo>
                  <a:lnTo>
                    <a:pt x="725" y="44"/>
                  </a:lnTo>
                  <a:lnTo>
                    <a:pt x="699" y="18"/>
                  </a:lnTo>
                  <a:lnTo>
                    <a:pt x="670" y="2"/>
                  </a:lnTo>
                  <a:lnTo>
                    <a:pt x="656" y="0"/>
                  </a:lnTo>
                  <a:lnTo>
                    <a:pt x="639" y="8"/>
                  </a:lnTo>
                  <a:lnTo>
                    <a:pt x="564" y="68"/>
                  </a:lnTo>
                  <a:lnTo>
                    <a:pt x="519" y="1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ED7E8862-18A6-4543-89BD-04BC309C0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51" y="3927235"/>
              <a:ext cx="122284" cy="18258"/>
            </a:xfrm>
            <a:custGeom>
              <a:avLst/>
              <a:gdLst>
                <a:gd name="T0" fmla="*/ 19 w 1727"/>
                <a:gd name="T1" fmla="*/ 13 h 259"/>
                <a:gd name="T2" fmla="*/ 9 w 1727"/>
                <a:gd name="T3" fmla="*/ 26 h 259"/>
                <a:gd name="T4" fmla="*/ 0 w 1727"/>
                <a:gd name="T5" fmla="*/ 85 h 259"/>
                <a:gd name="T6" fmla="*/ 5 w 1727"/>
                <a:gd name="T7" fmla="*/ 155 h 259"/>
                <a:gd name="T8" fmla="*/ 19 w 1727"/>
                <a:gd name="T9" fmla="*/ 214 h 259"/>
                <a:gd name="T10" fmla="*/ 30 w 1727"/>
                <a:gd name="T11" fmla="*/ 230 h 259"/>
                <a:gd name="T12" fmla="*/ 45 w 1727"/>
                <a:gd name="T13" fmla="*/ 239 h 259"/>
                <a:gd name="T14" fmla="*/ 143 w 1727"/>
                <a:gd name="T15" fmla="*/ 249 h 259"/>
                <a:gd name="T16" fmla="*/ 466 w 1727"/>
                <a:gd name="T17" fmla="*/ 259 h 259"/>
                <a:gd name="T18" fmla="*/ 868 w 1727"/>
                <a:gd name="T19" fmla="*/ 259 h 259"/>
                <a:gd name="T20" fmla="*/ 1174 w 1727"/>
                <a:gd name="T21" fmla="*/ 259 h 259"/>
                <a:gd name="T22" fmla="*/ 1469 w 1727"/>
                <a:gd name="T23" fmla="*/ 256 h 259"/>
                <a:gd name="T24" fmla="*/ 1595 w 1727"/>
                <a:gd name="T25" fmla="*/ 247 h 259"/>
                <a:gd name="T26" fmla="*/ 1672 w 1727"/>
                <a:gd name="T27" fmla="*/ 233 h 259"/>
                <a:gd name="T28" fmla="*/ 1713 w 1727"/>
                <a:gd name="T29" fmla="*/ 210 h 259"/>
                <a:gd name="T30" fmla="*/ 1727 w 1727"/>
                <a:gd name="T31" fmla="*/ 176 h 259"/>
                <a:gd name="T32" fmla="*/ 1727 w 1727"/>
                <a:gd name="T33" fmla="*/ 128 h 259"/>
                <a:gd name="T34" fmla="*/ 1724 w 1727"/>
                <a:gd name="T35" fmla="*/ 99 h 259"/>
                <a:gd name="T36" fmla="*/ 1717 w 1727"/>
                <a:gd name="T37" fmla="*/ 7 h 259"/>
                <a:gd name="T38" fmla="*/ 875 w 1727"/>
                <a:gd name="T39" fmla="*/ 0 h 259"/>
                <a:gd name="T40" fmla="*/ 537 w 1727"/>
                <a:gd name="T41" fmla="*/ 0 h 259"/>
                <a:gd name="T42" fmla="*/ 72 w 1727"/>
                <a:gd name="T43" fmla="*/ 6 h 259"/>
                <a:gd name="T44" fmla="*/ 19 w 1727"/>
                <a:gd name="T45" fmla="*/ 1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27" h="259">
                  <a:moveTo>
                    <a:pt x="19" y="13"/>
                  </a:moveTo>
                  <a:lnTo>
                    <a:pt x="9" y="26"/>
                  </a:lnTo>
                  <a:lnTo>
                    <a:pt x="0" y="85"/>
                  </a:lnTo>
                  <a:lnTo>
                    <a:pt x="5" y="155"/>
                  </a:lnTo>
                  <a:lnTo>
                    <a:pt x="19" y="214"/>
                  </a:lnTo>
                  <a:lnTo>
                    <a:pt x="30" y="230"/>
                  </a:lnTo>
                  <a:lnTo>
                    <a:pt x="45" y="239"/>
                  </a:lnTo>
                  <a:lnTo>
                    <a:pt x="143" y="249"/>
                  </a:lnTo>
                  <a:lnTo>
                    <a:pt x="466" y="259"/>
                  </a:lnTo>
                  <a:lnTo>
                    <a:pt x="868" y="259"/>
                  </a:lnTo>
                  <a:lnTo>
                    <a:pt x="1174" y="259"/>
                  </a:lnTo>
                  <a:lnTo>
                    <a:pt x="1469" y="256"/>
                  </a:lnTo>
                  <a:lnTo>
                    <a:pt x="1595" y="247"/>
                  </a:lnTo>
                  <a:lnTo>
                    <a:pt x="1672" y="233"/>
                  </a:lnTo>
                  <a:lnTo>
                    <a:pt x="1713" y="210"/>
                  </a:lnTo>
                  <a:lnTo>
                    <a:pt x="1727" y="176"/>
                  </a:lnTo>
                  <a:lnTo>
                    <a:pt x="1727" y="128"/>
                  </a:lnTo>
                  <a:lnTo>
                    <a:pt x="1724" y="99"/>
                  </a:lnTo>
                  <a:lnTo>
                    <a:pt x="1717" y="7"/>
                  </a:lnTo>
                  <a:lnTo>
                    <a:pt x="875" y="0"/>
                  </a:lnTo>
                  <a:lnTo>
                    <a:pt x="537" y="0"/>
                  </a:lnTo>
                  <a:lnTo>
                    <a:pt x="72" y="6"/>
                  </a:lnTo>
                  <a:lnTo>
                    <a:pt x="19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EDAEB574-4C12-4197-9320-817134318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473" y="3968209"/>
              <a:ext cx="50952" cy="40124"/>
            </a:xfrm>
            <a:custGeom>
              <a:avLst/>
              <a:gdLst>
                <a:gd name="T0" fmla="*/ 457 w 721"/>
                <a:gd name="T1" fmla="*/ 170 h 566"/>
                <a:gd name="T2" fmla="*/ 387 w 721"/>
                <a:gd name="T3" fmla="*/ 242 h 566"/>
                <a:gd name="T4" fmla="*/ 285 w 721"/>
                <a:gd name="T5" fmla="*/ 340 h 566"/>
                <a:gd name="T6" fmla="*/ 267 w 721"/>
                <a:gd name="T7" fmla="*/ 350 h 566"/>
                <a:gd name="T8" fmla="*/ 255 w 721"/>
                <a:gd name="T9" fmla="*/ 347 h 566"/>
                <a:gd name="T10" fmla="*/ 205 w 721"/>
                <a:gd name="T11" fmla="*/ 314 h 566"/>
                <a:gd name="T12" fmla="*/ 176 w 721"/>
                <a:gd name="T13" fmla="*/ 288 h 566"/>
                <a:gd name="T14" fmla="*/ 141 w 721"/>
                <a:gd name="T15" fmla="*/ 262 h 566"/>
                <a:gd name="T16" fmla="*/ 80 w 721"/>
                <a:gd name="T17" fmla="*/ 236 h 566"/>
                <a:gd name="T18" fmla="*/ 42 w 721"/>
                <a:gd name="T19" fmla="*/ 236 h 566"/>
                <a:gd name="T20" fmla="*/ 22 w 721"/>
                <a:gd name="T21" fmla="*/ 245 h 566"/>
                <a:gd name="T22" fmla="*/ 9 w 721"/>
                <a:gd name="T23" fmla="*/ 262 h 566"/>
                <a:gd name="T24" fmla="*/ 0 w 721"/>
                <a:gd name="T25" fmla="*/ 285 h 566"/>
                <a:gd name="T26" fmla="*/ 0 w 721"/>
                <a:gd name="T27" fmla="*/ 300 h 566"/>
                <a:gd name="T28" fmla="*/ 2 w 721"/>
                <a:gd name="T29" fmla="*/ 315 h 566"/>
                <a:gd name="T30" fmla="*/ 16 w 721"/>
                <a:gd name="T31" fmla="*/ 350 h 566"/>
                <a:gd name="T32" fmla="*/ 67 w 721"/>
                <a:gd name="T33" fmla="*/ 410 h 566"/>
                <a:gd name="T34" fmla="*/ 127 w 721"/>
                <a:gd name="T35" fmla="*/ 462 h 566"/>
                <a:gd name="T36" fmla="*/ 180 w 721"/>
                <a:gd name="T37" fmla="*/ 504 h 566"/>
                <a:gd name="T38" fmla="*/ 267 w 721"/>
                <a:gd name="T39" fmla="*/ 560 h 566"/>
                <a:gd name="T40" fmla="*/ 288 w 721"/>
                <a:gd name="T41" fmla="*/ 566 h 566"/>
                <a:gd name="T42" fmla="*/ 310 w 721"/>
                <a:gd name="T43" fmla="*/ 554 h 566"/>
                <a:gd name="T44" fmla="*/ 422 w 721"/>
                <a:gd name="T45" fmla="*/ 448 h 566"/>
                <a:gd name="T46" fmla="*/ 569 w 721"/>
                <a:gd name="T47" fmla="*/ 295 h 566"/>
                <a:gd name="T48" fmla="*/ 688 w 721"/>
                <a:gd name="T49" fmla="*/ 160 h 566"/>
                <a:gd name="T50" fmla="*/ 716 w 721"/>
                <a:gd name="T51" fmla="*/ 123 h 566"/>
                <a:gd name="T52" fmla="*/ 721 w 721"/>
                <a:gd name="T53" fmla="*/ 105 h 566"/>
                <a:gd name="T54" fmla="*/ 721 w 721"/>
                <a:gd name="T55" fmla="*/ 71 h 566"/>
                <a:gd name="T56" fmla="*/ 708 w 721"/>
                <a:gd name="T57" fmla="*/ 36 h 566"/>
                <a:gd name="T58" fmla="*/ 682 w 721"/>
                <a:gd name="T59" fmla="*/ 10 h 566"/>
                <a:gd name="T60" fmla="*/ 665 w 721"/>
                <a:gd name="T61" fmla="*/ 2 h 566"/>
                <a:gd name="T62" fmla="*/ 654 w 721"/>
                <a:gd name="T63" fmla="*/ 0 h 566"/>
                <a:gd name="T64" fmla="*/ 619 w 721"/>
                <a:gd name="T65" fmla="*/ 16 h 566"/>
                <a:gd name="T66" fmla="*/ 539 w 721"/>
                <a:gd name="T67" fmla="*/ 84 h 566"/>
                <a:gd name="T68" fmla="*/ 457 w 721"/>
                <a:gd name="T69" fmla="*/ 17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1" h="566">
                  <a:moveTo>
                    <a:pt x="457" y="170"/>
                  </a:moveTo>
                  <a:lnTo>
                    <a:pt x="387" y="242"/>
                  </a:lnTo>
                  <a:lnTo>
                    <a:pt x="285" y="340"/>
                  </a:lnTo>
                  <a:lnTo>
                    <a:pt x="267" y="350"/>
                  </a:lnTo>
                  <a:lnTo>
                    <a:pt x="255" y="347"/>
                  </a:lnTo>
                  <a:lnTo>
                    <a:pt x="205" y="314"/>
                  </a:lnTo>
                  <a:lnTo>
                    <a:pt x="176" y="288"/>
                  </a:lnTo>
                  <a:lnTo>
                    <a:pt x="141" y="262"/>
                  </a:lnTo>
                  <a:lnTo>
                    <a:pt x="80" y="236"/>
                  </a:lnTo>
                  <a:lnTo>
                    <a:pt x="42" y="236"/>
                  </a:lnTo>
                  <a:lnTo>
                    <a:pt x="22" y="245"/>
                  </a:lnTo>
                  <a:lnTo>
                    <a:pt x="9" y="262"/>
                  </a:lnTo>
                  <a:lnTo>
                    <a:pt x="0" y="285"/>
                  </a:lnTo>
                  <a:lnTo>
                    <a:pt x="0" y="300"/>
                  </a:lnTo>
                  <a:lnTo>
                    <a:pt x="2" y="315"/>
                  </a:lnTo>
                  <a:lnTo>
                    <a:pt x="16" y="350"/>
                  </a:lnTo>
                  <a:lnTo>
                    <a:pt x="67" y="410"/>
                  </a:lnTo>
                  <a:lnTo>
                    <a:pt x="127" y="462"/>
                  </a:lnTo>
                  <a:lnTo>
                    <a:pt x="180" y="504"/>
                  </a:lnTo>
                  <a:lnTo>
                    <a:pt x="267" y="560"/>
                  </a:lnTo>
                  <a:lnTo>
                    <a:pt x="288" y="566"/>
                  </a:lnTo>
                  <a:lnTo>
                    <a:pt x="310" y="554"/>
                  </a:lnTo>
                  <a:lnTo>
                    <a:pt x="422" y="448"/>
                  </a:lnTo>
                  <a:lnTo>
                    <a:pt x="569" y="295"/>
                  </a:lnTo>
                  <a:lnTo>
                    <a:pt x="688" y="160"/>
                  </a:lnTo>
                  <a:lnTo>
                    <a:pt x="716" y="123"/>
                  </a:lnTo>
                  <a:lnTo>
                    <a:pt x="721" y="105"/>
                  </a:lnTo>
                  <a:lnTo>
                    <a:pt x="721" y="71"/>
                  </a:lnTo>
                  <a:lnTo>
                    <a:pt x="708" y="36"/>
                  </a:lnTo>
                  <a:lnTo>
                    <a:pt x="682" y="10"/>
                  </a:lnTo>
                  <a:lnTo>
                    <a:pt x="665" y="2"/>
                  </a:lnTo>
                  <a:lnTo>
                    <a:pt x="654" y="0"/>
                  </a:lnTo>
                  <a:lnTo>
                    <a:pt x="619" y="16"/>
                  </a:lnTo>
                  <a:lnTo>
                    <a:pt x="539" y="84"/>
                  </a:lnTo>
                  <a:lnTo>
                    <a:pt x="457" y="1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6E33993C-04A4-47C1-88AC-B65E95EAB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163" y="3981159"/>
              <a:ext cx="88104" cy="18470"/>
            </a:xfrm>
            <a:custGeom>
              <a:avLst/>
              <a:gdLst>
                <a:gd name="T0" fmla="*/ 9 w 1246"/>
                <a:gd name="T1" fmla="*/ 57 h 262"/>
                <a:gd name="T2" fmla="*/ 3 w 1246"/>
                <a:gd name="T3" fmla="*/ 85 h 262"/>
                <a:gd name="T4" fmla="*/ 0 w 1246"/>
                <a:gd name="T5" fmla="*/ 152 h 262"/>
                <a:gd name="T6" fmla="*/ 3 w 1246"/>
                <a:gd name="T7" fmla="*/ 182 h 262"/>
                <a:gd name="T8" fmla="*/ 10 w 1246"/>
                <a:gd name="T9" fmla="*/ 251 h 262"/>
                <a:gd name="T10" fmla="*/ 607 w 1246"/>
                <a:gd name="T11" fmla="*/ 259 h 262"/>
                <a:gd name="T12" fmla="*/ 914 w 1246"/>
                <a:gd name="T13" fmla="*/ 262 h 262"/>
                <a:gd name="T14" fmla="*/ 1148 w 1246"/>
                <a:gd name="T15" fmla="*/ 254 h 262"/>
                <a:gd name="T16" fmla="*/ 1216 w 1246"/>
                <a:gd name="T17" fmla="*/ 243 h 262"/>
                <a:gd name="T18" fmla="*/ 1226 w 1246"/>
                <a:gd name="T19" fmla="*/ 236 h 262"/>
                <a:gd name="T20" fmla="*/ 1236 w 1246"/>
                <a:gd name="T21" fmla="*/ 215 h 262"/>
                <a:gd name="T22" fmla="*/ 1246 w 1246"/>
                <a:gd name="T23" fmla="*/ 158 h 262"/>
                <a:gd name="T24" fmla="*/ 1243 w 1246"/>
                <a:gd name="T25" fmla="*/ 96 h 262"/>
                <a:gd name="T26" fmla="*/ 1229 w 1246"/>
                <a:gd name="T27" fmla="*/ 44 h 262"/>
                <a:gd name="T28" fmla="*/ 1217 w 1246"/>
                <a:gd name="T29" fmla="*/ 28 h 262"/>
                <a:gd name="T30" fmla="*/ 1205 w 1246"/>
                <a:gd name="T31" fmla="*/ 21 h 262"/>
                <a:gd name="T32" fmla="*/ 1128 w 1246"/>
                <a:gd name="T33" fmla="*/ 10 h 262"/>
                <a:gd name="T34" fmla="*/ 891 w 1246"/>
                <a:gd name="T35" fmla="*/ 1 h 262"/>
                <a:gd name="T36" fmla="*/ 606 w 1246"/>
                <a:gd name="T37" fmla="*/ 0 h 262"/>
                <a:gd name="T38" fmla="*/ 23 w 1246"/>
                <a:gd name="T39" fmla="*/ 0 h 262"/>
                <a:gd name="T40" fmla="*/ 9 w 1246"/>
                <a:gd name="T41" fmla="*/ 5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6" h="262">
                  <a:moveTo>
                    <a:pt x="9" y="57"/>
                  </a:moveTo>
                  <a:lnTo>
                    <a:pt x="3" y="85"/>
                  </a:lnTo>
                  <a:lnTo>
                    <a:pt x="0" y="152"/>
                  </a:lnTo>
                  <a:lnTo>
                    <a:pt x="3" y="182"/>
                  </a:lnTo>
                  <a:lnTo>
                    <a:pt x="10" y="251"/>
                  </a:lnTo>
                  <a:lnTo>
                    <a:pt x="607" y="259"/>
                  </a:lnTo>
                  <a:lnTo>
                    <a:pt x="914" y="262"/>
                  </a:lnTo>
                  <a:lnTo>
                    <a:pt x="1148" y="254"/>
                  </a:lnTo>
                  <a:lnTo>
                    <a:pt x="1216" y="243"/>
                  </a:lnTo>
                  <a:lnTo>
                    <a:pt x="1226" y="236"/>
                  </a:lnTo>
                  <a:lnTo>
                    <a:pt x="1236" y="215"/>
                  </a:lnTo>
                  <a:lnTo>
                    <a:pt x="1246" y="158"/>
                  </a:lnTo>
                  <a:lnTo>
                    <a:pt x="1243" y="96"/>
                  </a:lnTo>
                  <a:lnTo>
                    <a:pt x="1229" y="44"/>
                  </a:lnTo>
                  <a:lnTo>
                    <a:pt x="1217" y="28"/>
                  </a:lnTo>
                  <a:lnTo>
                    <a:pt x="1205" y="21"/>
                  </a:lnTo>
                  <a:lnTo>
                    <a:pt x="1128" y="10"/>
                  </a:lnTo>
                  <a:lnTo>
                    <a:pt x="891" y="1"/>
                  </a:lnTo>
                  <a:lnTo>
                    <a:pt x="606" y="0"/>
                  </a:lnTo>
                  <a:lnTo>
                    <a:pt x="23" y="0"/>
                  </a:lnTo>
                  <a:lnTo>
                    <a:pt x="9" y="5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99B21300-E68A-42B6-9784-84E938E19C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2719" y="4007272"/>
              <a:ext cx="176208" cy="175995"/>
            </a:xfrm>
            <a:custGeom>
              <a:avLst/>
              <a:gdLst>
                <a:gd name="T0" fmla="*/ 955 w 2489"/>
                <a:gd name="T1" fmla="*/ 27 h 2488"/>
                <a:gd name="T2" fmla="*/ 747 w 2489"/>
                <a:gd name="T3" fmla="*/ 102 h 2488"/>
                <a:gd name="T4" fmla="*/ 551 w 2489"/>
                <a:gd name="T5" fmla="*/ 212 h 2488"/>
                <a:gd name="T6" fmla="*/ 381 w 2489"/>
                <a:gd name="T7" fmla="*/ 345 h 2488"/>
                <a:gd name="T8" fmla="*/ 279 w 2489"/>
                <a:gd name="T9" fmla="*/ 458 h 2488"/>
                <a:gd name="T10" fmla="*/ 161 w 2489"/>
                <a:gd name="T11" fmla="*/ 636 h 2488"/>
                <a:gd name="T12" fmla="*/ 55 w 2489"/>
                <a:gd name="T13" fmla="*/ 888 h 2488"/>
                <a:gd name="T14" fmla="*/ 4 w 2489"/>
                <a:gd name="T15" fmla="*/ 1147 h 2488"/>
                <a:gd name="T16" fmla="*/ 10 w 2489"/>
                <a:gd name="T17" fmla="*/ 1404 h 2488"/>
                <a:gd name="T18" fmla="*/ 69 w 2489"/>
                <a:gd name="T19" fmla="*/ 1656 h 2488"/>
                <a:gd name="T20" fmla="*/ 181 w 2489"/>
                <a:gd name="T21" fmla="*/ 1891 h 2488"/>
                <a:gd name="T22" fmla="*/ 344 w 2489"/>
                <a:gd name="T23" fmla="*/ 2104 h 2488"/>
                <a:gd name="T24" fmla="*/ 555 w 2489"/>
                <a:gd name="T25" fmla="*/ 2286 h 2488"/>
                <a:gd name="T26" fmla="*/ 653 w 2489"/>
                <a:gd name="T27" fmla="*/ 2344 h 2488"/>
                <a:gd name="T28" fmla="*/ 862 w 2489"/>
                <a:gd name="T29" fmla="*/ 2426 h 2488"/>
                <a:gd name="T30" fmla="*/ 1046 w 2489"/>
                <a:gd name="T31" fmla="*/ 2472 h 2488"/>
                <a:gd name="T32" fmla="*/ 1292 w 2489"/>
                <a:gd name="T33" fmla="*/ 2488 h 2488"/>
                <a:gd name="T34" fmla="*/ 1532 w 2489"/>
                <a:gd name="T35" fmla="*/ 2455 h 2488"/>
                <a:gd name="T36" fmla="*/ 1761 w 2489"/>
                <a:gd name="T37" fmla="*/ 2377 h 2488"/>
                <a:gd name="T38" fmla="*/ 1971 w 2489"/>
                <a:gd name="T39" fmla="*/ 2258 h 2488"/>
                <a:gd name="T40" fmla="*/ 2155 w 2489"/>
                <a:gd name="T41" fmla="*/ 2099 h 2488"/>
                <a:gd name="T42" fmla="*/ 2306 w 2489"/>
                <a:gd name="T43" fmla="*/ 1908 h 2488"/>
                <a:gd name="T44" fmla="*/ 2417 w 2489"/>
                <a:gd name="T45" fmla="*/ 1685 h 2488"/>
                <a:gd name="T46" fmla="*/ 2458 w 2489"/>
                <a:gd name="T47" fmla="*/ 1551 h 2488"/>
                <a:gd name="T48" fmla="*/ 2489 w 2489"/>
                <a:gd name="T49" fmla="*/ 1197 h 2488"/>
                <a:gd name="T50" fmla="*/ 2462 w 2489"/>
                <a:gd name="T51" fmla="*/ 951 h 2488"/>
                <a:gd name="T52" fmla="*/ 2384 w 2489"/>
                <a:gd name="T53" fmla="*/ 731 h 2488"/>
                <a:gd name="T54" fmla="*/ 2220 w 2489"/>
                <a:gd name="T55" fmla="*/ 466 h 2488"/>
                <a:gd name="T56" fmla="*/ 1996 w 2489"/>
                <a:gd name="T57" fmla="*/ 247 h 2488"/>
                <a:gd name="T58" fmla="*/ 1728 w 2489"/>
                <a:gd name="T59" fmla="*/ 91 h 2488"/>
                <a:gd name="T60" fmla="*/ 1590 w 2489"/>
                <a:gd name="T61" fmla="*/ 43 h 2488"/>
                <a:gd name="T62" fmla="*/ 1236 w 2489"/>
                <a:gd name="T63" fmla="*/ 0 h 2488"/>
                <a:gd name="T64" fmla="*/ 1009 w 2489"/>
                <a:gd name="T65" fmla="*/ 16 h 2488"/>
                <a:gd name="T66" fmla="*/ 2046 w 2489"/>
                <a:gd name="T67" fmla="*/ 706 h 2488"/>
                <a:gd name="T68" fmla="*/ 2072 w 2489"/>
                <a:gd name="T69" fmla="*/ 833 h 2488"/>
                <a:gd name="T70" fmla="*/ 2034 w 2489"/>
                <a:gd name="T71" fmla="*/ 927 h 2488"/>
                <a:gd name="T72" fmla="*/ 1738 w 2489"/>
                <a:gd name="T73" fmla="*/ 1275 h 2488"/>
                <a:gd name="T74" fmla="*/ 1214 w 2489"/>
                <a:gd name="T75" fmla="*/ 1835 h 2488"/>
                <a:gd name="T76" fmla="*/ 1150 w 2489"/>
                <a:gd name="T77" fmla="*/ 1876 h 2488"/>
                <a:gd name="T78" fmla="*/ 1060 w 2489"/>
                <a:gd name="T79" fmla="*/ 1876 h 2488"/>
                <a:gd name="T80" fmla="*/ 860 w 2489"/>
                <a:gd name="T81" fmla="*/ 1744 h 2488"/>
                <a:gd name="T82" fmla="*/ 488 w 2489"/>
                <a:gd name="T83" fmla="*/ 1445 h 2488"/>
                <a:gd name="T84" fmla="*/ 443 w 2489"/>
                <a:gd name="T85" fmla="*/ 1394 h 2488"/>
                <a:gd name="T86" fmla="*/ 420 w 2489"/>
                <a:gd name="T87" fmla="*/ 1317 h 2488"/>
                <a:gd name="T88" fmla="*/ 457 w 2489"/>
                <a:gd name="T89" fmla="*/ 1181 h 2488"/>
                <a:gd name="T90" fmla="*/ 499 w 2489"/>
                <a:gd name="T91" fmla="*/ 1137 h 2488"/>
                <a:gd name="T92" fmla="*/ 577 w 2489"/>
                <a:gd name="T93" fmla="*/ 1095 h 2488"/>
                <a:gd name="T94" fmla="*/ 665 w 2489"/>
                <a:gd name="T95" fmla="*/ 1102 h 2488"/>
                <a:gd name="T96" fmla="*/ 809 w 2489"/>
                <a:gd name="T97" fmla="*/ 1181 h 2488"/>
                <a:gd name="T98" fmla="*/ 1024 w 2489"/>
                <a:gd name="T99" fmla="*/ 1351 h 2488"/>
                <a:gd name="T100" fmla="*/ 1096 w 2489"/>
                <a:gd name="T101" fmla="*/ 1366 h 2488"/>
                <a:gd name="T102" fmla="*/ 1368 w 2489"/>
                <a:gd name="T103" fmla="*/ 1063 h 2488"/>
                <a:gd name="T104" fmla="*/ 1675 w 2489"/>
                <a:gd name="T105" fmla="*/ 725 h 2488"/>
                <a:gd name="T106" fmla="*/ 1791 w 2489"/>
                <a:gd name="T107" fmla="*/ 630 h 2488"/>
                <a:gd name="T108" fmla="*/ 1881 w 2489"/>
                <a:gd name="T109" fmla="*/ 616 h 2488"/>
                <a:gd name="T110" fmla="*/ 1950 w 2489"/>
                <a:gd name="T111" fmla="*/ 622 h 2488"/>
                <a:gd name="T112" fmla="*/ 2010 w 2489"/>
                <a:gd name="T113" fmla="*/ 660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89" h="2488">
                  <a:moveTo>
                    <a:pt x="1009" y="16"/>
                  </a:moveTo>
                  <a:lnTo>
                    <a:pt x="955" y="27"/>
                  </a:lnTo>
                  <a:lnTo>
                    <a:pt x="850" y="60"/>
                  </a:lnTo>
                  <a:lnTo>
                    <a:pt x="747" y="102"/>
                  </a:lnTo>
                  <a:lnTo>
                    <a:pt x="646" y="154"/>
                  </a:lnTo>
                  <a:lnTo>
                    <a:pt x="551" y="212"/>
                  </a:lnTo>
                  <a:lnTo>
                    <a:pt x="462" y="275"/>
                  </a:lnTo>
                  <a:lnTo>
                    <a:pt x="381" y="345"/>
                  </a:lnTo>
                  <a:lnTo>
                    <a:pt x="309" y="419"/>
                  </a:lnTo>
                  <a:lnTo>
                    <a:pt x="279" y="458"/>
                  </a:lnTo>
                  <a:lnTo>
                    <a:pt x="236" y="515"/>
                  </a:lnTo>
                  <a:lnTo>
                    <a:pt x="161" y="636"/>
                  </a:lnTo>
                  <a:lnTo>
                    <a:pt x="101" y="761"/>
                  </a:lnTo>
                  <a:lnTo>
                    <a:pt x="55" y="888"/>
                  </a:lnTo>
                  <a:lnTo>
                    <a:pt x="23" y="1017"/>
                  </a:lnTo>
                  <a:lnTo>
                    <a:pt x="4" y="1147"/>
                  </a:lnTo>
                  <a:lnTo>
                    <a:pt x="0" y="1276"/>
                  </a:lnTo>
                  <a:lnTo>
                    <a:pt x="10" y="1404"/>
                  </a:lnTo>
                  <a:lnTo>
                    <a:pt x="33" y="1532"/>
                  </a:lnTo>
                  <a:lnTo>
                    <a:pt x="69" y="1656"/>
                  </a:lnTo>
                  <a:lnTo>
                    <a:pt x="118" y="1776"/>
                  </a:lnTo>
                  <a:lnTo>
                    <a:pt x="181" y="1891"/>
                  </a:lnTo>
                  <a:lnTo>
                    <a:pt x="256" y="2000"/>
                  </a:lnTo>
                  <a:lnTo>
                    <a:pt x="344" y="2104"/>
                  </a:lnTo>
                  <a:lnTo>
                    <a:pt x="443" y="2199"/>
                  </a:lnTo>
                  <a:lnTo>
                    <a:pt x="555" y="2286"/>
                  </a:lnTo>
                  <a:lnTo>
                    <a:pt x="617" y="2325"/>
                  </a:lnTo>
                  <a:lnTo>
                    <a:pt x="653" y="2344"/>
                  </a:lnTo>
                  <a:lnTo>
                    <a:pt x="787" y="2399"/>
                  </a:lnTo>
                  <a:lnTo>
                    <a:pt x="862" y="2426"/>
                  </a:lnTo>
                  <a:lnTo>
                    <a:pt x="922" y="2445"/>
                  </a:lnTo>
                  <a:lnTo>
                    <a:pt x="1046" y="2472"/>
                  </a:lnTo>
                  <a:lnTo>
                    <a:pt x="1168" y="2486"/>
                  </a:lnTo>
                  <a:lnTo>
                    <a:pt x="1292" y="2488"/>
                  </a:lnTo>
                  <a:lnTo>
                    <a:pt x="1413" y="2476"/>
                  </a:lnTo>
                  <a:lnTo>
                    <a:pt x="1532" y="2455"/>
                  </a:lnTo>
                  <a:lnTo>
                    <a:pt x="1649" y="2422"/>
                  </a:lnTo>
                  <a:lnTo>
                    <a:pt x="1761" y="2377"/>
                  </a:lnTo>
                  <a:lnTo>
                    <a:pt x="1869" y="2322"/>
                  </a:lnTo>
                  <a:lnTo>
                    <a:pt x="1971" y="2258"/>
                  </a:lnTo>
                  <a:lnTo>
                    <a:pt x="2068" y="2183"/>
                  </a:lnTo>
                  <a:lnTo>
                    <a:pt x="2155" y="2099"/>
                  </a:lnTo>
                  <a:lnTo>
                    <a:pt x="2236" y="2009"/>
                  </a:lnTo>
                  <a:lnTo>
                    <a:pt x="2306" y="1908"/>
                  </a:lnTo>
                  <a:lnTo>
                    <a:pt x="2367" y="1800"/>
                  </a:lnTo>
                  <a:lnTo>
                    <a:pt x="2417" y="1685"/>
                  </a:lnTo>
                  <a:lnTo>
                    <a:pt x="2437" y="1625"/>
                  </a:lnTo>
                  <a:lnTo>
                    <a:pt x="2458" y="1551"/>
                  </a:lnTo>
                  <a:lnTo>
                    <a:pt x="2483" y="1378"/>
                  </a:lnTo>
                  <a:lnTo>
                    <a:pt x="2489" y="1197"/>
                  </a:lnTo>
                  <a:lnTo>
                    <a:pt x="2476" y="1026"/>
                  </a:lnTo>
                  <a:lnTo>
                    <a:pt x="2462" y="951"/>
                  </a:lnTo>
                  <a:lnTo>
                    <a:pt x="2442" y="876"/>
                  </a:lnTo>
                  <a:lnTo>
                    <a:pt x="2384" y="731"/>
                  </a:lnTo>
                  <a:lnTo>
                    <a:pt x="2311" y="593"/>
                  </a:lnTo>
                  <a:lnTo>
                    <a:pt x="2220" y="466"/>
                  </a:lnTo>
                  <a:lnTo>
                    <a:pt x="2115" y="350"/>
                  </a:lnTo>
                  <a:lnTo>
                    <a:pt x="1996" y="247"/>
                  </a:lnTo>
                  <a:lnTo>
                    <a:pt x="1868" y="160"/>
                  </a:lnTo>
                  <a:lnTo>
                    <a:pt x="1728" y="91"/>
                  </a:lnTo>
                  <a:lnTo>
                    <a:pt x="1656" y="63"/>
                  </a:lnTo>
                  <a:lnTo>
                    <a:pt x="1590" y="43"/>
                  </a:lnTo>
                  <a:lnTo>
                    <a:pt x="1420" y="14"/>
                  </a:lnTo>
                  <a:lnTo>
                    <a:pt x="1236" y="0"/>
                  </a:lnTo>
                  <a:lnTo>
                    <a:pt x="1070" y="6"/>
                  </a:lnTo>
                  <a:lnTo>
                    <a:pt x="1009" y="16"/>
                  </a:lnTo>
                  <a:close/>
                  <a:moveTo>
                    <a:pt x="2024" y="678"/>
                  </a:moveTo>
                  <a:lnTo>
                    <a:pt x="2046" y="706"/>
                  </a:lnTo>
                  <a:lnTo>
                    <a:pt x="2069" y="770"/>
                  </a:lnTo>
                  <a:lnTo>
                    <a:pt x="2072" y="833"/>
                  </a:lnTo>
                  <a:lnTo>
                    <a:pt x="2053" y="896"/>
                  </a:lnTo>
                  <a:lnTo>
                    <a:pt x="2034" y="927"/>
                  </a:lnTo>
                  <a:lnTo>
                    <a:pt x="1981" y="997"/>
                  </a:lnTo>
                  <a:lnTo>
                    <a:pt x="1738" y="1275"/>
                  </a:lnTo>
                  <a:lnTo>
                    <a:pt x="1442" y="1597"/>
                  </a:lnTo>
                  <a:lnTo>
                    <a:pt x="1214" y="1835"/>
                  </a:lnTo>
                  <a:lnTo>
                    <a:pt x="1174" y="1868"/>
                  </a:lnTo>
                  <a:lnTo>
                    <a:pt x="1150" y="1876"/>
                  </a:lnTo>
                  <a:lnTo>
                    <a:pt x="1086" y="1882"/>
                  </a:lnTo>
                  <a:lnTo>
                    <a:pt x="1060" y="1876"/>
                  </a:lnTo>
                  <a:lnTo>
                    <a:pt x="1026" y="1861"/>
                  </a:lnTo>
                  <a:lnTo>
                    <a:pt x="860" y="1744"/>
                  </a:lnTo>
                  <a:lnTo>
                    <a:pt x="655" y="1584"/>
                  </a:lnTo>
                  <a:lnTo>
                    <a:pt x="488" y="1445"/>
                  </a:lnTo>
                  <a:lnTo>
                    <a:pt x="452" y="1407"/>
                  </a:lnTo>
                  <a:lnTo>
                    <a:pt x="443" y="1394"/>
                  </a:lnTo>
                  <a:lnTo>
                    <a:pt x="430" y="1366"/>
                  </a:lnTo>
                  <a:lnTo>
                    <a:pt x="420" y="1317"/>
                  </a:lnTo>
                  <a:lnTo>
                    <a:pt x="429" y="1246"/>
                  </a:lnTo>
                  <a:lnTo>
                    <a:pt x="457" y="1181"/>
                  </a:lnTo>
                  <a:lnTo>
                    <a:pt x="480" y="1155"/>
                  </a:lnTo>
                  <a:lnTo>
                    <a:pt x="499" y="1137"/>
                  </a:lnTo>
                  <a:lnTo>
                    <a:pt x="537" y="1109"/>
                  </a:lnTo>
                  <a:lnTo>
                    <a:pt x="577" y="1095"/>
                  </a:lnTo>
                  <a:lnTo>
                    <a:pt x="619" y="1092"/>
                  </a:lnTo>
                  <a:lnTo>
                    <a:pt x="665" y="1102"/>
                  </a:lnTo>
                  <a:lnTo>
                    <a:pt x="718" y="1125"/>
                  </a:lnTo>
                  <a:lnTo>
                    <a:pt x="809" y="1181"/>
                  </a:lnTo>
                  <a:lnTo>
                    <a:pt x="883" y="1239"/>
                  </a:lnTo>
                  <a:lnTo>
                    <a:pt x="1024" y="1351"/>
                  </a:lnTo>
                  <a:lnTo>
                    <a:pt x="1075" y="1383"/>
                  </a:lnTo>
                  <a:lnTo>
                    <a:pt x="1096" y="1366"/>
                  </a:lnTo>
                  <a:lnTo>
                    <a:pt x="1256" y="1191"/>
                  </a:lnTo>
                  <a:lnTo>
                    <a:pt x="1368" y="1063"/>
                  </a:lnTo>
                  <a:lnTo>
                    <a:pt x="1502" y="914"/>
                  </a:lnTo>
                  <a:lnTo>
                    <a:pt x="1675" y="725"/>
                  </a:lnTo>
                  <a:lnTo>
                    <a:pt x="1752" y="656"/>
                  </a:lnTo>
                  <a:lnTo>
                    <a:pt x="1791" y="630"/>
                  </a:lnTo>
                  <a:lnTo>
                    <a:pt x="1843" y="616"/>
                  </a:lnTo>
                  <a:lnTo>
                    <a:pt x="1881" y="616"/>
                  </a:lnTo>
                  <a:lnTo>
                    <a:pt x="1908" y="616"/>
                  </a:lnTo>
                  <a:lnTo>
                    <a:pt x="1950" y="622"/>
                  </a:lnTo>
                  <a:lnTo>
                    <a:pt x="1983" y="636"/>
                  </a:lnTo>
                  <a:lnTo>
                    <a:pt x="2010" y="660"/>
                  </a:lnTo>
                  <a:lnTo>
                    <a:pt x="2024" y="6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B3586B0C-F007-4DBC-BFFE-606E18B5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24" y="4027015"/>
              <a:ext cx="52438" cy="39488"/>
            </a:xfrm>
            <a:custGeom>
              <a:avLst/>
              <a:gdLst>
                <a:gd name="T0" fmla="*/ 558 w 741"/>
                <a:gd name="T1" fmla="*/ 58 h 558"/>
                <a:gd name="T2" fmla="*/ 498 w 741"/>
                <a:gd name="T3" fmla="*/ 130 h 558"/>
                <a:gd name="T4" fmla="*/ 400 w 741"/>
                <a:gd name="T5" fmla="*/ 240 h 558"/>
                <a:gd name="T6" fmla="*/ 288 w 741"/>
                <a:gd name="T7" fmla="*/ 366 h 558"/>
                <a:gd name="T8" fmla="*/ 191 w 741"/>
                <a:gd name="T9" fmla="*/ 288 h 558"/>
                <a:gd name="T10" fmla="*/ 151 w 741"/>
                <a:gd name="T11" fmla="*/ 259 h 558"/>
                <a:gd name="T12" fmla="*/ 98 w 741"/>
                <a:gd name="T13" fmla="*/ 233 h 558"/>
                <a:gd name="T14" fmla="*/ 67 w 741"/>
                <a:gd name="T15" fmla="*/ 227 h 558"/>
                <a:gd name="T16" fmla="*/ 42 w 741"/>
                <a:gd name="T17" fmla="*/ 229 h 558"/>
                <a:gd name="T18" fmla="*/ 21 w 741"/>
                <a:gd name="T19" fmla="*/ 239 h 558"/>
                <a:gd name="T20" fmla="*/ 7 w 741"/>
                <a:gd name="T21" fmla="*/ 256 h 558"/>
                <a:gd name="T22" fmla="*/ 0 w 741"/>
                <a:gd name="T23" fmla="*/ 284 h 558"/>
                <a:gd name="T24" fmla="*/ 0 w 741"/>
                <a:gd name="T25" fmla="*/ 301 h 558"/>
                <a:gd name="T26" fmla="*/ 1 w 741"/>
                <a:gd name="T27" fmla="*/ 315 h 558"/>
                <a:gd name="T28" fmla="*/ 24 w 741"/>
                <a:gd name="T29" fmla="*/ 354 h 558"/>
                <a:gd name="T30" fmla="*/ 88 w 741"/>
                <a:gd name="T31" fmla="*/ 423 h 558"/>
                <a:gd name="T32" fmla="*/ 201 w 741"/>
                <a:gd name="T33" fmla="*/ 510 h 558"/>
                <a:gd name="T34" fmla="*/ 279 w 741"/>
                <a:gd name="T35" fmla="*/ 550 h 558"/>
                <a:gd name="T36" fmla="*/ 318 w 741"/>
                <a:gd name="T37" fmla="*/ 558 h 558"/>
                <a:gd name="T38" fmla="*/ 331 w 741"/>
                <a:gd name="T39" fmla="*/ 554 h 558"/>
                <a:gd name="T40" fmla="*/ 357 w 741"/>
                <a:gd name="T41" fmla="*/ 534 h 558"/>
                <a:gd name="T42" fmla="*/ 473 w 741"/>
                <a:gd name="T43" fmla="*/ 410 h 558"/>
                <a:gd name="T44" fmla="*/ 616 w 741"/>
                <a:gd name="T45" fmla="*/ 251 h 558"/>
                <a:gd name="T46" fmla="*/ 722 w 741"/>
                <a:gd name="T47" fmla="*/ 121 h 558"/>
                <a:gd name="T48" fmla="*/ 738 w 741"/>
                <a:gd name="T49" fmla="*/ 94 h 558"/>
                <a:gd name="T50" fmla="*/ 741 w 741"/>
                <a:gd name="T51" fmla="*/ 79 h 558"/>
                <a:gd name="T52" fmla="*/ 729 w 741"/>
                <a:gd name="T53" fmla="*/ 49 h 558"/>
                <a:gd name="T54" fmla="*/ 701 w 741"/>
                <a:gd name="T55" fmla="*/ 20 h 558"/>
                <a:gd name="T56" fmla="*/ 665 w 741"/>
                <a:gd name="T57" fmla="*/ 3 h 558"/>
                <a:gd name="T58" fmla="*/ 647 w 741"/>
                <a:gd name="T59" fmla="*/ 0 h 558"/>
                <a:gd name="T60" fmla="*/ 627 w 741"/>
                <a:gd name="T61" fmla="*/ 4 h 558"/>
                <a:gd name="T62" fmla="*/ 578 w 741"/>
                <a:gd name="T63" fmla="*/ 36 h 558"/>
                <a:gd name="T64" fmla="*/ 558 w 741"/>
                <a:gd name="T65" fmla="*/ 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1" h="558">
                  <a:moveTo>
                    <a:pt x="558" y="58"/>
                  </a:moveTo>
                  <a:lnTo>
                    <a:pt x="498" y="130"/>
                  </a:lnTo>
                  <a:lnTo>
                    <a:pt x="400" y="240"/>
                  </a:lnTo>
                  <a:lnTo>
                    <a:pt x="288" y="366"/>
                  </a:lnTo>
                  <a:lnTo>
                    <a:pt x="191" y="288"/>
                  </a:lnTo>
                  <a:lnTo>
                    <a:pt x="151" y="259"/>
                  </a:lnTo>
                  <a:lnTo>
                    <a:pt x="98" y="233"/>
                  </a:lnTo>
                  <a:lnTo>
                    <a:pt x="67" y="227"/>
                  </a:lnTo>
                  <a:lnTo>
                    <a:pt x="42" y="229"/>
                  </a:lnTo>
                  <a:lnTo>
                    <a:pt x="21" y="239"/>
                  </a:lnTo>
                  <a:lnTo>
                    <a:pt x="7" y="256"/>
                  </a:lnTo>
                  <a:lnTo>
                    <a:pt x="0" y="284"/>
                  </a:lnTo>
                  <a:lnTo>
                    <a:pt x="0" y="301"/>
                  </a:lnTo>
                  <a:lnTo>
                    <a:pt x="1" y="315"/>
                  </a:lnTo>
                  <a:lnTo>
                    <a:pt x="24" y="354"/>
                  </a:lnTo>
                  <a:lnTo>
                    <a:pt x="88" y="423"/>
                  </a:lnTo>
                  <a:lnTo>
                    <a:pt x="201" y="510"/>
                  </a:lnTo>
                  <a:lnTo>
                    <a:pt x="279" y="550"/>
                  </a:lnTo>
                  <a:lnTo>
                    <a:pt x="318" y="558"/>
                  </a:lnTo>
                  <a:lnTo>
                    <a:pt x="331" y="554"/>
                  </a:lnTo>
                  <a:lnTo>
                    <a:pt x="357" y="534"/>
                  </a:lnTo>
                  <a:lnTo>
                    <a:pt x="473" y="410"/>
                  </a:lnTo>
                  <a:lnTo>
                    <a:pt x="616" y="251"/>
                  </a:lnTo>
                  <a:lnTo>
                    <a:pt x="722" y="121"/>
                  </a:lnTo>
                  <a:lnTo>
                    <a:pt x="738" y="94"/>
                  </a:lnTo>
                  <a:lnTo>
                    <a:pt x="741" y="79"/>
                  </a:lnTo>
                  <a:lnTo>
                    <a:pt x="729" y="49"/>
                  </a:lnTo>
                  <a:lnTo>
                    <a:pt x="701" y="20"/>
                  </a:lnTo>
                  <a:lnTo>
                    <a:pt x="665" y="3"/>
                  </a:lnTo>
                  <a:lnTo>
                    <a:pt x="647" y="0"/>
                  </a:lnTo>
                  <a:lnTo>
                    <a:pt x="627" y="4"/>
                  </a:lnTo>
                  <a:lnTo>
                    <a:pt x="578" y="36"/>
                  </a:lnTo>
                  <a:lnTo>
                    <a:pt x="558" y="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5">
              <a:extLst>
                <a:ext uri="{FF2B5EF4-FFF2-40B4-BE49-F238E27FC236}">
                  <a16:creationId xmlns:a16="http://schemas.microsoft.com/office/drawing/2014/main" id="{77BA15A9-68CB-45BD-88D8-D041A428E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51" y="4042301"/>
              <a:ext cx="74729" cy="20381"/>
            </a:xfrm>
            <a:custGeom>
              <a:avLst/>
              <a:gdLst>
                <a:gd name="T0" fmla="*/ 30 w 1056"/>
                <a:gd name="T1" fmla="*/ 29 h 288"/>
                <a:gd name="T2" fmla="*/ 22 w 1056"/>
                <a:gd name="T3" fmla="*/ 39 h 288"/>
                <a:gd name="T4" fmla="*/ 9 w 1056"/>
                <a:gd name="T5" fmla="*/ 66 h 288"/>
                <a:gd name="T6" fmla="*/ 0 w 1056"/>
                <a:gd name="T7" fmla="*/ 117 h 288"/>
                <a:gd name="T8" fmla="*/ 6 w 1056"/>
                <a:gd name="T9" fmla="*/ 190 h 288"/>
                <a:gd name="T10" fmla="*/ 22 w 1056"/>
                <a:gd name="T11" fmla="*/ 236 h 288"/>
                <a:gd name="T12" fmla="*/ 38 w 1056"/>
                <a:gd name="T13" fmla="*/ 258 h 288"/>
                <a:gd name="T14" fmla="*/ 48 w 1056"/>
                <a:gd name="T15" fmla="*/ 265 h 288"/>
                <a:gd name="T16" fmla="*/ 64 w 1056"/>
                <a:gd name="T17" fmla="*/ 269 h 288"/>
                <a:gd name="T18" fmla="*/ 144 w 1056"/>
                <a:gd name="T19" fmla="*/ 278 h 288"/>
                <a:gd name="T20" fmla="*/ 350 w 1056"/>
                <a:gd name="T21" fmla="*/ 288 h 288"/>
                <a:gd name="T22" fmla="*/ 538 w 1056"/>
                <a:gd name="T23" fmla="*/ 288 h 288"/>
                <a:gd name="T24" fmla="*/ 780 w 1056"/>
                <a:gd name="T25" fmla="*/ 288 h 288"/>
                <a:gd name="T26" fmla="*/ 953 w 1056"/>
                <a:gd name="T27" fmla="*/ 276 h 288"/>
                <a:gd name="T28" fmla="*/ 1006 w 1056"/>
                <a:gd name="T29" fmla="*/ 260 h 288"/>
                <a:gd name="T30" fmla="*/ 1019 w 1056"/>
                <a:gd name="T31" fmla="*/ 250 h 288"/>
                <a:gd name="T32" fmla="*/ 1035 w 1056"/>
                <a:gd name="T33" fmla="*/ 230 h 288"/>
                <a:gd name="T34" fmla="*/ 1054 w 1056"/>
                <a:gd name="T35" fmla="*/ 173 h 288"/>
                <a:gd name="T36" fmla="*/ 1056 w 1056"/>
                <a:gd name="T37" fmla="*/ 105 h 288"/>
                <a:gd name="T38" fmla="*/ 1042 w 1056"/>
                <a:gd name="T39" fmla="*/ 47 h 288"/>
                <a:gd name="T40" fmla="*/ 1028 w 1056"/>
                <a:gd name="T41" fmla="*/ 29 h 288"/>
                <a:gd name="T42" fmla="*/ 1013 w 1056"/>
                <a:gd name="T43" fmla="*/ 22 h 288"/>
                <a:gd name="T44" fmla="*/ 927 w 1056"/>
                <a:gd name="T45" fmla="*/ 10 h 288"/>
                <a:gd name="T46" fmla="*/ 708 w 1056"/>
                <a:gd name="T47" fmla="*/ 0 h 288"/>
                <a:gd name="T48" fmla="*/ 350 w 1056"/>
                <a:gd name="T49" fmla="*/ 0 h 288"/>
                <a:gd name="T50" fmla="*/ 133 w 1056"/>
                <a:gd name="T51" fmla="*/ 10 h 288"/>
                <a:gd name="T52" fmla="*/ 45 w 1056"/>
                <a:gd name="T53" fmla="*/ 22 h 288"/>
                <a:gd name="T54" fmla="*/ 30 w 1056"/>
                <a:gd name="T55" fmla="*/ 2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6" h="288">
                  <a:moveTo>
                    <a:pt x="30" y="29"/>
                  </a:moveTo>
                  <a:lnTo>
                    <a:pt x="22" y="39"/>
                  </a:lnTo>
                  <a:lnTo>
                    <a:pt x="9" y="66"/>
                  </a:lnTo>
                  <a:lnTo>
                    <a:pt x="0" y="117"/>
                  </a:lnTo>
                  <a:lnTo>
                    <a:pt x="6" y="190"/>
                  </a:lnTo>
                  <a:lnTo>
                    <a:pt x="22" y="236"/>
                  </a:lnTo>
                  <a:lnTo>
                    <a:pt x="38" y="258"/>
                  </a:lnTo>
                  <a:lnTo>
                    <a:pt x="48" y="265"/>
                  </a:lnTo>
                  <a:lnTo>
                    <a:pt x="64" y="269"/>
                  </a:lnTo>
                  <a:lnTo>
                    <a:pt x="144" y="278"/>
                  </a:lnTo>
                  <a:lnTo>
                    <a:pt x="350" y="288"/>
                  </a:lnTo>
                  <a:lnTo>
                    <a:pt x="538" y="288"/>
                  </a:lnTo>
                  <a:lnTo>
                    <a:pt x="780" y="288"/>
                  </a:lnTo>
                  <a:lnTo>
                    <a:pt x="953" y="276"/>
                  </a:lnTo>
                  <a:lnTo>
                    <a:pt x="1006" y="260"/>
                  </a:lnTo>
                  <a:lnTo>
                    <a:pt x="1019" y="250"/>
                  </a:lnTo>
                  <a:lnTo>
                    <a:pt x="1035" y="230"/>
                  </a:lnTo>
                  <a:lnTo>
                    <a:pt x="1054" y="173"/>
                  </a:lnTo>
                  <a:lnTo>
                    <a:pt x="1056" y="105"/>
                  </a:lnTo>
                  <a:lnTo>
                    <a:pt x="1042" y="47"/>
                  </a:lnTo>
                  <a:lnTo>
                    <a:pt x="1028" y="29"/>
                  </a:lnTo>
                  <a:lnTo>
                    <a:pt x="1013" y="22"/>
                  </a:lnTo>
                  <a:lnTo>
                    <a:pt x="927" y="10"/>
                  </a:lnTo>
                  <a:lnTo>
                    <a:pt x="708" y="0"/>
                  </a:lnTo>
                  <a:lnTo>
                    <a:pt x="350" y="0"/>
                  </a:lnTo>
                  <a:lnTo>
                    <a:pt x="133" y="10"/>
                  </a:lnTo>
                  <a:lnTo>
                    <a:pt x="45" y="22"/>
                  </a:lnTo>
                  <a:lnTo>
                    <a:pt x="30" y="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" name="Shape 173">
            <a:extLst>
              <a:ext uri="{FF2B5EF4-FFF2-40B4-BE49-F238E27FC236}">
                <a16:creationId xmlns:a16="http://schemas.microsoft.com/office/drawing/2014/main" id="{F6E47E45-E52F-485A-BA4B-46838585E195}"/>
              </a:ext>
            </a:extLst>
          </p:cNvPr>
          <p:cNvSpPr txBox="1">
            <a:spLocks/>
          </p:cNvSpPr>
          <p:nvPr/>
        </p:nvSpPr>
        <p:spPr>
          <a:xfrm>
            <a:off x="5693710" y="2215924"/>
            <a:ext cx="3645021" cy="313644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0" name="Shape 173">
            <a:extLst>
              <a:ext uri="{FF2B5EF4-FFF2-40B4-BE49-F238E27FC236}">
                <a16:creationId xmlns:a16="http://schemas.microsoft.com/office/drawing/2014/main" id="{85CF03D0-9B27-4281-990A-7EDAC32C56E2}"/>
              </a:ext>
            </a:extLst>
          </p:cNvPr>
          <p:cNvSpPr txBox="1">
            <a:spLocks/>
          </p:cNvSpPr>
          <p:nvPr/>
        </p:nvSpPr>
        <p:spPr>
          <a:xfrm>
            <a:off x="3122053" y="2215924"/>
            <a:ext cx="2384155" cy="313644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E068B9-FAF3-4331-A0E5-A5F9D8FC7EEF}"/>
              </a:ext>
            </a:extLst>
          </p:cNvPr>
          <p:cNvCxnSpPr/>
          <p:nvPr/>
        </p:nvCxnSpPr>
        <p:spPr>
          <a:xfrm>
            <a:off x="5693710" y="2554002"/>
            <a:ext cx="3645021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E09C71B-825D-46EE-9755-A43C0074F0E7}"/>
              </a:ext>
            </a:extLst>
          </p:cNvPr>
          <p:cNvCxnSpPr/>
          <p:nvPr/>
        </p:nvCxnSpPr>
        <p:spPr>
          <a:xfrm>
            <a:off x="3105788" y="2554002"/>
            <a:ext cx="2384155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Shape 173">
            <a:extLst>
              <a:ext uri="{FF2B5EF4-FFF2-40B4-BE49-F238E27FC236}">
                <a16:creationId xmlns:a16="http://schemas.microsoft.com/office/drawing/2014/main" id="{71A0C024-48AB-4DAD-8819-AD1B46541E10}"/>
              </a:ext>
            </a:extLst>
          </p:cNvPr>
          <p:cNvSpPr txBox="1">
            <a:spLocks/>
          </p:cNvSpPr>
          <p:nvPr/>
        </p:nvSpPr>
        <p:spPr>
          <a:xfrm>
            <a:off x="3105787" y="2690967"/>
            <a:ext cx="2384156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9144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4" name="Shape 173">
            <a:extLst>
              <a:ext uri="{FF2B5EF4-FFF2-40B4-BE49-F238E27FC236}">
                <a16:creationId xmlns:a16="http://schemas.microsoft.com/office/drawing/2014/main" id="{9A81DBA5-4AD4-4F4C-9242-96AE18FB2A0B}"/>
              </a:ext>
            </a:extLst>
          </p:cNvPr>
          <p:cNvSpPr txBox="1">
            <a:spLocks/>
          </p:cNvSpPr>
          <p:nvPr/>
        </p:nvSpPr>
        <p:spPr>
          <a:xfrm>
            <a:off x="3105787" y="3605286"/>
            <a:ext cx="2384156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9144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5" name="Shape 173">
            <a:extLst>
              <a:ext uri="{FF2B5EF4-FFF2-40B4-BE49-F238E27FC236}">
                <a16:creationId xmlns:a16="http://schemas.microsoft.com/office/drawing/2014/main" id="{63946426-0CCC-4F14-9896-E07EE0C37F52}"/>
              </a:ext>
            </a:extLst>
          </p:cNvPr>
          <p:cNvSpPr txBox="1">
            <a:spLocks/>
          </p:cNvSpPr>
          <p:nvPr/>
        </p:nvSpPr>
        <p:spPr>
          <a:xfrm>
            <a:off x="3105787" y="4519606"/>
            <a:ext cx="2384156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9144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6" name="Shape 173">
            <a:extLst>
              <a:ext uri="{FF2B5EF4-FFF2-40B4-BE49-F238E27FC236}">
                <a16:creationId xmlns:a16="http://schemas.microsoft.com/office/drawing/2014/main" id="{571DE8FB-3871-4808-83C3-92B9F43929D1}"/>
              </a:ext>
            </a:extLst>
          </p:cNvPr>
          <p:cNvSpPr txBox="1">
            <a:spLocks/>
          </p:cNvSpPr>
          <p:nvPr/>
        </p:nvSpPr>
        <p:spPr>
          <a:xfrm>
            <a:off x="3105787" y="5433925"/>
            <a:ext cx="2384156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9144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7" name="Shape 173">
            <a:extLst>
              <a:ext uri="{FF2B5EF4-FFF2-40B4-BE49-F238E27FC236}">
                <a16:creationId xmlns:a16="http://schemas.microsoft.com/office/drawing/2014/main" id="{7FE54982-33A8-443A-B4D7-EBB372B90900}"/>
              </a:ext>
            </a:extLst>
          </p:cNvPr>
          <p:cNvSpPr txBox="1">
            <a:spLocks/>
          </p:cNvSpPr>
          <p:nvPr/>
        </p:nvSpPr>
        <p:spPr>
          <a:xfrm>
            <a:off x="5693710" y="2690967"/>
            <a:ext cx="3645021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8" name="Shape 173">
            <a:extLst>
              <a:ext uri="{FF2B5EF4-FFF2-40B4-BE49-F238E27FC236}">
                <a16:creationId xmlns:a16="http://schemas.microsoft.com/office/drawing/2014/main" id="{B9F1569B-75B1-472B-95CD-E63AF9F56269}"/>
              </a:ext>
            </a:extLst>
          </p:cNvPr>
          <p:cNvSpPr txBox="1">
            <a:spLocks/>
          </p:cNvSpPr>
          <p:nvPr/>
        </p:nvSpPr>
        <p:spPr>
          <a:xfrm>
            <a:off x="5693710" y="3605286"/>
            <a:ext cx="3645021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9" name="Shape 173">
            <a:extLst>
              <a:ext uri="{FF2B5EF4-FFF2-40B4-BE49-F238E27FC236}">
                <a16:creationId xmlns:a16="http://schemas.microsoft.com/office/drawing/2014/main" id="{CB5ABAD4-D87B-4DB1-8778-FF3C2F9BC27D}"/>
              </a:ext>
            </a:extLst>
          </p:cNvPr>
          <p:cNvSpPr txBox="1">
            <a:spLocks/>
          </p:cNvSpPr>
          <p:nvPr/>
        </p:nvSpPr>
        <p:spPr>
          <a:xfrm>
            <a:off x="5693710" y="4519606"/>
            <a:ext cx="3645021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70" name="Shape 173">
            <a:extLst>
              <a:ext uri="{FF2B5EF4-FFF2-40B4-BE49-F238E27FC236}">
                <a16:creationId xmlns:a16="http://schemas.microsoft.com/office/drawing/2014/main" id="{B31600CA-3A2B-4AC9-BE17-271C63E1DA67}"/>
              </a:ext>
            </a:extLst>
          </p:cNvPr>
          <p:cNvSpPr txBox="1">
            <a:spLocks/>
          </p:cNvSpPr>
          <p:nvPr/>
        </p:nvSpPr>
        <p:spPr>
          <a:xfrm>
            <a:off x="5693710" y="5433925"/>
            <a:ext cx="3645021" cy="883785"/>
          </a:xfrm>
          <a:prstGeom prst="rect">
            <a:avLst/>
          </a:prstGeom>
          <a:noFill/>
          <a:ln>
            <a:noFill/>
          </a:ln>
        </p:spPr>
        <p:txBody>
          <a:bodyPr lIns="0" tIns="64008" rIns="0" bIns="0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5FD50-734D-48C5-8E75-C524E0BF56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5BE928-B975-4E8F-84F0-88B1E399E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6862692-4B5F-4862-B198-2A3A1BF2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45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0C28BEC5-05A4-4CFC-9AC5-8435AD8769A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9537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31" name="Object 30" hidden="1">
                        <a:extLst>
                          <a:ext uri="{FF2B5EF4-FFF2-40B4-BE49-F238E27FC236}">
                            <a16:creationId xmlns:a16="http://schemas.microsoft.com/office/drawing/2014/main" id="{0C28BEC5-05A4-4CFC-9AC5-8435AD876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B3297365-3CFB-4839-9FDC-39A738BE334C}"/>
              </a:ext>
            </a:extLst>
          </p:cNvPr>
          <p:cNvSpPr/>
          <p:nvPr/>
        </p:nvSpPr>
        <p:spPr>
          <a:xfrm>
            <a:off x="7124675" y="2752719"/>
            <a:ext cx="2214055" cy="33004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altLang="zh-CN" sz="1000" b="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F470E1-B48C-412D-9229-E7E03007B8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FC549C-9AB6-4D99-AE4A-19FE105C0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0958940-6EBE-4044-97B7-6ECC9EF5E134}"/>
              </a:ext>
            </a:extLst>
          </p:cNvPr>
          <p:cNvGrpSpPr/>
          <p:nvPr/>
        </p:nvGrpSpPr>
        <p:grpSpPr>
          <a:xfrm>
            <a:off x="574699" y="2269997"/>
            <a:ext cx="8764032" cy="548640"/>
            <a:chOff x="574699" y="2108608"/>
            <a:chExt cx="8764032" cy="548640"/>
          </a:xfrm>
        </p:grpSpPr>
        <p:sp>
          <p:nvSpPr>
            <p:cNvPr id="8" name="Shape 310">
              <a:extLst>
                <a:ext uri="{FF2B5EF4-FFF2-40B4-BE49-F238E27FC236}">
                  <a16:creationId xmlns:a16="http://schemas.microsoft.com/office/drawing/2014/main" id="{9727E700-4D83-4624-BBBE-2BFB187AA453}"/>
                </a:ext>
              </a:extLst>
            </p:cNvPr>
            <p:cNvSpPr txBox="1">
              <a:spLocks/>
            </p:cNvSpPr>
            <p:nvPr/>
          </p:nvSpPr>
          <p:spPr>
            <a:xfrm>
              <a:off x="574699" y="2108608"/>
              <a:ext cx="8764032" cy="548640"/>
            </a:xfrm>
            <a:prstGeom prst="rect">
              <a:avLst/>
            </a:prstGeom>
            <a:solidFill>
              <a:schemeClr val="tx1"/>
            </a:solidFill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" sz="1300">
                  <a:solidFill>
                    <a:srgbClr val="FFFFFF"/>
                  </a:solidFill>
                </a:rPr>
                <a:t> </a:t>
              </a:r>
            </a:p>
          </p:txBody>
        </p:sp>
        <p:sp>
          <p:nvSpPr>
            <p:cNvPr id="9" name="Shape 311">
              <a:extLst>
                <a:ext uri="{FF2B5EF4-FFF2-40B4-BE49-F238E27FC236}">
                  <a16:creationId xmlns:a16="http://schemas.microsoft.com/office/drawing/2014/main" id="{7C14ED27-6BE1-4D11-A9DA-5CF624E4C905}"/>
                </a:ext>
              </a:extLst>
            </p:cNvPr>
            <p:cNvSpPr txBox="1">
              <a:spLocks/>
            </p:cNvSpPr>
            <p:nvPr/>
          </p:nvSpPr>
          <p:spPr>
            <a:xfrm>
              <a:off x="608628" y="2220778"/>
              <a:ext cx="1395300" cy="3243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>
                  <a:solidFill>
                    <a:srgbClr val="FFFFFF"/>
                  </a:solidFill>
                </a:rPr>
                <a:t>xxx</a:t>
              </a:r>
              <a:endParaRPr lang="en" sz="1300" dirty="0">
                <a:solidFill>
                  <a:srgbClr val="FFFFFF"/>
                </a:solidFill>
              </a:endParaRPr>
            </a:p>
          </p:txBody>
        </p:sp>
        <p:sp>
          <p:nvSpPr>
            <p:cNvPr id="11" name="Shape 313">
              <a:extLst>
                <a:ext uri="{FF2B5EF4-FFF2-40B4-BE49-F238E27FC236}">
                  <a16:creationId xmlns:a16="http://schemas.microsoft.com/office/drawing/2014/main" id="{19BC89AF-EA67-4E55-B6A9-24E5DCABA3BF}"/>
                </a:ext>
              </a:extLst>
            </p:cNvPr>
            <p:cNvSpPr txBox="1">
              <a:spLocks/>
            </p:cNvSpPr>
            <p:nvPr/>
          </p:nvSpPr>
          <p:spPr>
            <a:xfrm>
              <a:off x="2124255" y="2220778"/>
              <a:ext cx="2967300" cy="3243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>
                  <a:solidFill>
                    <a:srgbClr val="FFFFFF"/>
                  </a:solidFill>
                </a:rPr>
                <a:t>xxx</a:t>
              </a:r>
              <a:endParaRPr lang="en" sz="1300" dirty="0">
                <a:solidFill>
                  <a:srgbClr val="FFFFFF"/>
                </a:solidFill>
              </a:endParaRPr>
            </a:p>
          </p:txBody>
        </p:sp>
        <p:sp>
          <p:nvSpPr>
            <p:cNvPr id="16" name="Shape 318">
              <a:extLst>
                <a:ext uri="{FF2B5EF4-FFF2-40B4-BE49-F238E27FC236}">
                  <a16:creationId xmlns:a16="http://schemas.microsoft.com/office/drawing/2014/main" id="{763F839D-394A-42D9-B90B-C1C606403DC6}"/>
                </a:ext>
              </a:extLst>
            </p:cNvPr>
            <p:cNvSpPr txBox="1">
              <a:spLocks/>
            </p:cNvSpPr>
            <p:nvPr/>
          </p:nvSpPr>
          <p:spPr>
            <a:xfrm>
              <a:off x="7219868" y="2220778"/>
              <a:ext cx="1876500" cy="3243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>
                  <a:solidFill>
                    <a:srgbClr val="FFFFFF"/>
                  </a:solidFill>
                </a:rPr>
                <a:t>xxx</a:t>
              </a:r>
              <a:endParaRPr lang="en" sz="13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33" name="Shape 312">
            <a:extLst>
              <a:ext uri="{FF2B5EF4-FFF2-40B4-BE49-F238E27FC236}">
                <a16:creationId xmlns:a16="http://schemas.microsoft.com/office/drawing/2014/main" id="{EB1E3FAD-FB58-4186-8F5C-4592CB4B8E4F}"/>
              </a:ext>
            </a:extLst>
          </p:cNvPr>
          <p:cNvCxnSpPr/>
          <p:nvPr/>
        </p:nvCxnSpPr>
        <p:spPr>
          <a:xfrm>
            <a:off x="592243" y="3470007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0D66525-6D6C-451A-BA45-AD924EB9AE43}"/>
              </a:ext>
            </a:extLst>
          </p:cNvPr>
          <p:cNvGrpSpPr/>
          <p:nvPr/>
        </p:nvGrpSpPr>
        <p:grpSpPr>
          <a:xfrm>
            <a:off x="608618" y="2946770"/>
            <a:ext cx="8622927" cy="395104"/>
            <a:chOff x="608618" y="2663668"/>
            <a:chExt cx="8622927" cy="395104"/>
          </a:xfrm>
        </p:grpSpPr>
        <p:sp>
          <p:nvSpPr>
            <p:cNvPr id="35" name="Shape 309">
              <a:extLst>
                <a:ext uri="{FF2B5EF4-FFF2-40B4-BE49-F238E27FC236}">
                  <a16:creationId xmlns:a16="http://schemas.microsoft.com/office/drawing/2014/main" id="{8B9D7015-D75D-4492-9FF6-9EA341187C04}"/>
                </a:ext>
              </a:extLst>
            </p:cNvPr>
            <p:cNvSpPr txBox="1">
              <a:spLocks/>
            </p:cNvSpPr>
            <p:nvPr/>
          </p:nvSpPr>
          <p:spPr>
            <a:xfrm>
              <a:off x="608618" y="2663668"/>
              <a:ext cx="13953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36" name="Shape 314">
              <a:extLst>
                <a:ext uri="{FF2B5EF4-FFF2-40B4-BE49-F238E27FC236}">
                  <a16:creationId xmlns:a16="http://schemas.microsoft.com/office/drawing/2014/main" id="{E1B85330-C270-46D2-BBE8-74DF34C74EBD}"/>
                </a:ext>
              </a:extLst>
            </p:cNvPr>
            <p:cNvSpPr txBox="1">
              <a:spLocks/>
            </p:cNvSpPr>
            <p:nvPr/>
          </p:nvSpPr>
          <p:spPr>
            <a:xfrm>
              <a:off x="2124243" y="2663668"/>
              <a:ext cx="47967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37" name="Shape 317">
              <a:extLst>
                <a:ext uri="{FF2B5EF4-FFF2-40B4-BE49-F238E27FC236}">
                  <a16:creationId xmlns:a16="http://schemas.microsoft.com/office/drawing/2014/main" id="{FD49C673-6892-4B2D-9517-7D0EA6BD737F}"/>
                </a:ext>
              </a:extLst>
            </p:cNvPr>
            <p:cNvSpPr txBox="1">
              <a:spLocks/>
            </p:cNvSpPr>
            <p:nvPr/>
          </p:nvSpPr>
          <p:spPr>
            <a:xfrm>
              <a:off x="7219865" y="2663672"/>
              <a:ext cx="201168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</p:grp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1769732-B218-4944-A2DE-F00928C5ED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14A0CD4A-5CD5-4579-8DC0-EF4E37A0EF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 Column Table with Highlight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FBC5C20-5927-4880-A75E-4E0EBA4DDE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4" name="Shape 312">
            <a:extLst>
              <a:ext uri="{FF2B5EF4-FFF2-40B4-BE49-F238E27FC236}">
                <a16:creationId xmlns:a16="http://schemas.microsoft.com/office/drawing/2014/main" id="{4B57BDEE-5B7C-4C30-BADA-5976AB9C081B}"/>
              </a:ext>
            </a:extLst>
          </p:cNvPr>
          <p:cNvCxnSpPr/>
          <p:nvPr/>
        </p:nvCxnSpPr>
        <p:spPr>
          <a:xfrm>
            <a:off x="592243" y="4121377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DC5DB6D-98E2-48A9-AC49-D6C6D1546D4D}"/>
              </a:ext>
            </a:extLst>
          </p:cNvPr>
          <p:cNvGrpSpPr/>
          <p:nvPr/>
        </p:nvGrpSpPr>
        <p:grpSpPr>
          <a:xfrm>
            <a:off x="608618" y="3598140"/>
            <a:ext cx="8622927" cy="395104"/>
            <a:chOff x="608618" y="2663668"/>
            <a:chExt cx="8622927" cy="395104"/>
          </a:xfrm>
        </p:grpSpPr>
        <p:sp>
          <p:nvSpPr>
            <p:cNvPr id="46" name="Shape 309">
              <a:extLst>
                <a:ext uri="{FF2B5EF4-FFF2-40B4-BE49-F238E27FC236}">
                  <a16:creationId xmlns:a16="http://schemas.microsoft.com/office/drawing/2014/main" id="{DD2F915B-F516-448F-9E6E-C64BE2CEA82B}"/>
                </a:ext>
              </a:extLst>
            </p:cNvPr>
            <p:cNvSpPr txBox="1">
              <a:spLocks/>
            </p:cNvSpPr>
            <p:nvPr/>
          </p:nvSpPr>
          <p:spPr>
            <a:xfrm>
              <a:off x="608618" y="2663668"/>
              <a:ext cx="13953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47" name="Shape 314">
              <a:extLst>
                <a:ext uri="{FF2B5EF4-FFF2-40B4-BE49-F238E27FC236}">
                  <a16:creationId xmlns:a16="http://schemas.microsoft.com/office/drawing/2014/main" id="{D8556E5B-3170-43B6-A503-131844C4D294}"/>
                </a:ext>
              </a:extLst>
            </p:cNvPr>
            <p:cNvSpPr txBox="1">
              <a:spLocks/>
            </p:cNvSpPr>
            <p:nvPr/>
          </p:nvSpPr>
          <p:spPr>
            <a:xfrm>
              <a:off x="2124243" y="2663668"/>
              <a:ext cx="47967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48" name="Shape 317">
              <a:extLst>
                <a:ext uri="{FF2B5EF4-FFF2-40B4-BE49-F238E27FC236}">
                  <a16:creationId xmlns:a16="http://schemas.microsoft.com/office/drawing/2014/main" id="{1B0E05A5-AF26-4A83-8A82-4D1D31D49596}"/>
                </a:ext>
              </a:extLst>
            </p:cNvPr>
            <p:cNvSpPr txBox="1">
              <a:spLocks/>
            </p:cNvSpPr>
            <p:nvPr/>
          </p:nvSpPr>
          <p:spPr>
            <a:xfrm>
              <a:off x="7219865" y="2663672"/>
              <a:ext cx="201168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</p:grpSp>
      <p:cxnSp>
        <p:nvCxnSpPr>
          <p:cNvPr id="49" name="Shape 312">
            <a:extLst>
              <a:ext uri="{FF2B5EF4-FFF2-40B4-BE49-F238E27FC236}">
                <a16:creationId xmlns:a16="http://schemas.microsoft.com/office/drawing/2014/main" id="{3CB3C36E-A039-4E8C-91C9-16F98B7C0545}"/>
              </a:ext>
            </a:extLst>
          </p:cNvPr>
          <p:cNvCxnSpPr/>
          <p:nvPr/>
        </p:nvCxnSpPr>
        <p:spPr>
          <a:xfrm>
            <a:off x="592243" y="4772747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7FDB5B0-AA9F-4F39-8E7C-8C6B3C67D271}"/>
              </a:ext>
            </a:extLst>
          </p:cNvPr>
          <p:cNvGrpSpPr/>
          <p:nvPr/>
        </p:nvGrpSpPr>
        <p:grpSpPr>
          <a:xfrm>
            <a:off x="608618" y="4249510"/>
            <a:ext cx="8622927" cy="395104"/>
            <a:chOff x="608618" y="2663668"/>
            <a:chExt cx="8622927" cy="395104"/>
          </a:xfrm>
        </p:grpSpPr>
        <p:sp>
          <p:nvSpPr>
            <p:cNvPr id="51" name="Shape 309">
              <a:extLst>
                <a:ext uri="{FF2B5EF4-FFF2-40B4-BE49-F238E27FC236}">
                  <a16:creationId xmlns:a16="http://schemas.microsoft.com/office/drawing/2014/main" id="{B27ABADC-A9F8-44C7-B7F8-F3316A0ABB0E}"/>
                </a:ext>
              </a:extLst>
            </p:cNvPr>
            <p:cNvSpPr txBox="1">
              <a:spLocks/>
            </p:cNvSpPr>
            <p:nvPr/>
          </p:nvSpPr>
          <p:spPr>
            <a:xfrm>
              <a:off x="608618" y="2663668"/>
              <a:ext cx="13953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52" name="Shape 314">
              <a:extLst>
                <a:ext uri="{FF2B5EF4-FFF2-40B4-BE49-F238E27FC236}">
                  <a16:creationId xmlns:a16="http://schemas.microsoft.com/office/drawing/2014/main" id="{55D1CF23-2172-4457-91D5-9EE4CFB7C181}"/>
                </a:ext>
              </a:extLst>
            </p:cNvPr>
            <p:cNvSpPr txBox="1">
              <a:spLocks/>
            </p:cNvSpPr>
            <p:nvPr/>
          </p:nvSpPr>
          <p:spPr>
            <a:xfrm>
              <a:off x="2124243" y="2663668"/>
              <a:ext cx="47967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53" name="Shape 317">
              <a:extLst>
                <a:ext uri="{FF2B5EF4-FFF2-40B4-BE49-F238E27FC236}">
                  <a16:creationId xmlns:a16="http://schemas.microsoft.com/office/drawing/2014/main" id="{EBAF6882-7DCF-4A3D-99E5-38DB306D7AED}"/>
                </a:ext>
              </a:extLst>
            </p:cNvPr>
            <p:cNvSpPr txBox="1">
              <a:spLocks/>
            </p:cNvSpPr>
            <p:nvPr/>
          </p:nvSpPr>
          <p:spPr>
            <a:xfrm>
              <a:off x="7219865" y="2663672"/>
              <a:ext cx="201168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E59BC19-6366-43A2-874C-A1E806A97C69}"/>
              </a:ext>
            </a:extLst>
          </p:cNvPr>
          <p:cNvGrpSpPr/>
          <p:nvPr/>
        </p:nvGrpSpPr>
        <p:grpSpPr>
          <a:xfrm>
            <a:off x="608618" y="4900880"/>
            <a:ext cx="8622927" cy="395104"/>
            <a:chOff x="608618" y="2663668"/>
            <a:chExt cx="8622927" cy="395104"/>
          </a:xfrm>
        </p:grpSpPr>
        <p:sp>
          <p:nvSpPr>
            <p:cNvPr id="55" name="Shape 309">
              <a:extLst>
                <a:ext uri="{FF2B5EF4-FFF2-40B4-BE49-F238E27FC236}">
                  <a16:creationId xmlns:a16="http://schemas.microsoft.com/office/drawing/2014/main" id="{854EA2DE-DF9F-4A6F-A258-C2B34BFA1696}"/>
                </a:ext>
              </a:extLst>
            </p:cNvPr>
            <p:cNvSpPr txBox="1">
              <a:spLocks/>
            </p:cNvSpPr>
            <p:nvPr/>
          </p:nvSpPr>
          <p:spPr>
            <a:xfrm>
              <a:off x="608618" y="2663668"/>
              <a:ext cx="13953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56" name="Shape 314">
              <a:extLst>
                <a:ext uri="{FF2B5EF4-FFF2-40B4-BE49-F238E27FC236}">
                  <a16:creationId xmlns:a16="http://schemas.microsoft.com/office/drawing/2014/main" id="{3A63B239-CEF1-49B9-8978-2ACA6E8E832F}"/>
                </a:ext>
              </a:extLst>
            </p:cNvPr>
            <p:cNvSpPr txBox="1">
              <a:spLocks/>
            </p:cNvSpPr>
            <p:nvPr/>
          </p:nvSpPr>
          <p:spPr>
            <a:xfrm>
              <a:off x="2124243" y="2663668"/>
              <a:ext cx="47967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57" name="Shape 317">
              <a:extLst>
                <a:ext uri="{FF2B5EF4-FFF2-40B4-BE49-F238E27FC236}">
                  <a16:creationId xmlns:a16="http://schemas.microsoft.com/office/drawing/2014/main" id="{4D735F72-C20C-40F3-B5AB-37F3D3A01F7E}"/>
                </a:ext>
              </a:extLst>
            </p:cNvPr>
            <p:cNvSpPr txBox="1">
              <a:spLocks/>
            </p:cNvSpPr>
            <p:nvPr/>
          </p:nvSpPr>
          <p:spPr>
            <a:xfrm>
              <a:off x="7219865" y="2663672"/>
              <a:ext cx="201168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</p:grpSp>
      <p:cxnSp>
        <p:nvCxnSpPr>
          <p:cNvPr id="58" name="Shape 312">
            <a:extLst>
              <a:ext uri="{FF2B5EF4-FFF2-40B4-BE49-F238E27FC236}">
                <a16:creationId xmlns:a16="http://schemas.microsoft.com/office/drawing/2014/main" id="{48C6EE35-F83E-453D-8A33-3E57420976CF}"/>
              </a:ext>
            </a:extLst>
          </p:cNvPr>
          <p:cNvCxnSpPr/>
          <p:nvPr/>
        </p:nvCxnSpPr>
        <p:spPr>
          <a:xfrm>
            <a:off x="592243" y="5424117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F45A18A-D1A8-4B25-8B26-5880A29A6F9A}"/>
              </a:ext>
            </a:extLst>
          </p:cNvPr>
          <p:cNvGrpSpPr/>
          <p:nvPr/>
        </p:nvGrpSpPr>
        <p:grpSpPr>
          <a:xfrm>
            <a:off x="608618" y="5552253"/>
            <a:ext cx="8622927" cy="395104"/>
            <a:chOff x="608618" y="2663668"/>
            <a:chExt cx="8622927" cy="395104"/>
          </a:xfrm>
        </p:grpSpPr>
        <p:sp>
          <p:nvSpPr>
            <p:cNvPr id="60" name="Shape 309">
              <a:extLst>
                <a:ext uri="{FF2B5EF4-FFF2-40B4-BE49-F238E27FC236}">
                  <a16:creationId xmlns:a16="http://schemas.microsoft.com/office/drawing/2014/main" id="{F62B762E-B983-4D5E-8573-B4177AACC40A}"/>
                </a:ext>
              </a:extLst>
            </p:cNvPr>
            <p:cNvSpPr txBox="1">
              <a:spLocks/>
            </p:cNvSpPr>
            <p:nvPr/>
          </p:nvSpPr>
          <p:spPr>
            <a:xfrm>
              <a:off x="608618" y="2663668"/>
              <a:ext cx="13953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61" name="Shape 314">
              <a:extLst>
                <a:ext uri="{FF2B5EF4-FFF2-40B4-BE49-F238E27FC236}">
                  <a16:creationId xmlns:a16="http://schemas.microsoft.com/office/drawing/2014/main" id="{232D3891-5B69-4046-81C1-F1494BAFABAC}"/>
                </a:ext>
              </a:extLst>
            </p:cNvPr>
            <p:cNvSpPr txBox="1">
              <a:spLocks/>
            </p:cNvSpPr>
            <p:nvPr/>
          </p:nvSpPr>
          <p:spPr>
            <a:xfrm>
              <a:off x="2124243" y="2663668"/>
              <a:ext cx="479670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  <p:sp>
          <p:nvSpPr>
            <p:cNvPr id="62" name="Shape 317">
              <a:extLst>
                <a:ext uri="{FF2B5EF4-FFF2-40B4-BE49-F238E27FC236}">
                  <a16:creationId xmlns:a16="http://schemas.microsoft.com/office/drawing/2014/main" id="{A9C5F224-C495-4670-9438-BF7D7F626B8B}"/>
                </a:ext>
              </a:extLst>
            </p:cNvPr>
            <p:cNvSpPr txBox="1">
              <a:spLocks/>
            </p:cNvSpPr>
            <p:nvPr/>
          </p:nvSpPr>
          <p:spPr>
            <a:xfrm>
              <a:off x="7219865" y="2663672"/>
              <a:ext cx="2011680" cy="3951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/>
                <a:t>xxx</a:t>
              </a:r>
              <a:endParaRPr lang="en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535572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6">
            <a:extLst>
              <a:ext uri="{FF2B5EF4-FFF2-40B4-BE49-F238E27FC236}">
                <a16:creationId xmlns:a16="http://schemas.microsoft.com/office/drawing/2014/main" id="{F4439035-7E95-4D7F-8BE8-92F892ACF485}"/>
              </a:ext>
            </a:extLst>
          </p:cNvPr>
          <p:cNvSpPr txBox="1">
            <a:spLocks/>
          </p:cNvSpPr>
          <p:nvPr/>
        </p:nvSpPr>
        <p:spPr>
          <a:xfrm>
            <a:off x="569635" y="2276872"/>
            <a:ext cx="8769096" cy="426206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300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15" name="Shape 172">
            <a:extLst>
              <a:ext uri="{FF2B5EF4-FFF2-40B4-BE49-F238E27FC236}">
                <a16:creationId xmlns:a16="http://schemas.microsoft.com/office/drawing/2014/main" id="{F90C698D-9070-4CB9-90CD-A20E32AF6352}"/>
              </a:ext>
            </a:extLst>
          </p:cNvPr>
          <p:cNvSpPr txBox="1">
            <a:spLocks/>
          </p:cNvSpPr>
          <p:nvPr/>
        </p:nvSpPr>
        <p:spPr>
          <a:xfrm>
            <a:off x="696896" y="2277004"/>
            <a:ext cx="1375784" cy="4259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6" name="Shape 173">
            <a:extLst>
              <a:ext uri="{FF2B5EF4-FFF2-40B4-BE49-F238E27FC236}">
                <a16:creationId xmlns:a16="http://schemas.microsoft.com/office/drawing/2014/main" id="{3E5AA5C8-4371-4CF4-8E3D-328F2DCBA19F}"/>
              </a:ext>
            </a:extLst>
          </p:cNvPr>
          <p:cNvSpPr txBox="1">
            <a:spLocks/>
          </p:cNvSpPr>
          <p:nvPr/>
        </p:nvSpPr>
        <p:spPr>
          <a:xfrm>
            <a:off x="2601587" y="2277004"/>
            <a:ext cx="4181336" cy="4259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F09842E-4283-43C2-844A-A4D79B58EF0A}"/>
              </a:ext>
            </a:extLst>
          </p:cNvPr>
          <p:cNvCxnSpPr/>
          <p:nvPr/>
        </p:nvCxnSpPr>
        <p:spPr>
          <a:xfrm>
            <a:off x="569635" y="3910889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54">
            <a:extLst>
              <a:ext uri="{FF2B5EF4-FFF2-40B4-BE49-F238E27FC236}">
                <a16:creationId xmlns:a16="http://schemas.microsoft.com/office/drawing/2014/main" id="{D3892E5F-7291-433F-B995-D1B353B36DAA}"/>
              </a:ext>
            </a:extLst>
          </p:cNvPr>
          <p:cNvSpPr txBox="1">
            <a:spLocks/>
          </p:cNvSpPr>
          <p:nvPr/>
        </p:nvSpPr>
        <p:spPr>
          <a:xfrm>
            <a:off x="2288705" y="2815120"/>
            <a:ext cx="6920399" cy="10185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SG" sz="1300" dirty="0"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SG" sz="1300" dirty="0"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SG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13" name="Shape 168">
            <a:extLst>
              <a:ext uri="{FF2B5EF4-FFF2-40B4-BE49-F238E27FC236}">
                <a16:creationId xmlns:a16="http://schemas.microsoft.com/office/drawing/2014/main" id="{632263D4-344F-46F6-A269-5A17BB030D3F}"/>
              </a:ext>
            </a:extLst>
          </p:cNvPr>
          <p:cNvSpPr txBox="1">
            <a:spLocks/>
          </p:cNvSpPr>
          <p:nvPr/>
        </p:nvSpPr>
        <p:spPr>
          <a:xfrm>
            <a:off x="696896" y="2815119"/>
            <a:ext cx="1375784" cy="10185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25" name="Shape 160">
            <a:extLst>
              <a:ext uri="{FF2B5EF4-FFF2-40B4-BE49-F238E27FC236}">
                <a16:creationId xmlns:a16="http://schemas.microsoft.com/office/drawing/2014/main" id="{D09DABFA-B551-4907-A0E3-AB98D3A03FB0}"/>
              </a:ext>
            </a:extLst>
          </p:cNvPr>
          <p:cNvSpPr txBox="1">
            <a:spLocks/>
          </p:cNvSpPr>
          <p:nvPr/>
        </p:nvSpPr>
        <p:spPr>
          <a:xfrm>
            <a:off x="2288705" y="4684433"/>
            <a:ext cx="6920399" cy="9340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26" name="Shape 178">
            <a:extLst>
              <a:ext uri="{FF2B5EF4-FFF2-40B4-BE49-F238E27FC236}">
                <a16:creationId xmlns:a16="http://schemas.microsoft.com/office/drawing/2014/main" id="{6624ECE4-4221-4B5E-8D0F-36C6DEDECC1B}"/>
              </a:ext>
            </a:extLst>
          </p:cNvPr>
          <p:cNvSpPr txBox="1">
            <a:spLocks/>
          </p:cNvSpPr>
          <p:nvPr/>
        </p:nvSpPr>
        <p:spPr>
          <a:xfrm>
            <a:off x="696896" y="4684432"/>
            <a:ext cx="1375784" cy="9340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58" name="Shape 178">
            <a:extLst>
              <a:ext uri="{FF2B5EF4-FFF2-40B4-BE49-F238E27FC236}">
                <a16:creationId xmlns:a16="http://schemas.microsoft.com/office/drawing/2014/main" id="{C4510DE5-18AB-4D91-8889-B09E5FB4E839}"/>
              </a:ext>
            </a:extLst>
          </p:cNvPr>
          <p:cNvSpPr txBox="1">
            <a:spLocks/>
          </p:cNvSpPr>
          <p:nvPr/>
        </p:nvSpPr>
        <p:spPr>
          <a:xfrm>
            <a:off x="696896" y="3988140"/>
            <a:ext cx="1375784" cy="5417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57" name="Shape 154">
            <a:extLst>
              <a:ext uri="{FF2B5EF4-FFF2-40B4-BE49-F238E27FC236}">
                <a16:creationId xmlns:a16="http://schemas.microsoft.com/office/drawing/2014/main" id="{EB1FD5AD-85F6-4624-B95A-3D2E091A8780}"/>
              </a:ext>
            </a:extLst>
          </p:cNvPr>
          <p:cNvSpPr txBox="1">
            <a:spLocks/>
          </p:cNvSpPr>
          <p:nvPr/>
        </p:nvSpPr>
        <p:spPr>
          <a:xfrm>
            <a:off x="2288705" y="3988140"/>
            <a:ext cx="6920399" cy="5417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SG" sz="1300" dirty="0"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77784B8-831B-4AF7-A192-426C67A5821A}"/>
              </a:ext>
            </a:extLst>
          </p:cNvPr>
          <p:cNvCxnSpPr/>
          <p:nvPr/>
        </p:nvCxnSpPr>
        <p:spPr>
          <a:xfrm>
            <a:off x="569635" y="4607181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161F8D5-CD27-4EA1-9E5C-81644B099AE9}"/>
              </a:ext>
            </a:extLst>
          </p:cNvPr>
          <p:cNvCxnSpPr/>
          <p:nvPr/>
        </p:nvCxnSpPr>
        <p:spPr>
          <a:xfrm>
            <a:off x="569635" y="5695764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Shape 178">
            <a:extLst>
              <a:ext uri="{FF2B5EF4-FFF2-40B4-BE49-F238E27FC236}">
                <a16:creationId xmlns:a16="http://schemas.microsoft.com/office/drawing/2014/main" id="{64BD22D0-7AE1-40A8-B071-1D1907425E43}"/>
              </a:ext>
            </a:extLst>
          </p:cNvPr>
          <p:cNvSpPr txBox="1">
            <a:spLocks/>
          </p:cNvSpPr>
          <p:nvPr/>
        </p:nvSpPr>
        <p:spPr>
          <a:xfrm>
            <a:off x="696896" y="5773016"/>
            <a:ext cx="1375784" cy="5417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69" name="Shape 154">
            <a:extLst>
              <a:ext uri="{FF2B5EF4-FFF2-40B4-BE49-F238E27FC236}">
                <a16:creationId xmlns:a16="http://schemas.microsoft.com/office/drawing/2014/main" id="{3772E2ED-3CDC-4C7E-8123-2D088693F808}"/>
              </a:ext>
            </a:extLst>
          </p:cNvPr>
          <p:cNvSpPr txBox="1">
            <a:spLocks/>
          </p:cNvSpPr>
          <p:nvPr/>
        </p:nvSpPr>
        <p:spPr>
          <a:xfrm>
            <a:off x="2288705" y="5773016"/>
            <a:ext cx="6920399" cy="5417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SG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4968BF-AD1E-42EC-872D-B0CFF1100E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2B34F0-34FE-4C8A-AB40-68A44E8D1C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2 Column Table with Cut-Off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AC5353-6159-42D1-90E3-E547681133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D7BC043-D29F-4921-AC6D-6CF0D53118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EE07726-7092-4523-9706-985D617DD6AC}"/>
              </a:ext>
            </a:extLst>
          </p:cNvPr>
          <p:cNvGrpSpPr/>
          <p:nvPr/>
        </p:nvGrpSpPr>
        <p:grpSpPr>
          <a:xfrm>
            <a:off x="323618" y="5124614"/>
            <a:ext cx="9403161" cy="1347673"/>
            <a:chOff x="302367" y="5301208"/>
            <a:chExt cx="9403161" cy="926187"/>
          </a:xfrm>
        </p:grpSpPr>
        <p:sp>
          <p:nvSpPr>
            <p:cNvPr id="31" name="Shape 183">
              <a:extLst>
                <a:ext uri="{FF2B5EF4-FFF2-40B4-BE49-F238E27FC236}">
                  <a16:creationId xmlns:a16="http://schemas.microsoft.com/office/drawing/2014/main" id="{788CAC17-45B0-4E9D-AEAF-50730D1D6A47}"/>
                </a:ext>
              </a:extLst>
            </p:cNvPr>
            <p:cNvSpPr/>
            <p:nvPr/>
          </p:nvSpPr>
          <p:spPr>
            <a:xfrm>
              <a:off x="347956" y="5642187"/>
              <a:ext cx="9213174" cy="527381"/>
            </a:xfrm>
            <a:custGeom>
              <a:avLst/>
              <a:gdLst>
                <a:gd name="connsiteX0" fmla="*/ 177 w 345554"/>
                <a:gd name="connsiteY0" fmla="*/ 49339 h 69260"/>
                <a:gd name="connsiteX1" fmla="*/ 16370 w 345554"/>
                <a:gd name="connsiteY1" fmla="*/ 43815 h 69260"/>
                <a:gd name="connsiteX2" fmla="*/ 36372 w 345554"/>
                <a:gd name="connsiteY2" fmla="*/ 37719 h 69260"/>
                <a:gd name="connsiteX3" fmla="*/ 48755 w 345554"/>
                <a:gd name="connsiteY3" fmla="*/ 35052 h 69260"/>
                <a:gd name="connsiteX4" fmla="*/ 59613 w 345554"/>
                <a:gd name="connsiteY4" fmla="*/ 34290 h 69260"/>
                <a:gd name="connsiteX5" fmla="*/ 82854 w 345554"/>
                <a:gd name="connsiteY5" fmla="*/ 34861 h 69260"/>
                <a:gd name="connsiteX6" fmla="*/ 95999 w 345554"/>
                <a:gd name="connsiteY6" fmla="*/ 33909 h 69260"/>
                <a:gd name="connsiteX7" fmla="*/ 131432 w 345554"/>
                <a:gd name="connsiteY7" fmla="*/ 26479 h 69260"/>
                <a:gd name="connsiteX8" fmla="*/ 149720 w 345554"/>
                <a:gd name="connsiteY8" fmla="*/ 23622 h 69260"/>
                <a:gd name="connsiteX9" fmla="*/ 160769 w 345554"/>
                <a:gd name="connsiteY9" fmla="*/ 23050 h 69260"/>
                <a:gd name="connsiteX10" fmla="*/ 176199 w 345554"/>
                <a:gd name="connsiteY10" fmla="*/ 24384 h 69260"/>
                <a:gd name="connsiteX11" fmla="*/ 193535 w 345554"/>
                <a:gd name="connsiteY11" fmla="*/ 26098 h 69260"/>
                <a:gd name="connsiteX12" fmla="*/ 212966 w 345554"/>
                <a:gd name="connsiteY12" fmla="*/ 25717 h 69260"/>
                <a:gd name="connsiteX13" fmla="*/ 245351 w 345554"/>
                <a:gd name="connsiteY13" fmla="*/ 20764 h 69260"/>
                <a:gd name="connsiteX14" fmla="*/ 264210 w 345554"/>
                <a:gd name="connsiteY14" fmla="*/ 17145 h 69260"/>
                <a:gd name="connsiteX15" fmla="*/ 345554 w 345554"/>
                <a:gd name="connsiteY15" fmla="*/ 0 h 69260"/>
                <a:gd name="connsiteX16" fmla="*/ 345554 w 345554"/>
                <a:gd name="connsiteY16" fmla="*/ 51816 h 69260"/>
                <a:gd name="connsiteX17" fmla="*/ 0 w 345554"/>
                <a:gd name="connsiteY17" fmla="*/ 69260 h 69260"/>
                <a:gd name="connsiteX18" fmla="*/ 177 w 345554"/>
                <a:gd name="connsiteY18" fmla="*/ 49339 h 6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5554" h="69260" extrusionOk="0">
                  <a:moveTo>
                    <a:pt x="177" y="49339"/>
                  </a:moveTo>
                  <a:lnTo>
                    <a:pt x="16370" y="43815"/>
                  </a:lnTo>
                  <a:lnTo>
                    <a:pt x="36372" y="37719"/>
                  </a:lnTo>
                  <a:lnTo>
                    <a:pt x="48755" y="35052"/>
                  </a:lnTo>
                  <a:lnTo>
                    <a:pt x="59613" y="34290"/>
                  </a:lnTo>
                  <a:lnTo>
                    <a:pt x="82854" y="34861"/>
                  </a:lnTo>
                  <a:lnTo>
                    <a:pt x="95999" y="33909"/>
                  </a:lnTo>
                  <a:lnTo>
                    <a:pt x="131432" y="26479"/>
                  </a:lnTo>
                  <a:lnTo>
                    <a:pt x="149720" y="23622"/>
                  </a:lnTo>
                  <a:lnTo>
                    <a:pt x="160769" y="23050"/>
                  </a:lnTo>
                  <a:lnTo>
                    <a:pt x="176199" y="24384"/>
                  </a:lnTo>
                  <a:lnTo>
                    <a:pt x="193535" y="26098"/>
                  </a:lnTo>
                  <a:lnTo>
                    <a:pt x="212966" y="25717"/>
                  </a:lnTo>
                  <a:lnTo>
                    <a:pt x="245351" y="20764"/>
                  </a:lnTo>
                  <a:lnTo>
                    <a:pt x="264210" y="17145"/>
                  </a:lnTo>
                  <a:lnTo>
                    <a:pt x="345554" y="0"/>
                  </a:lnTo>
                  <a:lnTo>
                    <a:pt x="345554" y="51816"/>
                  </a:lnTo>
                  <a:lnTo>
                    <a:pt x="0" y="69260"/>
                  </a:lnTo>
                  <a:cubicBezTo>
                    <a:pt x="190" y="68371"/>
                    <a:pt x="-13" y="50228"/>
                    <a:pt x="177" y="493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76200" dist="63500" dir="16200000" rotWithShape="0">
                <a:prstClr val="black">
                  <a:alpha val="24000"/>
                </a:prstClr>
              </a:outerShdw>
            </a:effectLst>
          </p:spPr>
          <p:txBody>
            <a:bodyPr/>
            <a:lstStyle/>
            <a:p>
              <a:pPr algn="ctr"/>
              <a:endParaRPr lang="en-US" dirty="0">
                <a:latin typeface="Helvetica LT Std" panose="020B05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4E4E6DD-BDBB-48B7-8540-7D5AABE3737D}"/>
                </a:ext>
              </a:extLst>
            </p:cNvPr>
            <p:cNvSpPr/>
            <p:nvPr/>
          </p:nvSpPr>
          <p:spPr>
            <a:xfrm>
              <a:off x="9333629" y="5301208"/>
              <a:ext cx="371899" cy="792088"/>
            </a:xfrm>
            <a:prstGeom prst="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BCB7685-C656-477B-8EBE-A61DC6E7995C}"/>
                </a:ext>
              </a:extLst>
            </p:cNvPr>
            <p:cNvSpPr/>
            <p:nvPr/>
          </p:nvSpPr>
          <p:spPr>
            <a:xfrm>
              <a:off x="302367" y="5731214"/>
              <a:ext cx="238961" cy="496181"/>
            </a:xfrm>
            <a:prstGeom prst="rect">
              <a:avLst/>
            </a:prstGeom>
            <a:solidFill>
              <a:schemeClr val="accent6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4" name="Shape 184">
              <a:extLst>
                <a:ext uri="{FF2B5EF4-FFF2-40B4-BE49-F238E27FC236}">
                  <a16:creationId xmlns:a16="http://schemas.microsoft.com/office/drawing/2014/main" id="{E43D33BD-120D-466E-AC25-7098558510F8}"/>
                </a:ext>
              </a:extLst>
            </p:cNvPr>
            <p:cNvSpPr/>
            <p:nvPr/>
          </p:nvSpPr>
          <p:spPr>
            <a:xfrm>
              <a:off x="344871" y="5644069"/>
              <a:ext cx="9223679" cy="371892"/>
            </a:xfrm>
            <a:custGeom>
              <a:avLst/>
              <a:gdLst/>
              <a:ahLst/>
              <a:cxnLst/>
              <a:rect l="0" t="0" r="0" b="0"/>
              <a:pathLst>
                <a:path w="345545" h="48840" extrusionOk="0">
                  <a:moveTo>
                    <a:pt x="0" y="48840"/>
                  </a:moveTo>
                  <a:cubicBezTo>
                    <a:pt x="7987" y="46550"/>
                    <a:pt x="32407" y="37596"/>
                    <a:pt x="47924" y="35104"/>
                  </a:cubicBezTo>
                  <a:cubicBezTo>
                    <a:pt x="63441" y="32611"/>
                    <a:pt x="75550" y="35867"/>
                    <a:pt x="93102" y="33883"/>
                  </a:cubicBezTo>
                  <a:cubicBezTo>
                    <a:pt x="110654" y="31898"/>
                    <a:pt x="132275" y="24725"/>
                    <a:pt x="153236" y="23199"/>
                  </a:cubicBezTo>
                  <a:cubicBezTo>
                    <a:pt x="174196" y="21672"/>
                    <a:pt x="186813" y="28591"/>
                    <a:pt x="218865" y="24725"/>
                  </a:cubicBezTo>
                  <a:cubicBezTo>
                    <a:pt x="250916" y="20858"/>
                    <a:pt x="324431" y="4120"/>
                    <a:pt x="345545" y="0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1508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39">
            <a:extLst>
              <a:ext uri="{FF2B5EF4-FFF2-40B4-BE49-F238E27FC236}">
                <a16:creationId xmlns:a16="http://schemas.microsoft.com/office/drawing/2014/main" id="{27FB8327-8723-401F-ACE0-6F4FA42F9395}"/>
              </a:ext>
            </a:extLst>
          </p:cNvPr>
          <p:cNvSpPr txBox="1">
            <a:spLocks/>
          </p:cNvSpPr>
          <p:nvPr/>
        </p:nvSpPr>
        <p:spPr>
          <a:xfrm>
            <a:off x="567583" y="2274966"/>
            <a:ext cx="8771148" cy="54864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" sz="1300" b="1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8" name="Shape 340">
            <a:extLst>
              <a:ext uri="{FF2B5EF4-FFF2-40B4-BE49-F238E27FC236}">
                <a16:creationId xmlns:a16="http://schemas.microsoft.com/office/drawing/2014/main" id="{1294CAC0-AEEF-43A7-B525-BA78A5119603}"/>
              </a:ext>
            </a:extLst>
          </p:cNvPr>
          <p:cNvSpPr txBox="1">
            <a:spLocks/>
          </p:cNvSpPr>
          <p:nvPr/>
        </p:nvSpPr>
        <p:spPr>
          <a:xfrm>
            <a:off x="1804644" y="2387136"/>
            <a:ext cx="2741660" cy="3243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0" name="Shape 342">
            <a:extLst>
              <a:ext uri="{FF2B5EF4-FFF2-40B4-BE49-F238E27FC236}">
                <a16:creationId xmlns:a16="http://schemas.microsoft.com/office/drawing/2014/main" id="{0C29EBF1-9502-4524-8064-7D40A23CD252}"/>
              </a:ext>
            </a:extLst>
          </p:cNvPr>
          <p:cNvSpPr txBox="1">
            <a:spLocks/>
          </p:cNvSpPr>
          <p:nvPr/>
        </p:nvSpPr>
        <p:spPr>
          <a:xfrm>
            <a:off x="4736976" y="2387136"/>
            <a:ext cx="2990211" cy="3243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1" name="Shape 353">
            <a:extLst>
              <a:ext uri="{FF2B5EF4-FFF2-40B4-BE49-F238E27FC236}">
                <a16:creationId xmlns:a16="http://schemas.microsoft.com/office/drawing/2014/main" id="{F4714A3B-6A6F-4046-90B4-5E14B571DE1C}"/>
              </a:ext>
            </a:extLst>
          </p:cNvPr>
          <p:cNvSpPr txBox="1">
            <a:spLocks/>
          </p:cNvSpPr>
          <p:nvPr/>
        </p:nvSpPr>
        <p:spPr>
          <a:xfrm>
            <a:off x="569635" y="2387136"/>
            <a:ext cx="1254300" cy="3243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30" name="Shape 312">
            <a:extLst>
              <a:ext uri="{FF2B5EF4-FFF2-40B4-BE49-F238E27FC236}">
                <a16:creationId xmlns:a16="http://schemas.microsoft.com/office/drawing/2014/main" id="{69952958-271F-4B55-A5EF-DF2F8A304716}"/>
              </a:ext>
            </a:extLst>
          </p:cNvPr>
          <p:cNvCxnSpPr/>
          <p:nvPr/>
        </p:nvCxnSpPr>
        <p:spPr>
          <a:xfrm>
            <a:off x="569635" y="3735742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sp>
        <p:nvSpPr>
          <p:cNvPr id="33" name="Shape 353">
            <a:extLst>
              <a:ext uri="{FF2B5EF4-FFF2-40B4-BE49-F238E27FC236}">
                <a16:creationId xmlns:a16="http://schemas.microsoft.com/office/drawing/2014/main" id="{9DAB8D3D-16F9-414E-805A-F74A1D661F27}"/>
              </a:ext>
            </a:extLst>
          </p:cNvPr>
          <p:cNvSpPr txBox="1">
            <a:spLocks/>
          </p:cNvSpPr>
          <p:nvPr/>
        </p:nvSpPr>
        <p:spPr>
          <a:xfrm>
            <a:off x="7977336" y="2387136"/>
            <a:ext cx="1254300" cy="3243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F904BD-0BB6-4C70-B2D0-473B392FF6D0}"/>
              </a:ext>
            </a:extLst>
          </p:cNvPr>
          <p:cNvGrpSpPr/>
          <p:nvPr/>
        </p:nvGrpSpPr>
        <p:grpSpPr>
          <a:xfrm>
            <a:off x="569634" y="3005354"/>
            <a:ext cx="8703846" cy="548640"/>
            <a:chOff x="569634" y="2897781"/>
            <a:chExt cx="8703846" cy="65335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06B3854-3EF8-4EB4-894A-8D13B5D1F7AC}"/>
                </a:ext>
              </a:extLst>
            </p:cNvPr>
            <p:cNvGrpSpPr/>
            <p:nvPr/>
          </p:nvGrpSpPr>
          <p:grpSpPr>
            <a:xfrm>
              <a:off x="569634" y="2897781"/>
              <a:ext cx="7187291" cy="653357"/>
              <a:chOff x="569634" y="2975588"/>
              <a:chExt cx="7187291" cy="653357"/>
            </a:xfrm>
          </p:grpSpPr>
          <p:sp>
            <p:nvSpPr>
              <p:cNvPr id="11" name="Shape 343">
                <a:extLst>
                  <a:ext uri="{FF2B5EF4-FFF2-40B4-BE49-F238E27FC236}">
                    <a16:creationId xmlns:a16="http://schemas.microsoft.com/office/drawing/2014/main" id="{6AC24188-669B-4439-BDC2-6E78F0AE1B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04644" y="2995645"/>
                <a:ext cx="2741660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dirty="0"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12" name="Shape 344">
                <a:extLst>
                  <a:ext uri="{FF2B5EF4-FFF2-40B4-BE49-F238E27FC236}">
                    <a16:creationId xmlns:a16="http://schemas.microsoft.com/office/drawing/2014/main" id="{68C971CF-98FE-4343-A0A7-E04E81F084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66714" y="2975588"/>
                <a:ext cx="2990211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baseline="30000" dirty="0"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22" name="Shape 354">
                <a:extLst>
                  <a:ext uri="{FF2B5EF4-FFF2-40B4-BE49-F238E27FC236}">
                    <a16:creationId xmlns:a16="http://schemas.microsoft.com/office/drawing/2014/main" id="{C738C63F-5249-4B5B-9B12-A564780C57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9634" y="2975589"/>
                <a:ext cx="1143006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dirty="0"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34" name="Shape 354">
              <a:extLst>
                <a:ext uri="{FF2B5EF4-FFF2-40B4-BE49-F238E27FC236}">
                  <a16:creationId xmlns:a16="http://schemas.microsoft.com/office/drawing/2014/main" id="{D7F8E230-9439-4496-8C7E-18B5E97BA92D}"/>
                </a:ext>
              </a:extLst>
            </p:cNvPr>
            <p:cNvSpPr txBox="1">
              <a:spLocks/>
            </p:cNvSpPr>
            <p:nvPr/>
          </p:nvSpPr>
          <p:spPr>
            <a:xfrm>
              <a:off x="7977334" y="2897782"/>
              <a:ext cx="1296146" cy="6333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>
                  <a:latin typeface="Helvetica LT Std" panose="020B0504020202020204" pitchFamily="34" charset="0"/>
                </a:rPr>
                <a:t>xxx</a:t>
              </a:r>
              <a:endParaRPr lang="en" sz="1300" baseline="30000" dirty="0">
                <a:latin typeface="Helvetica LT Std" panose="020B0504020202020204" pitchFamily="34" charset="0"/>
              </a:endParaRPr>
            </a:p>
          </p:txBody>
        </p:sp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21B7C-47FC-42FA-8DD9-91039A8147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4 Column Table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81798BF-7A3D-4FE3-9453-181959750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4958981-2553-4758-8D12-C120DE326C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DFE3BA50-DACF-4375-9997-8D346BC3F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51D355E-39DC-4156-89D4-7E9F066E0B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1" name="Shape 312">
            <a:extLst>
              <a:ext uri="{FF2B5EF4-FFF2-40B4-BE49-F238E27FC236}">
                <a16:creationId xmlns:a16="http://schemas.microsoft.com/office/drawing/2014/main" id="{5E7465D0-7163-4ED3-9164-58FB9FB01058}"/>
              </a:ext>
            </a:extLst>
          </p:cNvPr>
          <p:cNvCxnSpPr/>
          <p:nvPr/>
        </p:nvCxnSpPr>
        <p:spPr>
          <a:xfrm>
            <a:off x="569635" y="4647878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620217-A55D-444D-A352-614918C75CD7}"/>
              </a:ext>
            </a:extLst>
          </p:cNvPr>
          <p:cNvGrpSpPr/>
          <p:nvPr/>
        </p:nvGrpSpPr>
        <p:grpSpPr>
          <a:xfrm>
            <a:off x="569634" y="3917490"/>
            <a:ext cx="8703846" cy="548640"/>
            <a:chOff x="569634" y="2897781"/>
            <a:chExt cx="8703846" cy="65335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31855DC-A493-4B10-90D0-7946A20CA6D3}"/>
                </a:ext>
              </a:extLst>
            </p:cNvPr>
            <p:cNvGrpSpPr/>
            <p:nvPr/>
          </p:nvGrpSpPr>
          <p:grpSpPr>
            <a:xfrm>
              <a:off x="569634" y="2897781"/>
              <a:ext cx="7187291" cy="653357"/>
              <a:chOff x="569634" y="2975588"/>
              <a:chExt cx="7187291" cy="653357"/>
            </a:xfrm>
          </p:grpSpPr>
          <p:sp>
            <p:nvSpPr>
              <p:cNvPr id="55" name="Shape 343">
                <a:extLst>
                  <a:ext uri="{FF2B5EF4-FFF2-40B4-BE49-F238E27FC236}">
                    <a16:creationId xmlns:a16="http://schemas.microsoft.com/office/drawing/2014/main" id="{64CFBBC9-25A6-48F2-ACF5-85FA0A476D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04644" y="2995645"/>
                <a:ext cx="2741660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dirty="0"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57" name="Shape 344">
                <a:extLst>
                  <a:ext uri="{FF2B5EF4-FFF2-40B4-BE49-F238E27FC236}">
                    <a16:creationId xmlns:a16="http://schemas.microsoft.com/office/drawing/2014/main" id="{B770DD9A-C545-4CD7-8AE5-BE7798A2A9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66714" y="2975588"/>
                <a:ext cx="2990211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baseline="30000" dirty="0"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58" name="Shape 354">
                <a:extLst>
                  <a:ext uri="{FF2B5EF4-FFF2-40B4-BE49-F238E27FC236}">
                    <a16:creationId xmlns:a16="http://schemas.microsoft.com/office/drawing/2014/main" id="{D3DFE65D-6127-4826-84F2-8E6325BD273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9634" y="2975589"/>
                <a:ext cx="1143006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dirty="0"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54" name="Shape 354">
              <a:extLst>
                <a:ext uri="{FF2B5EF4-FFF2-40B4-BE49-F238E27FC236}">
                  <a16:creationId xmlns:a16="http://schemas.microsoft.com/office/drawing/2014/main" id="{2AE1A743-E2DD-48DD-A1AF-DC8637F4C9D6}"/>
                </a:ext>
              </a:extLst>
            </p:cNvPr>
            <p:cNvSpPr txBox="1">
              <a:spLocks/>
            </p:cNvSpPr>
            <p:nvPr/>
          </p:nvSpPr>
          <p:spPr>
            <a:xfrm>
              <a:off x="7977334" y="2897782"/>
              <a:ext cx="1296146" cy="6333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>
                  <a:latin typeface="Helvetica LT Std" panose="020B0504020202020204" pitchFamily="34" charset="0"/>
                </a:rPr>
                <a:t>xxx</a:t>
              </a:r>
              <a:endParaRPr lang="en" sz="1300" baseline="30000" dirty="0">
                <a:latin typeface="Helvetica LT Std" panose="020B0504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6D0870F-0599-471C-B288-4A1F0C69FAC1}"/>
              </a:ext>
            </a:extLst>
          </p:cNvPr>
          <p:cNvGrpSpPr/>
          <p:nvPr/>
        </p:nvGrpSpPr>
        <p:grpSpPr>
          <a:xfrm>
            <a:off x="569634" y="4829624"/>
            <a:ext cx="8703846" cy="548640"/>
            <a:chOff x="569634" y="2897781"/>
            <a:chExt cx="8703846" cy="653357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A739D4C-2CFD-40B2-9D6E-A43CB88BBFAE}"/>
                </a:ext>
              </a:extLst>
            </p:cNvPr>
            <p:cNvGrpSpPr/>
            <p:nvPr/>
          </p:nvGrpSpPr>
          <p:grpSpPr>
            <a:xfrm>
              <a:off x="569634" y="2897781"/>
              <a:ext cx="7187291" cy="653357"/>
              <a:chOff x="569634" y="2975588"/>
              <a:chExt cx="7187291" cy="653357"/>
            </a:xfrm>
          </p:grpSpPr>
          <p:sp>
            <p:nvSpPr>
              <p:cNvPr id="63" name="Shape 343">
                <a:extLst>
                  <a:ext uri="{FF2B5EF4-FFF2-40B4-BE49-F238E27FC236}">
                    <a16:creationId xmlns:a16="http://schemas.microsoft.com/office/drawing/2014/main" id="{2921EC85-79B6-4B00-8D5A-796062EC93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04644" y="2995645"/>
                <a:ext cx="2741660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dirty="0"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64" name="Shape 344">
                <a:extLst>
                  <a:ext uri="{FF2B5EF4-FFF2-40B4-BE49-F238E27FC236}">
                    <a16:creationId xmlns:a16="http://schemas.microsoft.com/office/drawing/2014/main" id="{7C35BC22-9195-4A2F-B928-35C7408B23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66714" y="2975588"/>
                <a:ext cx="2990211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baseline="30000" dirty="0">
                  <a:latin typeface="Helvetica LT Std" panose="020B0504020202020204" pitchFamily="34" charset="0"/>
                </a:endParaRPr>
              </a:p>
            </p:txBody>
          </p:sp>
          <p:sp>
            <p:nvSpPr>
              <p:cNvPr id="65" name="Shape 354">
                <a:extLst>
                  <a:ext uri="{FF2B5EF4-FFF2-40B4-BE49-F238E27FC236}">
                    <a16:creationId xmlns:a16="http://schemas.microsoft.com/office/drawing/2014/main" id="{B930E277-EA87-4BB2-86C9-14A11D116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9634" y="2975589"/>
                <a:ext cx="1143006" cy="633300"/>
              </a:xfrm>
              <a:prstGeom prst="rect">
                <a:avLst/>
              </a:prstGeom>
              <a:noFill/>
            </p:spPr>
            <p:txBody>
              <a:bodyPr lIns="91425" tIns="91425" rIns="91425" bIns="91425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3000"/>
                  </a:lnSpc>
                  <a:spcBef>
                    <a:spcPct val="0"/>
                  </a:spcBef>
                  <a:buNone/>
                  <a:defRPr lang="en-US" sz="2700" b="0" kern="1200" dirty="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>
                    <a:latin typeface="Helvetica LT Std" panose="020B0504020202020204" pitchFamily="34" charset="0"/>
                  </a:rPr>
                  <a:t>xxx</a:t>
                </a:r>
                <a:endParaRPr lang="en" sz="1300" dirty="0"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62" name="Shape 354">
              <a:extLst>
                <a:ext uri="{FF2B5EF4-FFF2-40B4-BE49-F238E27FC236}">
                  <a16:creationId xmlns:a16="http://schemas.microsoft.com/office/drawing/2014/main" id="{5118F94E-55E1-4694-AB27-4A8128929BB6}"/>
                </a:ext>
              </a:extLst>
            </p:cNvPr>
            <p:cNvSpPr txBox="1">
              <a:spLocks/>
            </p:cNvSpPr>
            <p:nvPr/>
          </p:nvSpPr>
          <p:spPr>
            <a:xfrm>
              <a:off x="7977334" y="2897782"/>
              <a:ext cx="1296146" cy="633300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>
                  <a:latin typeface="Helvetica LT Std" panose="020B0504020202020204" pitchFamily="34" charset="0"/>
                </a:rPr>
                <a:t>xxx</a:t>
              </a:r>
              <a:endParaRPr lang="en" sz="1300" baseline="30000" dirty="0">
                <a:latin typeface="Helvetica LT Std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98977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2AEB20FA-437F-4B37-A44F-CAE6F1F2D0B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3613" name="think-cell Slide" r:id="rId5" imgW="526" imgH="526" progId="TCLayout.ActiveDocument.1">
                  <p:embed/>
                </p:oleObj>
              </mc:Choice>
              <mc:Fallback>
                <p:oleObj name="think-cell Slide" r:id="rId5" imgW="526" imgH="526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2AEB20FA-437F-4B37-A44F-CAE6F1F2D0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BFF2828A-E07F-414F-89D1-1566B89E06E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rgbClr r="0" g="0" b="0"/>
          </a:solidFill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  <a:sym typeface="Helvetica LT Std" panose="020B05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048108-669C-4949-B201-BD76BEB9C7A2}"/>
              </a:ext>
            </a:extLst>
          </p:cNvPr>
          <p:cNvGrpSpPr/>
          <p:nvPr/>
        </p:nvGrpSpPr>
        <p:grpSpPr>
          <a:xfrm>
            <a:off x="3432902" y="4180740"/>
            <a:ext cx="5910428" cy="365760"/>
            <a:chOff x="3432902" y="4389011"/>
            <a:chExt cx="5910428" cy="787213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F9D1889-C026-40B5-8CA0-35DD225457A8}"/>
                </a:ext>
              </a:extLst>
            </p:cNvPr>
            <p:cNvSpPr/>
            <p:nvPr/>
          </p:nvSpPr>
          <p:spPr>
            <a:xfrm>
              <a:off x="3854408" y="4389012"/>
              <a:ext cx="5488922" cy="7872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/>
            <a:lstStyle/>
            <a:p>
              <a:pPr>
                <a:lnSpc>
                  <a:spcPct val="90000"/>
                </a:lnSpc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CCF67A9-5078-4779-A20F-B97A28F6AC00}"/>
                </a:ext>
              </a:extLst>
            </p:cNvPr>
            <p:cNvSpPr/>
            <p:nvPr/>
          </p:nvSpPr>
          <p:spPr>
            <a:xfrm>
              <a:off x="3432902" y="4389011"/>
              <a:ext cx="365760" cy="7872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5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3</a:t>
              </a:r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86169F-FEB3-4B09-87F1-529155410D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72617C-EC22-49D8-86B8-1FACA88BE6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3341F07-8B5F-43F9-92BE-A50C775E72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List with Summary Panel #2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E00C93-1DD8-45A5-8ED3-48AFA91A05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246D629-EA5D-49B9-8286-E85AA5E05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D047DA-1CB1-4208-8445-159B1301636A}"/>
              </a:ext>
            </a:extLst>
          </p:cNvPr>
          <p:cNvSpPr/>
          <p:nvPr/>
        </p:nvSpPr>
        <p:spPr>
          <a:xfrm>
            <a:off x="569635" y="2276872"/>
            <a:ext cx="2655174" cy="3744416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DE0DB-8FDC-4066-A9C8-F6B6D876E5B2}"/>
              </a:ext>
            </a:extLst>
          </p:cNvPr>
          <p:cNvSpPr/>
          <p:nvPr/>
        </p:nvSpPr>
        <p:spPr>
          <a:xfrm>
            <a:off x="1592634" y="2509023"/>
            <a:ext cx="1384496" cy="46294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7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  <a:p>
            <a:pPr>
              <a:lnSpc>
                <a:spcPct val="70000"/>
              </a:lnSpc>
            </a:pPr>
            <a:r>
              <a:rPr lang="en-US" sz="17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C4F287D-D448-4EB1-ADB2-D1CC47EA7E7B}"/>
              </a:ext>
            </a:extLst>
          </p:cNvPr>
          <p:cNvSpPr/>
          <p:nvPr/>
        </p:nvSpPr>
        <p:spPr>
          <a:xfrm>
            <a:off x="817312" y="3291168"/>
            <a:ext cx="2159818" cy="3231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4356964-6799-4C25-8543-436900E380F9}"/>
              </a:ext>
            </a:extLst>
          </p:cNvPr>
          <p:cNvCxnSpPr>
            <a:cxnSpLocks/>
          </p:cNvCxnSpPr>
          <p:nvPr/>
        </p:nvCxnSpPr>
        <p:spPr>
          <a:xfrm>
            <a:off x="817312" y="3134575"/>
            <a:ext cx="2159818" cy="0"/>
          </a:xfrm>
          <a:prstGeom prst="line">
            <a:avLst/>
          </a:prstGeom>
          <a:ln w="190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37E12EBB-C807-42A8-B5F2-E307953A751F}"/>
              </a:ext>
            </a:extLst>
          </p:cNvPr>
          <p:cNvSpPr/>
          <p:nvPr/>
        </p:nvSpPr>
        <p:spPr>
          <a:xfrm>
            <a:off x="817312" y="2416460"/>
            <a:ext cx="39914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2000" spc="-40" dirty="0">
                <a:solidFill>
                  <a:schemeClr val="accent6"/>
                </a:solidFill>
                <a:latin typeface="Helvetica LT Std" panose="020B0504020202020204" pitchFamily="34" charset="0"/>
              </a:rPr>
              <a:t>#</a:t>
            </a:r>
            <a:r>
              <a:rPr lang="en-US" sz="3600" spc="-40" dirty="0">
                <a:solidFill>
                  <a:schemeClr val="accent6"/>
                </a:solidFill>
                <a:latin typeface="Helvetica LT Std" panose="020B0504020202020204" pitchFamily="34" charset="0"/>
              </a:rPr>
              <a:t>1</a:t>
            </a:r>
            <a:endParaRPr lang="en-US" sz="3600" spc="-4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72A5ADC-CFB8-4C98-9263-136DAE20BF9F}"/>
              </a:ext>
            </a:extLst>
          </p:cNvPr>
          <p:cNvCxnSpPr>
            <a:cxnSpLocks/>
          </p:cNvCxnSpPr>
          <p:nvPr/>
        </p:nvCxnSpPr>
        <p:spPr>
          <a:xfrm flipV="1">
            <a:off x="1404547" y="2519119"/>
            <a:ext cx="0" cy="365760"/>
          </a:xfrm>
          <a:prstGeom prst="line">
            <a:avLst/>
          </a:prstGeom>
          <a:ln w="2857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E6F7159-9506-45C2-B2CC-BFFA484FC24D}"/>
              </a:ext>
            </a:extLst>
          </p:cNvPr>
          <p:cNvGrpSpPr/>
          <p:nvPr/>
        </p:nvGrpSpPr>
        <p:grpSpPr>
          <a:xfrm>
            <a:off x="3432902" y="2703199"/>
            <a:ext cx="5910428" cy="587969"/>
            <a:chOff x="3432902" y="2703199"/>
            <a:chExt cx="5910428" cy="787213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DE3016C-1127-48E8-9E4D-96E9E83164EF}"/>
                </a:ext>
              </a:extLst>
            </p:cNvPr>
            <p:cNvSpPr/>
            <p:nvPr/>
          </p:nvSpPr>
          <p:spPr>
            <a:xfrm>
              <a:off x="3854408" y="2703199"/>
              <a:ext cx="5488922" cy="77742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/>
            <a:lstStyle/>
            <a:p>
              <a:pPr>
                <a:lnSpc>
                  <a:spcPct val="90000"/>
                </a:lnSpc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88996DF-C685-493D-8544-D755579C6253}"/>
                </a:ext>
              </a:extLst>
            </p:cNvPr>
            <p:cNvSpPr/>
            <p:nvPr/>
          </p:nvSpPr>
          <p:spPr>
            <a:xfrm>
              <a:off x="3432902" y="2703199"/>
              <a:ext cx="365760" cy="7872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5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1</a:t>
              </a:r>
            </a:p>
          </p:txBody>
        </p: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30B1F41-3ABD-4CA1-B038-04BCF00814B1}"/>
              </a:ext>
            </a:extLst>
          </p:cNvPr>
          <p:cNvCxnSpPr>
            <a:cxnSpLocks/>
          </p:cNvCxnSpPr>
          <p:nvPr/>
        </p:nvCxnSpPr>
        <p:spPr>
          <a:xfrm>
            <a:off x="3432902" y="2577430"/>
            <a:ext cx="5905829" cy="0"/>
          </a:xfrm>
          <a:prstGeom prst="line">
            <a:avLst/>
          </a:prstGeom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frame 17">
            <a:extLst>
              <a:ext uri="{FF2B5EF4-FFF2-40B4-BE49-F238E27FC236}">
                <a16:creationId xmlns:a16="http://schemas.microsoft.com/office/drawing/2014/main" id="{7FE52A7A-F81C-4884-BAD6-BF572CC78153}"/>
              </a:ext>
            </a:extLst>
          </p:cNvPr>
          <p:cNvSpPr txBox="1"/>
          <p:nvPr/>
        </p:nvSpPr>
        <p:spPr>
          <a:xfrm>
            <a:off x="3432902" y="2276872"/>
            <a:ext cx="2377440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2369B2-C6CE-4887-8683-582E21099A99}"/>
              </a:ext>
            </a:extLst>
          </p:cNvPr>
          <p:cNvGrpSpPr/>
          <p:nvPr/>
        </p:nvGrpSpPr>
        <p:grpSpPr>
          <a:xfrm>
            <a:off x="3432902" y="3443346"/>
            <a:ext cx="5910428" cy="585216"/>
            <a:chOff x="3432902" y="3546105"/>
            <a:chExt cx="5910428" cy="787213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7E106DD-0A08-4C6C-8EAF-49170B67D1CD}"/>
                </a:ext>
              </a:extLst>
            </p:cNvPr>
            <p:cNvSpPr/>
            <p:nvPr/>
          </p:nvSpPr>
          <p:spPr>
            <a:xfrm>
              <a:off x="3432902" y="3546105"/>
              <a:ext cx="365760" cy="7872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5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810AC9C-F46E-4EA1-852E-BC9E8078D30B}"/>
                </a:ext>
              </a:extLst>
            </p:cNvPr>
            <p:cNvSpPr/>
            <p:nvPr/>
          </p:nvSpPr>
          <p:spPr>
            <a:xfrm>
              <a:off x="3854408" y="3546106"/>
              <a:ext cx="5488922" cy="7774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/>
            <a:lstStyle/>
            <a:p>
              <a:pPr>
                <a:lnSpc>
                  <a:spcPct val="90000"/>
                </a:lnSpc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7FBDF48-E691-4316-AAA5-D3ACBC629384}"/>
              </a:ext>
            </a:extLst>
          </p:cNvPr>
          <p:cNvGrpSpPr/>
          <p:nvPr/>
        </p:nvGrpSpPr>
        <p:grpSpPr>
          <a:xfrm>
            <a:off x="3432902" y="4698678"/>
            <a:ext cx="5910428" cy="585216"/>
            <a:chOff x="3432902" y="5231918"/>
            <a:chExt cx="5910428" cy="36576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7CD5DC1-CCC0-4B8E-8F82-DD3C0956E784}"/>
                </a:ext>
              </a:extLst>
            </p:cNvPr>
            <p:cNvSpPr/>
            <p:nvPr/>
          </p:nvSpPr>
          <p:spPr>
            <a:xfrm>
              <a:off x="3854408" y="5231918"/>
              <a:ext cx="5488922" cy="3657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>
                <a:lnSpc>
                  <a:spcPct val="90000"/>
                </a:lnSpc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82A2F22-3E72-4926-8D91-1A50CF3DDDFF}"/>
                </a:ext>
              </a:extLst>
            </p:cNvPr>
            <p:cNvSpPr/>
            <p:nvPr/>
          </p:nvSpPr>
          <p:spPr>
            <a:xfrm>
              <a:off x="3432902" y="5231918"/>
              <a:ext cx="365760" cy="36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5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975D6F-1674-4F1B-981B-3C43E12716BF}"/>
              </a:ext>
            </a:extLst>
          </p:cNvPr>
          <p:cNvGrpSpPr/>
          <p:nvPr/>
        </p:nvGrpSpPr>
        <p:grpSpPr>
          <a:xfrm>
            <a:off x="3432902" y="5436072"/>
            <a:ext cx="5910428" cy="585216"/>
            <a:chOff x="3432902" y="5653370"/>
            <a:chExt cx="5910428" cy="36576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0E9314DB-F9D5-4AD7-838F-2E3DE2D73155}"/>
                </a:ext>
              </a:extLst>
            </p:cNvPr>
            <p:cNvSpPr/>
            <p:nvPr/>
          </p:nvSpPr>
          <p:spPr>
            <a:xfrm>
              <a:off x="3854408" y="5653370"/>
              <a:ext cx="5488922" cy="3657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/>
            <a:lstStyle/>
            <a:p>
              <a:pPr>
                <a:lnSpc>
                  <a:spcPct val="90000"/>
                </a:lnSpc>
              </a:pPr>
              <a:r>
                <a:rPr lang="en-US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6AB29D9D-CF0C-4F26-AA72-BD4934C41975}"/>
                </a:ext>
              </a:extLst>
            </p:cNvPr>
            <p:cNvSpPr/>
            <p:nvPr/>
          </p:nvSpPr>
          <p:spPr>
            <a:xfrm>
              <a:off x="3432902" y="5653370"/>
              <a:ext cx="365760" cy="36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5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5</a:t>
              </a:r>
            </a:p>
          </p:txBody>
        </p:sp>
      </p:grpSp>
      <p:sp>
        <p:nvSpPr>
          <p:cNvPr id="43" name="Shape 188">
            <a:extLst>
              <a:ext uri="{FF2B5EF4-FFF2-40B4-BE49-F238E27FC236}">
                <a16:creationId xmlns:a16="http://schemas.microsoft.com/office/drawing/2014/main" id="{3D1C5AF1-CAFF-4FB4-903F-4B06CF1ED550}"/>
              </a:ext>
            </a:extLst>
          </p:cNvPr>
          <p:cNvSpPr txBox="1">
            <a:spLocks/>
          </p:cNvSpPr>
          <p:nvPr/>
        </p:nvSpPr>
        <p:spPr>
          <a:xfrm rot="785898">
            <a:off x="7887281" y="2056204"/>
            <a:ext cx="1650662" cy="641957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XXX</a:t>
            </a:r>
            <a:endParaRPr lang="en" sz="1100" b="1" baseline="30000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F399C73-4393-47ED-A0CC-F5AEE3A04D18}"/>
              </a:ext>
            </a:extLst>
          </p:cNvPr>
          <p:cNvCxnSpPr>
            <a:cxnSpLocks/>
          </p:cNvCxnSpPr>
          <p:nvPr/>
        </p:nvCxnSpPr>
        <p:spPr>
          <a:xfrm>
            <a:off x="3432902" y="3367257"/>
            <a:ext cx="590582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08BAEEB-F997-4496-9E4A-3039DFEF198D}"/>
              </a:ext>
            </a:extLst>
          </p:cNvPr>
          <p:cNvCxnSpPr>
            <a:cxnSpLocks/>
          </p:cNvCxnSpPr>
          <p:nvPr/>
        </p:nvCxnSpPr>
        <p:spPr>
          <a:xfrm>
            <a:off x="3432902" y="4104651"/>
            <a:ext cx="590582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8974BED-B31C-4D5B-84AD-3928DF7DE298}"/>
              </a:ext>
            </a:extLst>
          </p:cNvPr>
          <p:cNvCxnSpPr>
            <a:cxnSpLocks/>
          </p:cNvCxnSpPr>
          <p:nvPr/>
        </p:nvCxnSpPr>
        <p:spPr>
          <a:xfrm>
            <a:off x="3432902" y="4622589"/>
            <a:ext cx="590582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C4A9341-0C0C-46E0-A5A6-9E2C01B5CBF8}"/>
              </a:ext>
            </a:extLst>
          </p:cNvPr>
          <p:cNvCxnSpPr>
            <a:cxnSpLocks/>
          </p:cNvCxnSpPr>
          <p:nvPr/>
        </p:nvCxnSpPr>
        <p:spPr>
          <a:xfrm>
            <a:off x="3432902" y="5359983"/>
            <a:ext cx="5905829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5830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8D7FF0D-5ED3-48A6-943D-358256120F2B}"/>
              </a:ext>
            </a:extLst>
          </p:cNvPr>
          <p:cNvSpPr/>
          <p:nvPr/>
        </p:nvSpPr>
        <p:spPr>
          <a:xfrm>
            <a:off x="708318" y="4214904"/>
            <a:ext cx="864963" cy="843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48D212B-6C00-485D-A2DD-7DAC4AF51A1C}"/>
              </a:ext>
            </a:extLst>
          </p:cNvPr>
          <p:cNvCxnSpPr>
            <a:cxnSpLocks/>
          </p:cNvCxnSpPr>
          <p:nvPr/>
        </p:nvCxnSpPr>
        <p:spPr>
          <a:xfrm flipV="1">
            <a:off x="2962176" y="2266215"/>
            <a:ext cx="0" cy="364556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B3FD9DA-44F6-477C-AB6A-65105566175D}"/>
              </a:ext>
            </a:extLst>
          </p:cNvPr>
          <p:cNvCxnSpPr>
            <a:cxnSpLocks/>
          </p:cNvCxnSpPr>
          <p:nvPr/>
        </p:nvCxnSpPr>
        <p:spPr>
          <a:xfrm flipV="1">
            <a:off x="772915" y="4076142"/>
            <a:ext cx="173736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9FEC3DBB-DC35-4038-9844-B8559EF15B6C}"/>
              </a:ext>
            </a:extLst>
          </p:cNvPr>
          <p:cNvSpPr/>
          <p:nvPr/>
        </p:nvSpPr>
        <p:spPr>
          <a:xfrm>
            <a:off x="3673231" y="2698481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8C4B5B0-697C-438A-B9B9-C5A560408C9D}"/>
              </a:ext>
            </a:extLst>
          </p:cNvPr>
          <p:cNvSpPr/>
          <p:nvPr/>
        </p:nvSpPr>
        <p:spPr>
          <a:xfrm>
            <a:off x="3203600" y="2698481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C5396E2-D8AC-434C-90DB-D94050E6D9DA}"/>
              </a:ext>
            </a:extLst>
          </p:cNvPr>
          <p:cNvSpPr/>
          <p:nvPr/>
        </p:nvSpPr>
        <p:spPr>
          <a:xfrm>
            <a:off x="3673231" y="3160159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DB6FABD-711B-4F81-A902-54BD5CC8496E}"/>
              </a:ext>
            </a:extLst>
          </p:cNvPr>
          <p:cNvSpPr/>
          <p:nvPr/>
        </p:nvSpPr>
        <p:spPr>
          <a:xfrm>
            <a:off x="3203600" y="3160159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89728F0-CEAF-491D-97C0-34C7E8BCD0CA}"/>
              </a:ext>
            </a:extLst>
          </p:cNvPr>
          <p:cNvSpPr/>
          <p:nvPr/>
        </p:nvSpPr>
        <p:spPr>
          <a:xfrm>
            <a:off x="3673231" y="3621837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ACC58B2-C7EB-4188-876B-AA5A275036A1}"/>
              </a:ext>
            </a:extLst>
          </p:cNvPr>
          <p:cNvSpPr/>
          <p:nvPr/>
        </p:nvSpPr>
        <p:spPr>
          <a:xfrm>
            <a:off x="3203600" y="3621837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3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270CDCA-6C42-4AC1-8B6D-65B278E65C6F}"/>
              </a:ext>
            </a:extLst>
          </p:cNvPr>
          <p:cNvSpPr/>
          <p:nvPr/>
        </p:nvSpPr>
        <p:spPr>
          <a:xfrm>
            <a:off x="3673231" y="4083515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9A217A5-F75E-489B-A080-45ED8D423954}"/>
              </a:ext>
            </a:extLst>
          </p:cNvPr>
          <p:cNvSpPr/>
          <p:nvPr/>
        </p:nvSpPr>
        <p:spPr>
          <a:xfrm>
            <a:off x="3203600" y="4083515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4B502A0-1B4E-4B9D-BD5D-53C7AA0B873B}"/>
              </a:ext>
            </a:extLst>
          </p:cNvPr>
          <p:cNvSpPr/>
          <p:nvPr/>
        </p:nvSpPr>
        <p:spPr>
          <a:xfrm>
            <a:off x="3673231" y="4545193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5793DF-4322-4CFA-88EE-5DDD2DA70A0C}"/>
              </a:ext>
            </a:extLst>
          </p:cNvPr>
          <p:cNvSpPr/>
          <p:nvPr/>
        </p:nvSpPr>
        <p:spPr>
          <a:xfrm>
            <a:off x="3203600" y="4545193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5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3194FF7-8C3A-492B-923C-3616F8CCA802}"/>
              </a:ext>
            </a:extLst>
          </p:cNvPr>
          <p:cNvSpPr/>
          <p:nvPr/>
        </p:nvSpPr>
        <p:spPr>
          <a:xfrm>
            <a:off x="3673231" y="5006871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B5B6E9B-BA4E-46BD-975D-4C6451186993}"/>
              </a:ext>
            </a:extLst>
          </p:cNvPr>
          <p:cNvSpPr/>
          <p:nvPr/>
        </p:nvSpPr>
        <p:spPr>
          <a:xfrm>
            <a:off x="3203600" y="5006871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6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7E28084-289C-43DA-9EC7-C80FC76CFA04}"/>
              </a:ext>
            </a:extLst>
          </p:cNvPr>
          <p:cNvSpPr/>
          <p:nvPr/>
        </p:nvSpPr>
        <p:spPr>
          <a:xfrm>
            <a:off x="3673231" y="5468549"/>
            <a:ext cx="5660136" cy="4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7EC8388-8B83-4676-8548-B685B0F909B3}"/>
              </a:ext>
            </a:extLst>
          </p:cNvPr>
          <p:cNvSpPr/>
          <p:nvPr/>
        </p:nvSpPr>
        <p:spPr>
          <a:xfrm>
            <a:off x="3203600" y="5468549"/>
            <a:ext cx="411480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5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1CF9CA-AE73-41B7-94AC-0C7293E9D18E}"/>
              </a:ext>
            </a:extLst>
          </p:cNvPr>
          <p:cNvSpPr/>
          <p:nvPr/>
        </p:nvSpPr>
        <p:spPr>
          <a:xfrm>
            <a:off x="562438" y="2698481"/>
            <a:ext cx="1017331" cy="4513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BBB07E-D07E-4787-A414-51287EE7D90A}"/>
              </a:ext>
            </a:extLst>
          </p:cNvPr>
          <p:cNvSpPr/>
          <p:nvPr/>
        </p:nvSpPr>
        <p:spPr>
          <a:xfrm>
            <a:off x="562438" y="3150946"/>
            <a:ext cx="1017331" cy="731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100" dirty="0">
                <a:solidFill>
                  <a:schemeClr val="tx1"/>
                </a:solidFill>
                <a:latin typeface="Helvetica LT Std" panose="020B0504020202020204" pitchFamily="34" charset="0"/>
              </a:rPr>
              <a:t>xx</a:t>
            </a:r>
            <a:br>
              <a:rPr lang="en-US" sz="2100" dirty="0">
                <a:solidFill>
                  <a:schemeClr val="tx1"/>
                </a:solidFill>
                <a:latin typeface="Helvetica LT Std" panose="020B0504020202020204" pitchFamily="34" charset="0"/>
              </a:rPr>
            </a:b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C0C5883-9E98-4822-9810-BFA505211CD7}"/>
              </a:ext>
            </a:extLst>
          </p:cNvPr>
          <p:cNvSpPr/>
          <p:nvPr/>
        </p:nvSpPr>
        <p:spPr>
          <a:xfrm>
            <a:off x="1703421" y="2698481"/>
            <a:ext cx="1017331" cy="4513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E2D2C22-6F71-450B-931B-74AB670F8C2F}"/>
              </a:ext>
            </a:extLst>
          </p:cNvPr>
          <p:cNvGrpSpPr/>
          <p:nvPr/>
        </p:nvGrpSpPr>
        <p:grpSpPr>
          <a:xfrm>
            <a:off x="695103" y="4266311"/>
            <a:ext cx="949145" cy="1054605"/>
            <a:chOff x="7210545" y="4372154"/>
            <a:chExt cx="1256143" cy="1348862"/>
          </a:xfrm>
        </p:grpSpPr>
        <p:sp>
          <p:nvSpPr>
            <p:cNvPr id="22" name="Rounded Rectangle 30">
              <a:extLst>
                <a:ext uri="{FF2B5EF4-FFF2-40B4-BE49-F238E27FC236}">
                  <a16:creationId xmlns:a16="http://schemas.microsoft.com/office/drawing/2014/main" id="{F03C90AE-C5C1-464A-BAD6-0C1D76B14138}"/>
                </a:ext>
              </a:extLst>
            </p:cNvPr>
            <p:cNvSpPr/>
            <p:nvPr/>
          </p:nvSpPr>
          <p:spPr>
            <a:xfrm>
              <a:off x="7210545" y="4477310"/>
              <a:ext cx="1256143" cy="1243706"/>
            </a:xfrm>
            <a:prstGeom prst="roundRect">
              <a:avLst>
                <a:gd name="adj" fmla="val 7721"/>
              </a:avLst>
            </a:prstGeom>
            <a:solidFill>
              <a:schemeClr val="tx1"/>
            </a:solidFill>
            <a:ln w="1905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6CDCBE9-E691-457D-9961-23894109F0FF}"/>
                </a:ext>
              </a:extLst>
            </p:cNvPr>
            <p:cNvGrpSpPr/>
            <p:nvPr/>
          </p:nvGrpSpPr>
          <p:grpSpPr>
            <a:xfrm>
              <a:off x="7456530" y="4372154"/>
              <a:ext cx="764170" cy="210312"/>
              <a:chOff x="7451864" y="4372154"/>
              <a:chExt cx="764170" cy="210312"/>
            </a:xfrm>
            <a:solidFill>
              <a:srgbClr val="024A68"/>
            </a:solidFill>
            <a:effectLst/>
          </p:grpSpPr>
          <p:sp>
            <p:nvSpPr>
              <p:cNvPr id="27" name="Rounded Rectangle 278">
                <a:extLst>
                  <a:ext uri="{FF2B5EF4-FFF2-40B4-BE49-F238E27FC236}">
                    <a16:creationId xmlns:a16="http://schemas.microsoft.com/office/drawing/2014/main" id="{F25BB0BA-3C5E-4D62-A4EB-82488F08C5CE}"/>
                  </a:ext>
                </a:extLst>
              </p:cNvPr>
              <p:cNvSpPr/>
              <p:nvPr/>
            </p:nvSpPr>
            <p:spPr>
              <a:xfrm>
                <a:off x="7451864" y="4372154"/>
                <a:ext cx="91212" cy="210312"/>
              </a:xfrm>
              <a:prstGeom prst="roundRect">
                <a:avLst>
                  <a:gd name="adj" fmla="val 46000"/>
                </a:avLst>
              </a:prstGeom>
              <a:solidFill>
                <a:schemeClr val="tx1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ounded Rectangle 279">
                <a:extLst>
                  <a:ext uri="{FF2B5EF4-FFF2-40B4-BE49-F238E27FC236}">
                    <a16:creationId xmlns:a16="http://schemas.microsoft.com/office/drawing/2014/main" id="{91828BBB-8659-44CF-A29E-1CF91A2128C7}"/>
                  </a:ext>
                </a:extLst>
              </p:cNvPr>
              <p:cNvSpPr/>
              <p:nvPr/>
            </p:nvSpPr>
            <p:spPr>
              <a:xfrm>
                <a:off x="7620104" y="4372154"/>
                <a:ext cx="91212" cy="210312"/>
              </a:xfrm>
              <a:prstGeom prst="roundRect">
                <a:avLst>
                  <a:gd name="adj" fmla="val 46000"/>
                </a:avLst>
              </a:prstGeom>
              <a:solidFill>
                <a:schemeClr val="tx1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0">
                <a:extLst>
                  <a:ext uri="{FF2B5EF4-FFF2-40B4-BE49-F238E27FC236}">
                    <a16:creationId xmlns:a16="http://schemas.microsoft.com/office/drawing/2014/main" id="{EB5E00DC-F341-460E-B3D2-CBB981DDE673}"/>
                  </a:ext>
                </a:extLst>
              </p:cNvPr>
              <p:cNvSpPr/>
              <p:nvPr/>
            </p:nvSpPr>
            <p:spPr>
              <a:xfrm>
                <a:off x="7788343" y="4372154"/>
                <a:ext cx="91212" cy="210312"/>
              </a:xfrm>
              <a:prstGeom prst="roundRect">
                <a:avLst>
                  <a:gd name="adj" fmla="val 46000"/>
                </a:avLst>
              </a:prstGeom>
              <a:solidFill>
                <a:schemeClr val="tx1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81">
                <a:extLst>
                  <a:ext uri="{FF2B5EF4-FFF2-40B4-BE49-F238E27FC236}">
                    <a16:creationId xmlns:a16="http://schemas.microsoft.com/office/drawing/2014/main" id="{C3B9B510-D8C6-41D5-AE58-3FC5FC9C1468}"/>
                  </a:ext>
                </a:extLst>
              </p:cNvPr>
              <p:cNvSpPr/>
              <p:nvPr/>
            </p:nvSpPr>
            <p:spPr>
              <a:xfrm>
                <a:off x="7956582" y="4372154"/>
                <a:ext cx="91212" cy="210312"/>
              </a:xfrm>
              <a:prstGeom prst="roundRect">
                <a:avLst>
                  <a:gd name="adj" fmla="val 46000"/>
                </a:avLst>
              </a:prstGeom>
              <a:solidFill>
                <a:schemeClr val="tx1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282">
                <a:extLst>
                  <a:ext uri="{FF2B5EF4-FFF2-40B4-BE49-F238E27FC236}">
                    <a16:creationId xmlns:a16="http://schemas.microsoft.com/office/drawing/2014/main" id="{AA5B19D4-81A5-402D-9C31-E430F9FE1F23}"/>
                  </a:ext>
                </a:extLst>
              </p:cNvPr>
              <p:cNvSpPr/>
              <p:nvPr/>
            </p:nvSpPr>
            <p:spPr>
              <a:xfrm>
                <a:off x="8124822" y="4372154"/>
                <a:ext cx="91212" cy="210312"/>
              </a:xfrm>
              <a:prstGeom prst="roundRect">
                <a:avLst>
                  <a:gd name="adj" fmla="val 46000"/>
                </a:avLst>
              </a:prstGeom>
              <a:solidFill>
                <a:schemeClr val="tx1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0ABA7E-3742-4B3B-8F32-1582114A44C8}"/>
                </a:ext>
              </a:extLst>
            </p:cNvPr>
            <p:cNvGrpSpPr/>
            <p:nvPr/>
          </p:nvGrpSpPr>
          <p:grpSpPr>
            <a:xfrm>
              <a:off x="7427135" y="4730179"/>
              <a:ext cx="822960" cy="813555"/>
              <a:chOff x="7427021" y="4732507"/>
              <a:chExt cx="914400" cy="813555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917739-1789-4F95-9285-83F6F15F0549}"/>
                  </a:ext>
                </a:extLst>
              </p:cNvPr>
              <p:cNvSpPr/>
              <p:nvPr/>
            </p:nvSpPr>
            <p:spPr>
              <a:xfrm>
                <a:off x="7427021" y="4732507"/>
                <a:ext cx="914400" cy="315307"/>
              </a:xfrm>
              <a:prstGeom prst="rect">
                <a:avLst/>
              </a:prstGeom>
              <a:solidFill>
                <a:schemeClr val="accent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b="0" dirty="0">
                    <a:solidFill>
                      <a:schemeClr val="accent6"/>
                    </a:solidFill>
                    <a:latin typeface="Helvetica LT Std" panose="020B0504020202020204" pitchFamily="34" charset="0"/>
                  </a:rPr>
                  <a:t>JUNE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7CF05A4-6183-478F-AA94-F6B6BF5EA1A6}"/>
                  </a:ext>
                </a:extLst>
              </p:cNvPr>
              <p:cNvSpPr/>
              <p:nvPr/>
            </p:nvSpPr>
            <p:spPr>
              <a:xfrm>
                <a:off x="7427021" y="5047814"/>
                <a:ext cx="914400" cy="4982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1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19</a:t>
                </a:r>
              </a:p>
            </p:txBody>
          </p:sp>
        </p:grp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123CE125-D34D-440F-9264-FD29B56C63DD}"/>
              </a:ext>
            </a:extLst>
          </p:cNvPr>
          <p:cNvSpPr/>
          <p:nvPr/>
        </p:nvSpPr>
        <p:spPr>
          <a:xfrm>
            <a:off x="1807904" y="4486141"/>
            <a:ext cx="780184" cy="76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9C257C9-F93A-4857-9A35-4A96C4FB228E}"/>
              </a:ext>
            </a:extLst>
          </p:cNvPr>
          <p:cNvCxnSpPr>
            <a:cxnSpLocks/>
          </p:cNvCxnSpPr>
          <p:nvPr/>
        </p:nvCxnSpPr>
        <p:spPr>
          <a:xfrm>
            <a:off x="3203600" y="2560497"/>
            <a:ext cx="6135130" cy="0"/>
          </a:xfrm>
          <a:prstGeom prst="line">
            <a:avLst/>
          </a:prstGeom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rame 17">
            <a:extLst>
              <a:ext uri="{FF2B5EF4-FFF2-40B4-BE49-F238E27FC236}">
                <a16:creationId xmlns:a16="http://schemas.microsoft.com/office/drawing/2014/main" id="{92FB8342-0557-4A66-9576-84A1566214D6}"/>
              </a:ext>
            </a:extLst>
          </p:cNvPr>
          <p:cNvSpPr txBox="1"/>
          <p:nvPr/>
        </p:nvSpPr>
        <p:spPr>
          <a:xfrm>
            <a:off x="3203599" y="2254278"/>
            <a:ext cx="3979509" cy="2215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A6879C6-C731-4338-809F-90AE7512169C}"/>
              </a:ext>
            </a:extLst>
          </p:cNvPr>
          <p:cNvCxnSpPr>
            <a:cxnSpLocks/>
          </p:cNvCxnSpPr>
          <p:nvPr/>
        </p:nvCxnSpPr>
        <p:spPr>
          <a:xfrm>
            <a:off x="562438" y="2560497"/>
            <a:ext cx="2158314" cy="0"/>
          </a:xfrm>
          <a:prstGeom prst="line">
            <a:avLst/>
          </a:prstGeom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rame 17">
            <a:extLst>
              <a:ext uri="{FF2B5EF4-FFF2-40B4-BE49-F238E27FC236}">
                <a16:creationId xmlns:a16="http://schemas.microsoft.com/office/drawing/2014/main" id="{A39949FD-8C8E-4443-8A98-9A7587735682}"/>
              </a:ext>
            </a:extLst>
          </p:cNvPr>
          <p:cNvSpPr txBox="1"/>
          <p:nvPr/>
        </p:nvSpPr>
        <p:spPr>
          <a:xfrm>
            <a:off x="562438" y="2254278"/>
            <a:ext cx="1920240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56" name="Shape 188">
            <a:extLst>
              <a:ext uri="{FF2B5EF4-FFF2-40B4-BE49-F238E27FC236}">
                <a16:creationId xmlns:a16="http://schemas.microsoft.com/office/drawing/2014/main" id="{BB01C9BD-2E60-4FF7-96CC-A3618703780B}"/>
              </a:ext>
            </a:extLst>
          </p:cNvPr>
          <p:cNvSpPr txBox="1">
            <a:spLocks/>
          </p:cNvSpPr>
          <p:nvPr/>
        </p:nvSpPr>
        <p:spPr>
          <a:xfrm rot="995276">
            <a:off x="7940896" y="2039844"/>
            <a:ext cx="1553640" cy="67741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XXX</a:t>
            </a:r>
            <a:endParaRPr lang="en" sz="1100" b="1" baseline="30000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1F9C4DB-A4AE-47E1-B341-296A52B670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9845DF6-55AD-41A0-AD64-1FE9D9F1E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CDE7F54-EC7A-490D-9757-F9390BBC8B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List with Summary Panel #1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C4391B1-97B0-4153-AB89-30076985C9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87E45E-10A8-4198-81F4-8CEFA2CA9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A4F0C56-5A72-4810-8FA2-234C0514E9FF}"/>
              </a:ext>
            </a:extLst>
          </p:cNvPr>
          <p:cNvSpPr/>
          <p:nvPr/>
        </p:nvSpPr>
        <p:spPr>
          <a:xfrm>
            <a:off x="1703421" y="3150946"/>
            <a:ext cx="1017331" cy="731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100" dirty="0">
                <a:solidFill>
                  <a:schemeClr val="tx1"/>
                </a:solidFill>
                <a:latin typeface="Helvetica LT Std" panose="020B0504020202020204" pitchFamily="34" charset="0"/>
              </a:rPr>
              <a:t>xx</a:t>
            </a:r>
            <a:br>
              <a:rPr lang="en-US" sz="2100" dirty="0">
                <a:solidFill>
                  <a:schemeClr val="tx1"/>
                </a:solidFill>
                <a:latin typeface="Helvetica LT Std" panose="020B0504020202020204" pitchFamily="34" charset="0"/>
              </a:rPr>
            </a:b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830998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FCE2F0-BC78-4141-89CF-6C67872995CE}"/>
              </a:ext>
            </a:extLst>
          </p:cNvPr>
          <p:cNvSpPr/>
          <p:nvPr/>
        </p:nvSpPr>
        <p:spPr>
          <a:xfrm>
            <a:off x="6681192" y="2276872"/>
            <a:ext cx="2667479" cy="3626088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4" name="Shape 173">
            <a:extLst>
              <a:ext uri="{FF2B5EF4-FFF2-40B4-BE49-F238E27FC236}">
                <a16:creationId xmlns:a16="http://schemas.microsoft.com/office/drawing/2014/main" id="{DDF0EB07-443F-4313-9482-9EFC06F15B1F}"/>
              </a:ext>
            </a:extLst>
          </p:cNvPr>
          <p:cNvSpPr txBox="1">
            <a:spLocks/>
          </p:cNvSpPr>
          <p:nvPr/>
        </p:nvSpPr>
        <p:spPr>
          <a:xfrm>
            <a:off x="569636" y="2195654"/>
            <a:ext cx="1070996" cy="298130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XXX</a:t>
            </a:r>
            <a:endParaRPr lang="en-US" sz="1100" b="1" baseline="30000" dirty="0">
              <a:latin typeface="Helvetica LT Std" panose="020B05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D863B5-97C3-4A30-B960-15ED050600CA}"/>
              </a:ext>
            </a:extLst>
          </p:cNvPr>
          <p:cNvCxnSpPr>
            <a:cxnSpLocks/>
          </p:cNvCxnSpPr>
          <p:nvPr/>
        </p:nvCxnSpPr>
        <p:spPr>
          <a:xfrm>
            <a:off x="569636" y="2503774"/>
            <a:ext cx="105736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hape 173">
            <a:extLst>
              <a:ext uri="{FF2B5EF4-FFF2-40B4-BE49-F238E27FC236}">
                <a16:creationId xmlns:a16="http://schemas.microsoft.com/office/drawing/2014/main" id="{988F82E9-75C8-4284-97DF-FC96347AB9AB}"/>
              </a:ext>
            </a:extLst>
          </p:cNvPr>
          <p:cNvSpPr txBox="1">
            <a:spLocks/>
          </p:cNvSpPr>
          <p:nvPr/>
        </p:nvSpPr>
        <p:spPr>
          <a:xfrm>
            <a:off x="1738512" y="2195654"/>
            <a:ext cx="504000" cy="298130"/>
          </a:xfrm>
          <a:prstGeom prst="rect">
            <a:avLst/>
          </a:prstGeom>
          <a:noFill/>
          <a:ln>
            <a:noFill/>
          </a:ln>
        </p:spPr>
        <p:txBody>
          <a:bodyPr lIns="0" tIns="91425" rIns="0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1C68D8-8EFE-4659-B8C1-E14E02EFE67C}"/>
              </a:ext>
            </a:extLst>
          </p:cNvPr>
          <p:cNvCxnSpPr>
            <a:cxnSpLocks/>
          </p:cNvCxnSpPr>
          <p:nvPr/>
        </p:nvCxnSpPr>
        <p:spPr>
          <a:xfrm>
            <a:off x="1738512" y="2503774"/>
            <a:ext cx="504000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hape 173">
            <a:extLst>
              <a:ext uri="{FF2B5EF4-FFF2-40B4-BE49-F238E27FC236}">
                <a16:creationId xmlns:a16="http://schemas.microsoft.com/office/drawing/2014/main" id="{05BD935F-0F0D-4530-A0FE-D47D31E51026}"/>
              </a:ext>
            </a:extLst>
          </p:cNvPr>
          <p:cNvSpPr txBox="1">
            <a:spLocks/>
          </p:cNvSpPr>
          <p:nvPr/>
        </p:nvSpPr>
        <p:spPr>
          <a:xfrm>
            <a:off x="2360713" y="2195654"/>
            <a:ext cx="4104000" cy="298130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CA64A6F-FFFD-42A3-9B06-512A6F0E2D92}"/>
              </a:ext>
            </a:extLst>
          </p:cNvPr>
          <p:cNvCxnSpPr>
            <a:cxnSpLocks/>
          </p:cNvCxnSpPr>
          <p:nvPr/>
        </p:nvCxnSpPr>
        <p:spPr>
          <a:xfrm>
            <a:off x="2360713" y="2503774"/>
            <a:ext cx="4104000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76949" name="Group 4476948">
            <a:extLst>
              <a:ext uri="{FF2B5EF4-FFF2-40B4-BE49-F238E27FC236}">
                <a16:creationId xmlns:a16="http://schemas.microsoft.com/office/drawing/2014/main" id="{A9021AE5-4637-45F8-9FBC-BDB90B2562CD}"/>
              </a:ext>
            </a:extLst>
          </p:cNvPr>
          <p:cNvGrpSpPr/>
          <p:nvPr/>
        </p:nvGrpSpPr>
        <p:grpSpPr>
          <a:xfrm>
            <a:off x="549316" y="2631832"/>
            <a:ext cx="5915396" cy="288000"/>
            <a:chOff x="549316" y="2631832"/>
            <a:chExt cx="5915396" cy="288000"/>
          </a:xfrm>
        </p:grpSpPr>
        <p:sp>
          <p:nvSpPr>
            <p:cNvPr id="34" name="Shape 173">
              <a:extLst>
                <a:ext uri="{FF2B5EF4-FFF2-40B4-BE49-F238E27FC236}">
                  <a16:creationId xmlns:a16="http://schemas.microsoft.com/office/drawing/2014/main" id="{65D04BC9-5B03-4F49-8147-8132660BFC52}"/>
                </a:ext>
              </a:extLst>
            </p:cNvPr>
            <p:cNvSpPr txBox="1">
              <a:spLocks/>
            </p:cNvSpPr>
            <p:nvPr/>
          </p:nvSpPr>
          <p:spPr>
            <a:xfrm>
              <a:off x="549316" y="2631832"/>
              <a:ext cx="1070996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35" name="Shape 173">
              <a:extLst>
                <a:ext uri="{FF2B5EF4-FFF2-40B4-BE49-F238E27FC236}">
                  <a16:creationId xmlns:a16="http://schemas.microsoft.com/office/drawing/2014/main" id="{110DB70B-B5B3-4F18-A788-4BB7CCE6B9DE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2631832"/>
              <a:ext cx="504000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36" name="Shape 173">
              <a:extLst>
                <a:ext uri="{FF2B5EF4-FFF2-40B4-BE49-F238E27FC236}">
                  <a16:creationId xmlns:a16="http://schemas.microsoft.com/office/drawing/2014/main" id="{15120D16-5213-469C-938C-97639C5E5E8D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2631832"/>
              <a:ext cx="4104000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476951" name="Group 4476950">
            <a:extLst>
              <a:ext uri="{FF2B5EF4-FFF2-40B4-BE49-F238E27FC236}">
                <a16:creationId xmlns:a16="http://schemas.microsoft.com/office/drawing/2014/main" id="{EE213C28-5316-40B7-9F11-E75A2FAECEF6}"/>
              </a:ext>
            </a:extLst>
          </p:cNvPr>
          <p:cNvGrpSpPr/>
          <p:nvPr/>
        </p:nvGrpSpPr>
        <p:grpSpPr>
          <a:xfrm>
            <a:off x="569636" y="3467928"/>
            <a:ext cx="5895076" cy="288000"/>
            <a:chOff x="569636" y="3487568"/>
            <a:chExt cx="5895076" cy="288000"/>
          </a:xfrm>
        </p:grpSpPr>
        <p:sp>
          <p:nvSpPr>
            <p:cNvPr id="69" name="Shape 173">
              <a:extLst>
                <a:ext uri="{FF2B5EF4-FFF2-40B4-BE49-F238E27FC236}">
                  <a16:creationId xmlns:a16="http://schemas.microsoft.com/office/drawing/2014/main" id="{326D669F-2EAC-4254-812A-50132CFC0736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3487568"/>
              <a:ext cx="1070996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70" name="Shape 173">
              <a:extLst>
                <a:ext uri="{FF2B5EF4-FFF2-40B4-BE49-F238E27FC236}">
                  <a16:creationId xmlns:a16="http://schemas.microsoft.com/office/drawing/2014/main" id="{D08AA6B0-D67E-49C9-BC39-0610BA2D0DC9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3487568"/>
              <a:ext cx="504000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71" name="Shape 173">
              <a:extLst>
                <a:ext uri="{FF2B5EF4-FFF2-40B4-BE49-F238E27FC236}">
                  <a16:creationId xmlns:a16="http://schemas.microsoft.com/office/drawing/2014/main" id="{E78EAFD6-9F86-4C66-BB18-5D166FC938D4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3487568"/>
              <a:ext cx="4104000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476950" name="Group 4476949">
            <a:extLst>
              <a:ext uri="{FF2B5EF4-FFF2-40B4-BE49-F238E27FC236}">
                <a16:creationId xmlns:a16="http://schemas.microsoft.com/office/drawing/2014/main" id="{3FF39B2D-613B-42BE-91E5-983A57DD8889}"/>
              </a:ext>
            </a:extLst>
          </p:cNvPr>
          <p:cNvGrpSpPr/>
          <p:nvPr/>
        </p:nvGrpSpPr>
        <p:grpSpPr>
          <a:xfrm>
            <a:off x="569636" y="3049880"/>
            <a:ext cx="5895076" cy="288000"/>
            <a:chOff x="569636" y="3059700"/>
            <a:chExt cx="5895076" cy="288000"/>
          </a:xfrm>
        </p:grpSpPr>
        <p:sp>
          <p:nvSpPr>
            <p:cNvPr id="73" name="Shape 173">
              <a:extLst>
                <a:ext uri="{FF2B5EF4-FFF2-40B4-BE49-F238E27FC236}">
                  <a16:creationId xmlns:a16="http://schemas.microsoft.com/office/drawing/2014/main" id="{B3319E48-D6B5-48FD-9010-2F5873427CB8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3059700"/>
              <a:ext cx="1070996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74" name="Shape 173">
              <a:extLst>
                <a:ext uri="{FF2B5EF4-FFF2-40B4-BE49-F238E27FC236}">
                  <a16:creationId xmlns:a16="http://schemas.microsoft.com/office/drawing/2014/main" id="{E7864DCC-58C6-4AC3-BCA2-0C72988B9337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3059700"/>
              <a:ext cx="504000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75" name="Shape 173">
              <a:extLst>
                <a:ext uri="{FF2B5EF4-FFF2-40B4-BE49-F238E27FC236}">
                  <a16:creationId xmlns:a16="http://schemas.microsoft.com/office/drawing/2014/main" id="{514A84C2-CE4B-447A-B0C6-1A73549B584C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3059700"/>
              <a:ext cx="4104000" cy="288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476953" name="Group 4476952">
            <a:extLst>
              <a:ext uri="{FF2B5EF4-FFF2-40B4-BE49-F238E27FC236}">
                <a16:creationId xmlns:a16="http://schemas.microsoft.com/office/drawing/2014/main" id="{536F97FF-4A48-46BC-9FA0-B1586FF91836}"/>
              </a:ext>
            </a:extLst>
          </p:cNvPr>
          <p:cNvGrpSpPr/>
          <p:nvPr/>
        </p:nvGrpSpPr>
        <p:grpSpPr>
          <a:xfrm>
            <a:off x="569636" y="3885976"/>
            <a:ext cx="5895076" cy="298800"/>
            <a:chOff x="569636" y="4593592"/>
            <a:chExt cx="5895076" cy="298800"/>
          </a:xfrm>
        </p:grpSpPr>
        <p:sp>
          <p:nvSpPr>
            <p:cNvPr id="81" name="Shape 173">
              <a:extLst>
                <a:ext uri="{FF2B5EF4-FFF2-40B4-BE49-F238E27FC236}">
                  <a16:creationId xmlns:a16="http://schemas.microsoft.com/office/drawing/2014/main" id="{4C9C0540-56C5-46E5-8CD8-03BCD19DB39D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4593592"/>
              <a:ext cx="1070996" cy="2987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82" name="Shape 173">
              <a:extLst>
                <a:ext uri="{FF2B5EF4-FFF2-40B4-BE49-F238E27FC236}">
                  <a16:creationId xmlns:a16="http://schemas.microsoft.com/office/drawing/2014/main" id="{F2163CC8-B975-4153-8FD9-62529134147C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4593592"/>
              <a:ext cx="504000" cy="2987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83" name="Shape 173">
              <a:extLst>
                <a:ext uri="{FF2B5EF4-FFF2-40B4-BE49-F238E27FC236}">
                  <a16:creationId xmlns:a16="http://schemas.microsoft.com/office/drawing/2014/main" id="{67AD8B72-BF14-486C-9326-F1F78A163DF1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4593593"/>
              <a:ext cx="4104000" cy="2987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476954" name="Group 4476953">
            <a:extLst>
              <a:ext uri="{FF2B5EF4-FFF2-40B4-BE49-F238E27FC236}">
                <a16:creationId xmlns:a16="http://schemas.microsoft.com/office/drawing/2014/main" id="{87CC9DAE-E804-490B-A214-99CB7B3FCDCF}"/>
              </a:ext>
            </a:extLst>
          </p:cNvPr>
          <p:cNvGrpSpPr/>
          <p:nvPr/>
        </p:nvGrpSpPr>
        <p:grpSpPr>
          <a:xfrm>
            <a:off x="569636" y="4314824"/>
            <a:ext cx="5895076" cy="216000"/>
            <a:chOff x="569636" y="5032260"/>
            <a:chExt cx="5895076" cy="144000"/>
          </a:xfrm>
        </p:grpSpPr>
        <p:sp>
          <p:nvSpPr>
            <p:cNvPr id="86" name="Shape 173">
              <a:extLst>
                <a:ext uri="{FF2B5EF4-FFF2-40B4-BE49-F238E27FC236}">
                  <a16:creationId xmlns:a16="http://schemas.microsoft.com/office/drawing/2014/main" id="{9DBB9649-3C17-4AB9-A621-00AD4B3F2482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5032260"/>
              <a:ext cx="1070996" cy="144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87" name="Shape 173">
              <a:extLst>
                <a:ext uri="{FF2B5EF4-FFF2-40B4-BE49-F238E27FC236}">
                  <a16:creationId xmlns:a16="http://schemas.microsoft.com/office/drawing/2014/main" id="{F3D75D07-3EA6-455F-BE80-4E78EADC6709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5032260"/>
              <a:ext cx="504000" cy="144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88" name="Shape 173">
              <a:extLst>
                <a:ext uri="{FF2B5EF4-FFF2-40B4-BE49-F238E27FC236}">
                  <a16:creationId xmlns:a16="http://schemas.microsoft.com/office/drawing/2014/main" id="{CA0FE9E8-4B7C-46CD-8021-52CFABC65E2A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5032260"/>
              <a:ext cx="4104000" cy="144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476955" name="Group 4476954">
            <a:extLst>
              <a:ext uri="{FF2B5EF4-FFF2-40B4-BE49-F238E27FC236}">
                <a16:creationId xmlns:a16="http://schemas.microsoft.com/office/drawing/2014/main" id="{BD3CF773-1E83-41CB-9304-5FF7B6E6291C}"/>
              </a:ext>
            </a:extLst>
          </p:cNvPr>
          <p:cNvGrpSpPr/>
          <p:nvPr/>
        </p:nvGrpSpPr>
        <p:grpSpPr>
          <a:xfrm>
            <a:off x="569636" y="4660872"/>
            <a:ext cx="5895076" cy="298130"/>
            <a:chOff x="569636" y="5316128"/>
            <a:chExt cx="5895076" cy="298130"/>
          </a:xfrm>
        </p:grpSpPr>
        <p:sp>
          <p:nvSpPr>
            <p:cNvPr id="90" name="Shape 173">
              <a:extLst>
                <a:ext uri="{FF2B5EF4-FFF2-40B4-BE49-F238E27FC236}">
                  <a16:creationId xmlns:a16="http://schemas.microsoft.com/office/drawing/2014/main" id="{E281CC9D-5267-4002-A896-747D9BE021FE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5316128"/>
              <a:ext cx="1070996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91" name="Shape 173">
              <a:extLst>
                <a:ext uri="{FF2B5EF4-FFF2-40B4-BE49-F238E27FC236}">
                  <a16:creationId xmlns:a16="http://schemas.microsoft.com/office/drawing/2014/main" id="{B4906F55-1B08-470B-889D-22FD5DC29894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5316128"/>
              <a:ext cx="504000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92" name="Shape 173">
              <a:extLst>
                <a:ext uri="{FF2B5EF4-FFF2-40B4-BE49-F238E27FC236}">
                  <a16:creationId xmlns:a16="http://schemas.microsoft.com/office/drawing/2014/main" id="{E0087B3A-7EF3-4D45-805C-3726388B3843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5316128"/>
              <a:ext cx="4104000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4476956" name="Group 4476955">
            <a:extLst>
              <a:ext uri="{FF2B5EF4-FFF2-40B4-BE49-F238E27FC236}">
                <a16:creationId xmlns:a16="http://schemas.microsoft.com/office/drawing/2014/main" id="{116E8EED-B8C8-4D2E-8671-DAD8A67CE94E}"/>
              </a:ext>
            </a:extLst>
          </p:cNvPr>
          <p:cNvGrpSpPr/>
          <p:nvPr/>
        </p:nvGrpSpPr>
        <p:grpSpPr>
          <a:xfrm>
            <a:off x="569636" y="5517232"/>
            <a:ext cx="5895076" cy="298130"/>
            <a:chOff x="569636" y="5754125"/>
            <a:chExt cx="5895076" cy="298130"/>
          </a:xfrm>
        </p:grpSpPr>
        <p:sp>
          <p:nvSpPr>
            <p:cNvPr id="102" name="Shape 173">
              <a:extLst>
                <a:ext uri="{FF2B5EF4-FFF2-40B4-BE49-F238E27FC236}">
                  <a16:creationId xmlns:a16="http://schemas.microsoft.com/office/drawing/2014/main" id="{18586AA8-FCCE-49C1-8903-CFDA36B466C8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5754125"/>
              <a:ext cx="1070996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03" name="Shape 173">
              <a:extLst>
                <a:ext uri="{FF2B5EF4-FFF2-40B4-BE49-F238E27FC236}">
                  <a16:creationId xmlns:a16="http://schemas.microsoft.com/office/drawing/2014/main" id="{E8508EFE-A6BA-49A8-BF53-3FD76E122DA7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5754125"/>
              <a:ext cx="504000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04" name="Shape 173">
              <a:extLst>
                <a:ext uri="{FF2B5EF4-FFF2-40B4-BE49-F238E27FC236}">
                  <a16:creationId xmlns:a16="http://schemas.microsoft.com/office/drawing/2014/main" id="{605D19B9-348B-403B-9B04-09AC747D7C75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5754125"/>
              <a:ext cx="4104000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5F6785C-53D7-4FA4-B515-A32BC682AAEC}"/>
              </a:ext>
            </a:extLst>
          </p:cNvPr>
          <p:cNvCxnSpPr>
            <a:cxnSpLocks/>
          </p:cNvCxnSpPr>
          <p:nvPr/>
        </p:nvCxnSpPr>
        <p:spPr>
          <a:xfrm flipV="1">
            <a:off x="569636" y="2981821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3A42723-325E-4E4C-9FE7-1408899031C8}"/>
              </a:ext>
            </a:extLst>
          </p:cNvPr>
          <p:cNvCxnSpPr>
            <a:cxnSpLocks/>
          </p:cNvCxnSpPr>
          <p:nvPr/>
        </p:nvCxnSpPr>
        <p:spPr>
          <a:xfrm flipV="1">
            <a:off x="569636" y="3399869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44C788A-535F-4B66-B298-8A693826360B}"/>
              </a:ext>
            </a:extLst>
          </p:cNvPr>
          <p:cNvCxnSpPr>
            <a:cxnSpLocks/>
          </p:cNvCxnSpPr>
          <p:nvPr/>
        </p:nvCxnSpPr>
        <p:spPr>
          <a:xfrm flipV="1">
            <a:off x="569636" y="3817917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723D385-755E-4B18-8D6E-602A6717832F}"/>
              </a:ext>
            </a:extLst>
          </p:cNvPr>
          <p:cNvCxnSpPr>
            <a:cxnSpLocks/>
          </p:cNvCxnSpPr>
          <p:nvPr/>
        </p:nvCxnSpPr>
        <p:spPr>
          <a:xfrm flipV="1">
            <a:off x="569636" y="4246765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62C3C1F-84E6-4E25-B9CE-DC26EBFC3CF2}"/>
              </a:ext>
            </a:extLst>
          </p:cNvPr>
          <p:cNvCxnSpPr>
            <a:cxnSpLocks/>
          </p:cNvCxnSpPr>
          <p:nvPr/>
        </p:nvCxnSpPr>
        <p:spPr>
          <a:xfrm flipV="1">
            <a:off x="569636" y="4592813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B5BFC35-1F66-4C86-8623-DA8A558A82C6}"/>
              </a:ext>
            </a:extLst>
          </p:cNvPr>
          <p:cNvCxnSpPr>
            <a:cxnSpLocks/>
          </p:cNvCxnSpPr>
          <p:nvPr/>
        </p:nvCxnSpPr>
        <p:spPr>
          <a:xfrm flipV="1">
            <a:off x="569636" y="5449169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76937" name="Group 4476936">
            <a:extLst>
              <a:ext uri="{FF2B5EF4-FFF2-40B4-BE49-F238E27FC236}">
                <a16:creationId xmlns:a16="http://schemas.microsoft.com/office/drawing/2014/main" id="{514A753B-8947-4C2B-ABE6-7426CCFEFAEC}"/>
              </a:ext>
            </a:extLst>
          </p:cNvPr>
          <p:cNvGrpSpPr/>
          <p:nvPr/>
        </p:nvGrpSpPr>
        <p:grpSpPr>
          <a:xfrm>
            <a:off x="7088534" y="2843823"/>
            <a:ext cx="679208" cy="945217"/>
            <a:chOff x="7718641" y="2564904"/>
            <a:chExt cx="679208" cy="945217"/>
          </a:xfrm>
        </p:grpSpPr>
        <p:grpSp>
          <p:nvGrpSpPr>
            <p:cNvPr id="4476936" name="Group 4476935">
              <a:extLst>
                <a:ext uri="{FF2B5EF4-FFF2-40B4-BE49-F238E27FC236}">
                  <a16:creationId xmlns:a16="http://schemas.microsoft.com/office/drawing/2014/main" id="{13216F27-98E3-4E08-8D60-A4542878F9D6}"/>
                </a:ext>
              </a:extLst>
            </p:cNvPr>
            <p:cNvGrpSpPr/>
            <p:nvPr/>
          </p:nvGrpSpPr>
          <p:grpSpPr>
            <a:xfrm>
              <a:off x="7718641" y="2564904"/>
              <a:ext cx="679208" cy="853557"/>
              <a:chOff x="7718641" y="2564904"/>
              <a:chExt cx="679208" cy="853557"/>
            </a:xfrm>
          </p:grpSpPr>
          <p:sp>
            <p:nvSpPr>
              <p:cNvPr id="39" name="Freeform 10">
                <a:extLst>
                  <a:ext uri="{FF2B5EF4-FFF2-40B4-BE49-F238E27FC236}">
                    <a16:creationId xmlns:a16="http://schemas.microsoft.com/office/drawing/2014/main" id="{B525940D-B171-402A-9D7A-EABA5BBB9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8641" y="2564904"/>
                <a:ext cx="679208" cy="853557"/>
              </a:xfrm>
              <a:custGeom>
                <a:avLst/>
                <a:gdLst>
                  <a:gd name="T0" fmla="*/ 372 w 8403"/>
                  <a:gd name="T1" fmla="*/ 83 h 10559"/>
                  <a:gd name="T2" fmla="*/ 213 w 8403"/>
                  <a:gd name="T3" fmla="*/ 212 h 10559"/>
                  <a:gd name="T4" fmla="*/ 94 w 8403"/>
                  <a:gd name="T5" fmla="*/ 329 h 10559"/>
                  <a:gd name="T6" fmla="*/ 36 w 8403"/>
                  <a:gd name="T7" fmla="*/ 571 h 10559"/>
                  <a:gd name="T8" fmla="*/ 1 w 8403"/>
                  <a:gd name="T9" fmla="*/ 1770 h 10559"/>
                  <a:gd name="T10" fmla="*/ 0 w 8403"/>
                  <a:gd name="T11" fmla="*/ 7100 h 10559"/>
                  <a:gd name="T12" fmla="*/ 23 w 8403"/>
                  <a:gd name="T13" fmla="*/ 9829 h 10559"/>
                  <a:gd name="T14" fmla="*/ 69 w 8403"/>
                  <a:gd name="T15" fmla="*/ 10178 h 10559"/>
                  <a:gd name="T16" fmla="*/ 171 w 8403"/>
                  <a:gd name="T17" fmla="*/ 10307 h 10559"/>
                  <a:gd name="T18" fmla="*/ 320 w 8403"/>
                  <a:gd name="T19" fmla="*/ 10446 h 10559"/>
                  <a:gd name="T20" fmla="*/ 589 w 8403"/>
                  <a:gd name="T21" fmla="*/ 10542 h 10559"/>
                  <a:gd name="T22" fmla="*/ 1429 w 8403"/>
                  <a:gd name="T23" fmla="*/ 10559 h 10559"/>
                  <a:gd name="T24" fmla="*/ 2369 w 8403"/>
                  <a:gd name="T25" fmla="*/ 10227 h 10559"/>
                  <a:gd name="T26" fmla="*/ 801 w 8403"/>
                  <a:gd name="T27" fmla="*/ 10211 h 10559"/>
                  <a:gd name="T28" fmla="*/ 526 w 8403"/>
                  <a:gd name="T29" fmla="*/ 10171 h 10559"/>
                  <a:gd name="T30" fmla="*/ 422 w 8403"/>
                  <a:gd name="T31" fmla="*/ 10076 h 10559"/>
                  <a:gd name="T32" fmla="*/ 349 w 8403"/>
                  <a:gd name="T33" fmla="*/ 5280 h 10559"/>
                  <a:gd name="T34" fmla="*/ 422 w 8403"/>
                  <a:gd name="T35" fmla="*/ 483 h 10559"/>
                  <a:gd name="T36" fmla="*/ 526 w 8403"/>
                  <a:gd name="T37" fmla="*/ 388 h 10559"/>
                  <a:gd name="T38" fmla="*/ 866 w 8403"/>
                  <a:gd name="T39" fmla="*/ 356 h 10559"/>
                  <a:gd name="T40" fmla="*/ 6464 w 8403"/>
                  <a:gd name="T41" fmla="*/ 348 h 10559"/>
                  <a:gd name="T42" fmla="*/ 7837 w 8403"/>
                  <a:gd name="T43" fmla="*/ 373 h 10559"/>
                  <a:gd name="T44" fmla="*/ 7917 w 8403"/>
                  <a:gd name="T45" fmla="*/ 421 h 10559"/>
                  <a:gd name="T46" fmla="*/ 8054 w 8403"/>
                  <a:gd name="T47" fmla="*/ 578 h 10559"/>
                  <a:gd name="T48" fmla="*/ 8004 w 8403"/>
                  <a:gd name="T49" fmla="*/ 10047 h 10559"/>
                  <a:gd name="T50" fmla="*/ 7889 w 8403"/>
                  <a:gd name="T51" fmla="*/ 10162 h 10559"/>
                  <a:gd name="T52" fmla="*/ 7785 w 8403"/>
                  <a:gd name="T53" fmla="*/ 10199 h 10559"/>
                  <a:gd name="T54" fmla="*/ 6860 w 8403"/>
                  <a:gd name="T55" fmla="*/ 10220 h 10559"/>
                  <a:gd name="T56" fmla="*/ 5931 w 8403"/>
                  <a:gd name="T57" fmla="*/ 10243 h 10559"/>
                  <a:gd name="T58" fmla="*/ 5930 w 8403"/>
                  <a:gd name="T59" fmla="*/ 10309 h 10559"/>
                  <a:gd name="T60" fmla="*/ 6909 w 8403"/>
                  <a:gd name="T61" fmla="*/ 10559 h 10559"/>
                  <a:gd name="T62" fmla="*/ 7804 w 8403"/>
                  <a:gd name="T63" fmla="*/ 10542 h 10559"/>
                  <a:gd name="T64" fmla="*/ 8082 w 8403"/>
                  <a:gd name="T65" fmla="*/ 10446 h 10559"/>
                  <a:gd name="T66" fmla="*/ 8230 w 8403"/>
                  <a:gd name="T67" fmla="*/ 10307 h 10559"/>
                  <a:gd name="T68" fmla="*/ 8332 w 8403"/>
                  <a:gd name="T69" fmla="*/ 10178 h 10559"/>
                  <a:gd name="T70" fmla="*/ 8378 w 8403"/>
                  <a:gd name="T71" fmla="*/ 9829 h 10559"/>
                  <a:gd name="T72" fmla="*/ 8403 w 8403"/>
                  <a:gd name="T73" fmla="*/ 7100 h 10559"/>
                  <a:gd name="T74" fmla="*/ 8400 w 8403"/>
                  <a:gd name="T75" fmla="*/ 1770 h 10559"/>
                  <a:gd name="T76" fmla="*/ 8367 w 8403"/>
                  <a:gd name="T77" fmla="*/ 571 h 10559"/>
                  <a:gd name="T78" fmla="*/ 8309 w 8403"/>
                  <a:gd name="T79" fmla="*/ 329 h 10559"/>
                  <a:gd name="T80" fmla="*/ 8188 w 8403"/>
                  <a:gd name="T81" fmla="*/ 212 h 10559"/>
                  <a:gd name="T82" fmla="*/ 8069 w 8403"/>
                  <a:gd name="T83" fmla="*/ 93 h 10559"/>
                  <a:gd name="T84" fmla="*/ 7807 w 8403"/>
                  <a:gd name="T85" fmla="*/ 29 h 10559"/>
                  <a:gd name="T86" fmla="*/ 5600 w 8403"/>
                  <a:gd name="T87" fmla="*/ 0 h 10559"/>
                  <a:gd name="T88" fmla="*/ 804 w 8403"/>
                  <a:gd name="T89" fmla="*/ 12 h 10559"/>
                  <a:gd name="T90" fmla="*/ 457 w 8403"/>
                  <a:gd name="T91" fmla="*/ 39 h 10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403" h="10559">
                    <a:moveTo>
                      <a:pt x="457" y="39"/>
                    </a:moveTo>
                    <a:lnTo>
                      <a:pt x="431" y="49"/>
                    </a:lnTo>
                    <a:lnTo>
                      <a:pt x="372" y="83"/>
                    </a:lnTo>
                    <a:lnTo>
                      <a:pt x="310" y="127"/>
                    </a:lnTo>
                    <a:lnTo>
                      <a:pt x="245" y="182"/>
                    </a:lnTo>
                    <a:lnTo>
                      <a:pt x="213" y="212"/>
                    </a:lnTo>
                    <a:lnTo>
                      <a:pt x="171" y="251"/>
                    </a:lnTo>
                    <a:lnTo>
                      <a:pt x="121" y="294"/>
                    </a:lnTo>
                    <a:lnTo>
                      <a:pt x="94" y="329"/>
                    </a:lnTo>
                    <a:lnTo>
                      <a:pt x="69" y="381"/>
                    </a:lnTo>
                    <a:lnTo>
                      <a:pt x="50" y="458"/>
                    </a:lnTo>
                    <a:lnTo>
                      <a:pt x="36" y="571"/>
                    </a:lnTo>
                    <a:lnTo>
                      <a:pt x="23" y="729"/>
                    </a:lnTo>
                    <a:lnTo>
                      <a:pt x="10" y="1065"/>
                    </a:lnTo>
                    <a:lnTo>
                      <a:pt x="1" y="1770"/>
                    </a:lnTo>
                    <a:lnTo>
                      <a:pt x="0" y="3458"/>
                    </a:lnTo>
                    <a:lnTo>
                      <a:pt x="0" y="5280"/>
                    </a:lnTo>
                    <a:lnTo>
                      <a:pt x="0" y="7100"/>
                    </a:lnTo>
                    <a:lnTo>
                      <a:pt x="1" y="8789"/>
                    </a:lnTo>
                    <a:lnTo>
                      <a:pt x="10" y="9494"/>
                    </a:lnTo>
                    <a:lnTo>
                      <a:pt x="23" y="9829"/>
                    </a:lnTo>
                    <a:lnTo>
                      <a:pt x="36" y="9988"/>
                    </a:lnTo>
                    <a:lnTo>
                      <a:pt x="50" y="10100"/>
                    </a:lnTo>
                    <a:lnTo>
                      <a:pt x="69" y="10178"/>
                    </a:lnTo>
                    <a:lnTo>
                      <a:pt x="94" y="10230"/>
                    </a:lnTo>
                    <a:lnTo>
                      <a:pt x="121" y="10266"/>
                    </a:lnTo>
                    <a:lnTo>
                      <a:pt x="171" y="10307"/>
                    </a:lnTo>
                    <a:lnTo>
                      <a:pt x="213" y="10346"/>
                    </a:lnTo>
                    <a:lnTo>
                      <a:pt x="252" y="10384"/>
                    </a:lnTo>
                    <a:lnTo>
                      <a:pt x="320" y="10446"/>
                    </a:lnTo>
                    <a:lnTo>
                      <a:pt x="390" y="10490"/>
                    </a:lnTo>
                    <a:lnTo>
                      <a:pt x="475" y="10522"/>
                    </a:lnTo>
                    <a:lnTo>
                      <a:pt x="589" y="10542"/>
                    </a:lnTo>
                    <a:lnTo>
                      <a:pt x="748" y="10554"/>
                    </a:lnTo>
                    <a:lnTo>
                      <a:pt x="1087" y="10559"/>
                    </a:lnTo>
                    <a:lnTo>
                      <a:pt x="1429" y="10559"/>
                    </a:lnTo>
                    <a:lnTo>
                      <a:pt x="2273" y="10559"/>
                    </a:lnTo>
                    <a:lnTo>
                      <a:pt x="2322" y="10392"/>
                    </a:lnTo>
                    <a:lnTo>
                      <a:pt x="2369" y="10227"/>
                    </a:lnTo>
                    <a:lnTo>
                      <a:pt x="1473" y="10220"/>
                    </a:lnTo>
                    <a:lnTo>
                      <a:pt x="1177" y="10217"/>
                    </a:lnTo>
                    <a:lnTo>
                      <a:pt x="801" y="10211"/>
                    </a:lnTo>
                    <a:lnTo>
                      <a:pt x="614" y="10199"/>
                    </a:lnTo>
                    <a:lnTo>
                      <a:pt x="552" y="10184"/>
                    </a:lnTo>
                    <a:lnTo>
                      <a:pt x="526" y="10171"/>
                    </a:lnTo>
                    <a:lnTo>
                      <a:pt x="514" y="10162"/>
                    </a:lnTo>
                    <a:lnTo>
                      <a:pt x="484" y="10139"/>
                    </a:lnTo>
                    <a:lnTo>
                      <a:pt x="422" y="10076"/>
                    </a:lnTo>
                    <a:lnTo>
                      <a:pt x="399" y="10047"/>
                    </a:lnTo>
                    <a:lnTo>
                      <a:pt x="349" y="9982"/>
                    </a:lnTo>
                    <a:lnTo>
                      <a:pt x="349" y="5280"/>
                    </a:lnTo>
                    <a:lnTo>
                      <a:pt x="349" y="578"/>
                    </a:lnTo>
                    <a:lnTo>
                      <a:pt x="399" y="513"/>
                    </a:lnTo>
                    <a:lnTo>
                      <a:pt x="422" y="483"/>
                    </a:lnTo>
                    <a:lnTo>
                      <a:pt x="484" y="421"/>
                    </a:lnTo>
                    <a:lnTo>
                      <a:pt x="514" y="398"/>
                    </a:lnTo>
                    <a:lnTo>
                      <a:pt x="526" y="388"/>
                    </a:lnTo>
                    <a:lnTo>
                      <a:pt x="566" y="373"/>
                    </a:lnTo>
                    <a:lnTo>
                      <a:pt x="664" y="363"/>
                    </a:lnTo>
                    <a:lnTo>
                      <a:pt x="866" y="356"/>
                    </a:lnTo>
                    <a:lnTo>
                      <a:pt x="1939" y="348"/>
                    </a:lnTo>
                    <a:lnTo>
                      <a:pt x="4201" y="348"/>
                    </a:lnTo>
                    <a:lnTo>
                      <a:pt x="6464" y="348"/>
                    </a:lnTo>
                    <a:lnTo>
                      <a:pt x="7537" y="356"/>
                    </a:lnTo>
                    <a:lnTo>
                      <a:pt x="7737" y="363"/>
                    </a:lnTo>
                    <a:lnTo>
                      <a:pt x="7837" y="373"/>
                    </a:lnTo>
                    <a:lnTo>
                      <a:pt x="7877" y="388"/>
                    </a:lnTo>
                    <a:lnTo>
                      <a:pt x="7889" y="398"/>
                    </a:lnTo>
                    <a:lnTo>
                      <a:pt x="7917" y="421"/>
                    </a:lnTo>
                    <a:lnTo>
                      <a:pt x="7981" y="483"/>
                    </a:lnTo>
                    <a:lnTo>
                      <a:pt x="8004" y="513"/>
                    </a:lnTo>
                    <a:lnTo>
                      <a:pt x="8054" y="578"/>
                    </a:lnTo>
                    <a:lnTo>
                      <a:pt x="8054" y="5280"/>
                    </a:lnTo>
                    <a:lnTo>
                      <a:pt x="8054" y="9982"/>
                    </a:lnTo>
                    <a:lnTo>
                      <a:pt x="8004" y="10047"/>
                    </a:lnTo>
                    <a:lnTo>
                      <a:pt x="7981" y="10076"/>
                    </a:lnTo>
                    <a:lnTo>
                      <a:pt x="7917" y="10139"/>
                    </a:lnTo>
                    <a:lnTo>
                      <a:pt x="7889" y="10162"/>
                    </a:lnTo>
                    <a:lnTo>
                      <a:pt x="7877" y="10171"/>
                    </a:lnTo>
                    <a:lnTo>
                      <a:pt x="7850" y="10184"/>
                    </a:lnTo>
                    <a:lnTo>
                      <a:pt x="7785" y="10199"/>
                    </a:lnTo>
                    <a:lnTo>
                      <a:pt x="7586" y="10211"/>
                    </a:lnTo>
                    <a:lnTo>
                      <a:pt x="7181" y="10217"/>
                    </a:lnTo>
                    <a:lnTo>
                      <a:pt x="6860" y="10220"/>
                    </a:lnTo>
                    <a:lnTo>
                      <a:pt x="6371" y="10222"/>
                    </a:lnTo>
                    <a:lnTo>
                      <a:pt x="6008" y="10234"/>
                    </a:lnTo>
                    <a:lnTo>
                      <a:pt x="5931" y="10243"/>
                    </a:lnTo>
                    <a:lnTo>
                      <a:pt x="5913" y="10251"/>
                    </a:lnTo>
                    <a:lnTo>
                      <a:pt x="5913" y="10256"/>
                    </a:lnTo>
                    <a:lnTo>
                      <a:pt x="5930" y="10309"/>
                    </a:lnTo>
                    <a:lnTo>
                      <a:pt x="5963" y="10421"/>
                    </a:lnTo>
                    <a:lnTo>
                      <a:pt x="6003" y="10559"/>
                    </a:lnTo>
                    <a:lnTo>
                      <a:pt x="6909" y="10559"/>
                    </a:lnTo>
                    <a:lnTo>
                      <a:pt x="7275" y="10559"/>
                    </a:lnTo>
                    <a:lnTo>
                      <a:pt x="7637" y="10554"/>
                    </a:lnTo>
                    <a:lnTo>
                      <a:pt x="7804" y="10542"/>
                    </a:lnTo>
                    <a:lnTo>
                      <a:pt x="7923" y="10522"/>
                    </a:lnTo>
                    <a:lnTo>
                      <a:pt x="8011" y="10492"/>
                    </a:lnTo>
                    <a:lnTo>
                      <a:pt x="8082" y="10446"/>
                    </a:lnTo>
                    <a:lnTo>
                      <a:pt x="8149" y="10385"/>
                    </a:lnTo>
                    <a:lnTo>
                      <a:pt x="8188" y="10346"/>
                    </a:lnTo>
                    <a:lnTo>
                      <a:pt x="8230" y="10307"/>
                    </a:lnTo>
                    <a:lnTo>
                      <a:pt x="8280" y="10266"/>
                    </a:lnTo>
                    <a:lnTo>
                      <a:pt x="8309" y="10230"/>
                    </a:lnTo>
                    <a:lnTo>
                      <a:pt x="8332" y="10178"/>
                    </a:lnTo>
                    <a:lnTo>
                      <a:pt x="8351" y="10100"/>
                    </a:lnTo>
                    <a:lnTo>
                      <a:pt x="8367" y="9988"/>
                    </a:lnTo>
                    <a:lnTo>
                      <a:pt x="8378" y="9829"/>
                    </a:lnTo>
                    <a:lnTo>
                      <a:pt x="8391" y="9494"/>
                    </a:lnTo>
                    <a:lnTo>
                      <a:pt x="8400" y="8789"/>
                    </a:lnTo>
                    <a:lnTo>
                      <a:pt x="8403" y="7100"/>
                    </a:lnTo>
                    <a:lnTo>
                      <a:pt x="8401" y="5280"/>
                    </a:lnTo>
                    <a:lnTo>
                      <a:pt x="8403" y="3458"/>
                    </a:lnTo>
                    <a:lnTo>
                      <a:pt x="8400" y="1770"/>
                    </a:lnTo>
                    <a:lnTo>
                      <a:pt x="8391" y="1065"/>
                    </a:lnTo>
                    <a:lnTo>
                      <a:pt x="8378" y="729"/>
                    </a:lnTo>
                    <a:lnTo>
                      <a:pt x="8367" y="571"/>
                    </a:lnTo>
                    <a:lnTo>
                      <a:pt x="8351" y="458"/>
                    </a:lnTo>
                    <a:lnTo>
                      <a:pt x="8332" y="381"/>
                    </a:lnTo>
                    <a:lnTo>
                      <a:pt x="8309" y="329"/>
                    </a:lnTo>
                    <a:lnTo>
                      <a:pt x="8280" y="294"/>
                    </a:lnTo>
                    <a:lnTo>
                      <a:pt x="8230" y="251"/>
                    </a:lnTo>
                    <a:lnTo>
                      <a:pt x="8188" y="212"/>
                    </a:lnTo>
                    <a:lnTo>
                      <a:pt x="8149" y="170"/>
                    </a:lnTo>
                    <a:lnTo>
                      <a:pt x="8103" y="121"/>
                    </a:lnTo>
                    <a:lnTo>
                      <a:pt x="8069" y="93"/>
                    </a:lnTo>
                    <a:lnTo>
                      <a:pt x="8021" y="70"/>
                    </a:lnTo>
                    <a:lnTo>
                      <a:pt x="7955" y="51"/>
                    </a:lnTo>
                    <a:lnTo>
                      <a:pt x="7807" y="29"/>
                    </a:lnTo>
                    <a:lnTo>
                      <a:pt x="7467" y="11"/>
                    </a:lnTo>
                    <a:lnTo>
                      <a:pt x="6914" y="2"/>
                    </a:lnTo>
                    <a:lnTo>
                      <a:pt x="5600" y="0"/>
                    </a:lnTo>
                    <a:lnTo>
                      <a:pt x="4191" y="2"/>
                    </a:lnTo>
                    <a:lnTo>
                      <a:pt x="2113" y="2"/>
                    </a:lnTo>
                    <a:lnTo>
                      <a:pt x="804" y="12"/>
                    </a:lnTo>
                    <a:lnTo>
                      <a:pt x="555" y="23"/>
                    </a:lnTo>
                    <a:lnTo>
                      <a:pt x="477" y="34"/>
                    </a:lnTo>
                    <a:lnTo>
                      <a:pt x="457" y="39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29587D68-FF79-4C47-811B-167B1388D2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8925" y="2681298"/>
                <a:ext cx="249277" cy="27159"/>
              </a:xfrm>
              <a:custGeom>
                <a:avLst/>
                <a:gdLst>
                  <a:gd name="T0" fmla="*/ 56 w 3083"/>
                  <a:gd name="T1" fmla="*/ 43 h 336"/>
                  <a:gd name="T2" fmla="*/ 41 w 3083"/>
                  <a:gd name="T3" fmla="*/ 55 h 336"/>
                  <a:gd name="T4" fmla="*/ 21 w 3083"/>
                  <a:gd name="T5" fmla="*/ 84 h 336"/>
                  <a:gd name="T6" fmla="*/ 7 w 3083"/>
                  <a:gd name="T7" fmla="*/ 117 h 336"/>
                  <a:gd name="T8" fmla="*/ 0 w 3083"/>
                  <a:gd name="T9" fmla="*/ 150 h 336"/>
                  <a:gd name="T10" fmla="*/ 0 w 3083"/>
                  <a:gd name="T11" fmla="*/ 186 h 336"/>
                  <a:gd name="T12" fmla="*/ 7 w 3083"/>
                  <a:gd name="T13" fmla="*/ 220 h 336"/>
                  <a:gd name="T14" fmla="*/ 21 w 3083"/>
                  <a:gd name="T15" fmla="*/ 252 h 336"/>
                  <a:gd name="T16" fmla="*/ 41 w 3083"/>
                  <a:gd name="T17" fmla="*/ 281 h 336"/>
                  <a:gd name="T18" fmla="*/ 56 w 3083"/>
                  <a:gd name="T19" fmla="*/ 292 h 336"/>
                  <a:gd name="T20" fmla="*/ 66 w 3083"/>
                  <a:gd name="T21" fmla="*/ 300 h 336"/>
                  <a:gd name="T22" fmla="*/ 95 w 3083"/>
                  <a:gd name="T23" fmla="*/ 313 h 336"/>
                  <a:gd name="T24" fmla="*/ 184 w 3083"/>
                  <a:gd name="T25" fmla="*/ 326 h 336"/>
                  <a:gd name="T26" fmla="*/ 687 w 3083"/>
                  <a:gd name="T27" fmla="*/ 336 h 336"/>
                  <a:gd name="T28" fmla="*/ 1544 w 3083"/>
                  <a:gd name="T29" fmla="*/ 336 h 336"/>
                  <a:gd name="T30" fmla="*/ 2095 w 3083"/>
                  <a:gd name="T31" fmla="*/ 336 h 336"/>
                  <a:gd name="T32" fmla="*/ 2618 w 3083"/>
                  <a:gd name="T33" fmla="*/ 333 h 336"/>
                  <a:gd name="T34" fmla="*/ 2841 w 3083"/>
                  <a:gd name="T35" fmla="*/ 324 h 336"/>
                  <a:gd name="T36" fmla="*/ 2980 w 3083"/>
                  <a:gd name="T37" fmla="*/ 310 h 336"/>
                  <a:gd name="T38" fmla="*/ 3037 w 3083"/>
                  <a:gd name="T39" fmla="*/ 292 h 336"/>
                  <a:gd name="T40" fmla="*/ 3060 w 3083"/>
                  <a:gd name="T41" fmla="*/ 277 h 336"/>
                  <a:gd name="T42" fmla="*/ 3075 w 3083"/>
                  <a:gd name="T43" fmla="*/ 259 h 336"/>
                  <a:gd name="T44" fmla="*/ 3080 w 3083"/>
                  <a:gd name="T45" fmla="*/ 238 h 336"/>
                  <a:gd name="T46" fmla="*/ 3083 w 3083"/>
                  <a:gd name="T47" fmla="*/ 199 h 336"/>
                  <a:gd name="T48" fmla="*/ 3082 w 3083"/>
                  <a:gd name="T49" fmla="*/ 169 h 336"/>
                  <a:gd name="T50" fmla="*/ 3083 w 3083"/>
                  <a:gd name="T51" fmla="*/ 137 h 336"/>
                  <a:gd name="T52" fmla="*/ 3080 w 3083"/>
                  <a:gd name="T53" fmla="*/ 98 h 336"/>
                  <a:gd name="T54" fmla="*/ 3075 w 3083"/>
                  <a:gd name="T55" fmla="*/ 78 h 336"/>
                  <a:gd name="T56" fmla="*/ 3060 w 3083"/>
                  <a:gd name="T57" fmla="*/ 59 h 336"/>
                  <a:gd name="T58" fmla="*/ 3037 w 3083"/>
                  <a:gd name="T59" fmla="*/ 45 h 336"/>
                  <a:gd name="T60" fmla="*/ 2980 w 3083"/>
                  <a:gd name="T61" fmla="*/ 26 h 336"/>
                  <a:gd name="T62" fmla="*/ 2841 w 3083"/>
                  <a:gd name="T63" fmla="*/ 12 h 336"/>
                  <a:gd name="T64" fmla="*/ 2618 w 3083"/>
                  <a:gd name="T65" fmla="*/ 3 h 336"/>
                  <a:gd name="T66" fmla="*/ 2095 w 3083"/>
                  <a:gd name="T67" fmla="*/ 0 h 336"/>
                  <a:gd name="T68" fmla="*/ 1544 w 3083"/>
                  <a:gd name="T69" fmla="*/ 0 h 336"/>
                  <a:gd name="T70" fmla="*/ 687 w 3083"/>
                  <a:gd name="T71" fmla="*/ 0 h 336"/>
                  <a:gd name="T72" fmla="*/ 184 w 3083"/>
                  <a:gd name="T73" fmla="*/ 12 h 336"/>
                  <a:gd name="T74" fmla="*/ 95 w 3083"/>
                  <a:gd name="T75" fmla="*/ 25 h 336"/>
                  <a:gd name="T76" fmla="*/ 66 w 3083"/>
                  <a:gd name="T77" fmla="*/ 36 h 336"/>
                  <a:gd name="T78" fmla="*/ 56 w 3083"/>
                  <a:gd name="T79" fmla="*/ 4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83" h="336">
                    <a:moveTo>
                      <a:pt x="56" y="43"/>
                    </a:moveTo>
                    <a:lnTo>
                      <a:pt x="41" y="55"/>
                    </a:lnTo>
                    <a:lnTo>
                      <a:pt x="21" y="84"/>
                    </a:lnTo>
                    <a:lnTo>
                      <a:pt x="7" y="117"/>
                    </a:lnTo>
                    <a:lnTo>
                      <a:pt x="0" y="150"/>
                    </a:lnTo>
                    <a:lnTo>
                      <a:pt x="0" y="186"/>
                    </a:lnTo>
                    <a:lnTo>
                      <a:pt x="7" y="220"/>
                    </a:lnTo>
                    <a:lnTo>
                      <a:pt x="21" y="252"/>
                    </a:lnTo>
                    <a:lnTo>
                      <a:pt x="41" y="281"/>
                    </a:lnTo>
                    <a:lnTo>
                      <a:pt x="56" y="292"/>
                    </a:lnTo>
                    <a:lnTo>
                      <a:pt x="66" y="300"/>
                    </a:lnTo>
                    <a:lnTo>
                      <a:pt x="95" y="313"/>
                    </a:lnTo>
                    <a:lnTo>
                      <a:pt x="184" y="326"/>
                    </a:lnTo>
                    <a:lnTo>
                      <a:pt x="687" y="336"/>
                    </a:lnTo>
                    <a:lnTo>
                      <a:pt x="1544" y="336"/>
                    </a:lnTo>
                    <a:lnTo>
                      <a:pt x="2095" y="336"/>
                    </a:lnTo>
                    <a:lnTo>
                      <a:pt x="2618" y="333"/>
                    </a:lnTo>
                    <a:lnTo>
                      <a:pt x="2841" y="324"/>
                    </a:lnTo>
                    <a:lnTo>
                      <a:pt x="2980" y="310"/>
                    </a:lnTo>
                    <a:lnTo>
                      <a:pt x="3037" y="292"/>
                    </a:lnTo>
                    <a:lnTo>
                      <a:pt x="3060" y="277"/>
                    </a:lnTo>
                    <a:lnTo>
                      <a:pt x="3075" y="259"/>
                    </a:lnTo>
                    <a:lnTo>
                      <a:pt x="3080" y="238"/>
                    </a:lnTo>
                    <a:lnTo>
                      <a:pt x="3083" y="199"/>
                    </a:lnTo>
                    <a:lnTo>
                      <a:pt x="3082" y="169"/>
                    </a:lnTo>
                    <a:lnTo>
                      <a:pt x="3083" y="137"/>
                    </a:lnTo>
                    <a:lnTo>
                      <a:pt x="3080" y="98"/>
                    </a:lnTo>
                    <a:lnTo>
                      <a:pt x="3075" y="78"/>
                    </a:lnTo>
                    <a:lnTo>
                      <a:pt x="3060" y="59"/>
                    </a:lnTo>
                    <a:lnTo>
                      <a:pt x="3037" y="45"/>
                    </a:lnTo>
                    <a:lnTo>
                      <a:pt x="2980" y="26"/>
                    </a:lnTo>
                    <a:lnTo>
                      <a:pt x="2841" y="12"/>
                    </a:lnTo>
                    <a:lnTo>
                      <a:pt x="2618" y="3"/>
                    </a:lnTo>
                    <a:lnTo>
                      <a:pt x="2095" y="0"/>
                    </a:lnTo>
                    <a:lnTo>
                      <a:pt x="1544" y="0"/>
                    </a:lnTo>
                    <a:lnTo>
                      <a:pt x="687" y="0"/>
                    </a:lnTo>
                    <a:lnTo>
                      <a:pt x="184" y="12"/>
                    </a:lnTo>
                    <a:lnTo>
                      <a:pt x="95" y="25"/>
                    </a:lnTo>
                    <a:lnTo>
                      <a:pt x="66" y="36"/>
                    </a:lnTo>
                    <a:lnTo>
                      <a:pt x="56" y="4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1" name="Freeform 12">
                <a:extLst>
                  <a:ext uri="{FF2B5EF4-FFF2-40B4-BE49-F238E27FC236}">
                    <a16:creationId xmlns:a16="http://schemas.microsoft.com/office/drawing/2014/main" id="{2CBC25D9-7CBC-4F51-8CC9-F2A55A725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8925" y="2739495"/>
                <a:ext cx="355972" cy="27159"/>
              </a:xfrm>
              <a:custGeom>
                <a:avLst/>
                <a:gdLst>
                  <a:gd name="T0" fmla="*/ 55 w 4403"/>
                  <a:gd name="T1" fmla="*/ 43 h 337"/>
                  <a:gd name="T2" fmla="*/ 42 w 4403"/>
                  <a:gd name="T3" fmla="*/ 55 h 337"/>
                  <a:gd name="T4" fmla="*/ 20 w 4403"/>
                  <a:gd name="T5" fmla="*/ 84 h 337"/>
                  <a:gd name="T6" fmla="*/ 6 w 4403"/>
                  <a:gd name="T7" fmla="*/ 117 h 337"/>
                  <a:gd name="T8" fmla="*/ 0 w 4403"/>
                  <a:gd name="T9" fmla="*/ 150 h 337"/>
                  <a:gd name="T10" fmla="*/ 0 w 4403"/>
                  <a:gd name="T11" fmla="*/ 186 h 337"/>
                  <a:gd name="T12" fmla="*/ 6 w 4403"/>
                  <a:gd name="T13" fmla="*/ 221 h 337"/>
                  <a:gd name="T14" fmla="*/ 20 w 4403"/>
                  <a:gd name="T15" fmla="*/ 252 h 337"/>
                  <a:gd name="T16" fmla="*/ 42 w 4403"/>
                  <a:gd name="T17" fmla="*/ 281 h 337"/>
                  <a:gd name="T18" fmla="*/ 55 w 4403"/>
                  <a:gd name="T19" fmla="*/ 293 h 337"/>
                  <a:gd name="T20" fmla="*/ 65 w 4403"/>
                  <a:gd name="T21" fmla="*/ 300 h 337"/>
                  <a:gd name="T22" fmla="*/ 100 w 4403"/>
                  <a:gd name="T23" fmla="*/ 313 h 337"/>
                  <a:gd name="T24" fmla="*/ 219 w 4403"/>
                  <a:gd name="T25" fmla="*/ 326 h 337"/>
                  <a:gd name="T26" fmla="*/ 942 w 4403"/>
                  <a:gd name="T27" fmla="*/ 336 h 337"/>
                  <a:gd name="T28" fmla="*/ 2204 w 4403"/>
                  <a:gd name="T29" fmla="*/ 336 h 337"/>
                  <a:gd name="T30" fmla="*/ 3005 w 4403"/>
                  <a:gd name="T31" fmla="*/ 337 h 337"/>
                  <a:gd name="T32" fmla="*/ 3760 w 4403"/>
                  <a:gd name="T33" fmla="*/ 334 h 337"/>
                  <a:gd name="T34" fmla="*/ 4076 w 4403"/>
                  <a:gd name="T35" fmla="*/ 326 h 337"/>
                  <a:gd name="T36" fmla="*/ 4269 w 4403"/>
                  <a:gd name="T37" fmla="*/ 311 h 337"/>
                  <a:gd name="T38" fmla="*/ 4347 w 4403"/>
                  <a:gd name="T39" fmla="*/ 294 h 337"/>
                  <a:gd name="T40" fmla="*/ 4379 w 4403"/>
                  <a:gd name="T41" fmla="*/ 280 h 337"/>
                  <a:gd name="T42" fmla="*/ 4396 w 4403"/>
                  <a:gd name="T43" fmla="*/ 261 h 337"/>
                  <a:gd name="T44" fmla="*/ 4403 w 4403"/>
                  <a:gd name="T45" fmla="*/ 239 h 337"/>
                  <a:gd name="T46" fmla="*/ 4403 w 4403"/>
                  <a:gd name="T47" fmla="*/ 200 h 337"/>
                  <a:gd name="T48" fmla="*/ 4402 w 4403"/>
                  <a:gd name="T49" fmla="*/ 169 h 337"/>
                  <a:gd name="T50" fmla="*/ 4403 w 4403"/>
                  <a:gd name="T51" fmla="*/ 136 h 337"/>
                  <a:gd name="T52" fmla="*/ 4403 w 4403"/>
                  <a:gd name="T53" fmla="*/ 97 h 337"/>
                  <a:gd name="T54" fmla="*/ 4396 w 4403"/>
                  <a:gd name="T55" fmla="*/ 75 h 337"/>
                  <a:gd name="T56" fmla="*/ 4379 w 4403"/>
                  <a:gd name="T57" fmla="*/ 58 h 337"/>
                  <a:gd name="T58" fmla="*/ 4347 w 4403"/>
                  <a:gd name="T59" fmla="*/ 42 h 337"/>
                  <a:gd name="T60" fmla="*/ 4269 w 4403"/>
                  <a:gd name="T61" fmla="*/ 25 h 337"/>
                  <a:gd name="T62" fmla="*/ 4076 w 4403"/>
                  <a:gd name="T63" fmla="*/ 10 h 337"/>
                  <a:gd name="T64" fmla="*/ 3760 w 4403"/>
                  <a:gd name="T65" fmla="*/ 3 h 337"/>
                  <a:gd name="T66" fmla="*/ 3005 w 4403"/>
                  <a:gd name="T67" fmla="*/ 0 h 337"/>
                  <a:gd name="T68" fmla="*/ 2204 w 4403"/>
                  <a:gd name="T69" fmla="*/ 0 h 337"/>
                  <a:gd name="T70" fmla="*/ 942 w 4403"/>
                  <a:gd name="T71" fmla="*/ 0 h 337"/>
                  <a:gd name="T72" fmla="*/ 219 w 4403"/>
                  <a:gd name="T73" fmla="*/ 12 h 337"/>
                  <a:gd name="T74" fmla="*/ 100 w 4403"/>
                  <a:gd name="T75" fmla="*/ 25 h 337"/>
                  <a:gd name="T76" fmla="*/ 65 w 4403"/>
                  <a:gd name="T77" fmla="*/ 36 h 337"/>
                  <a:gd name="T78" fmla="*/ 55 w 4403"/>
                  <a:gd name="T79" fmla="*/ 4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403" h="337">
                    <a:moveTo>
                      <a:pt x="55" y="43"/>
                    </a:moveTo>
                    <a:lnTo>
                      <a:pt x="42" y="55"/>
                    </a:lnTo>
                    <a:lnTo>
                      <a:pt x="20" y="84"/>
                    </a:lnTo>
                    <a:lnTo>
                      <a:pt x="6" y="117"/>
                    </a:lnTo>
                    <a:lnTo>
                      <a:pt x="0" y="150"/>
                    </a:lnTo>
                    <a:lnTo>
                      <a:pt x="0" y="186"/>
                    </a:lnTo>
                    <a:lnTo>
                      <a:pt x="6" y="221"/>
                    </a:lnTo>
                    <a:lnTo>
                      <a:pt x="20" y="252"/>
                    </a:lnTo>
                    <a:lnTo>
                      <a:pt x="42" y="281"/>
                    </a:lnTo>
                    <a:lnTo>
                      <a:pt x="55" y="293"/>
                    </a:lnTo>
                    <a:lnTo>
                      <a:pt x="65" y="300"/>
                    </a:lnTo>
                    <a:lnTo>
                      <a:pt x="100" y="313"/>
                    </a:lnTo>
                    <a:lnTo>
                      <a:pt x="219" y="326"/>
                    </a:lnTo>
                    <a:lnTo>
                      <a:pt x="942" y="336"/>
                    </a:lnTo>
                    <a:lnTo>
                      <a:pt x="2204" y="336"/>
                    </a:lnTo>
                    <a:lnTo>
                      <a:pt x="3005" y="337"/>
                    </a:lnTo>
                    <a:lnTo>
                      <a:pt x="3760" y="334"/>
                    </a:lnTo>
                    <a:lnTo>
                      <a:pt x="4076" y="326"/>
                    </a:lnTo>
                    <a:lnTo>
                      <a:pt x="4269" y="311"/>
                    </a:lnTo>
                    <a:lnTo>
                      <a:pt x="4347" y="294"/>
                    </a:lnTo>
                    <a:lnTo>
                      <a:pt x="4379" y="280"/>
                    </a:lnTo>
                    <a:lnTo>
                      <a:pt x="4396" y="261"/>
                    </a:lnTo>
                    <a:lnTo>
                      <a:pt x="4403" y="239"/>
                    </a:lnTo>
                    <a:lnTo>
                      <a:pt x="4403" y="200"/>
                    </a:lnTo>
                    <a:lnTo>
                      <a:pt x="4402" y="169"/>
                    </a:lnTo>
                    <a:lnTo>
                      <a:pt x="4403" y="136"/>
                    </a:lnTo>
                    <a:lnTo>
                      <a:pt x="4403" y="97"/>
                    </a:lnTo>
                    <a:lnTo>
                      <a:pt x="4396" y="75"/>
                    </a:lnTo>
                    <a:lnTo>
                      <a:pt x="4379" y="58"/>
                    </a:lnTo>
                    <a:lnTo>
                      <a:pt x="4347" y="42"/>
                    </a:lnTo>
                    <a:lnTo>
                      <a:pt x="4269" y="25"/>
                    </a:lnTo>
                    <a:lnTo>
                      <a:pt x="4076" y="10"/>
                    </a:lnTo>
                    <a:lnTo>
                      <a:pt x="3760" y="3"/>
                    </a:lnTo>
                    <a:lnTo>
                      <a:pt x="3005" y="0"/>
                    </a:lnTo>
                    <a:lnTo>
                      <a:pt x="2204" y="0"/>
                    </a:lnTo>
                    <a:lnTo>
                      <a:pt x="942" y="0"/>
                    </a:lnTo>
                    <a:lnTo>
                      <a:pt x="219" y="12"/>
                    </a:lnTo>
                    <a:lnTo>
                      <a:pt x="100" y="25"/>
                    </a:lnTo>
                    <a:lnTo>
                      <a:pt x="65" y="36"/>
                    </a:lnTo>
                    <a:lnTo>
                      <a:pt x="55" y="4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2" name="Freeform 13">
                <a:extLst>
                  <a:ext uri="{FF2B5EF4-FFF2-40B4-BE49-F238E27FC236}">
                    <a16:creationId xmlns:a16="http://schemas.microsoft.com/office/drawing/2014/main" id="{7D79B646-F609-4652-A1BB-5E009A9A9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8925" y="2797692"/>
                <a:ext cx="355972" cy="27159"/>
              </a:xfrm>
              <a:custGeom>
                <a:avLst/>
                <a:gdLst>
                  <a:gd name="T0" fmla="*/ 55 w 4403"/>
                  <a:gd name="T1" fmla="*/ 43 h 337"/>
                  <a:gd name="T2" fmla="*/ 42 w 4403"/>
                  <a:gd name="T3" fmla="*/ 55 h 337"/>
                  <a:gd name="T4" fmla="*/ 20 w 4403"/>
                  <a:gd name="T5" fmla="*/ 84 h 337"/>
                  <a:gd name="T6" fmla="*/ 6 w 4403"/>
                  <a:gd name="T7" fmla="*/ 117 h 337"/>
                  <a:gd name="T8" fmla="*/ 0 w 4403"/>
                  <a:gd name="T9" fmla="*/ 150 h 337"/>
                  <a:gd name="T10" fmla="*/ 0 w 4403"/>
                  <a:gd name="T11" fmla="*/ 186 h 337"/>
                  <a:gd name="T12" fmla="*/ 6 w 4403"/>
                  <a:gd name="T13" fmla="*/ 221 h 337"/>
                  <a:gd name="T14" fmla="*/ 20 w 4403"/>
                  <a:gd name="T15" fmla="*/ 252 h 337"/>
                  <a:gd name="T16" fmla="*/ 42 w 4403"/>
                  <a:gd name="T17" fmla="*/ 281 h 337"/>
                  <a:gd name="T18" fmla="*/ 55 w 4403"/>
                  <a:gd name="T19" fmla="*/ 293 h 337"/>
                  <a:gd name="T20" fmla="*/ 65 w 4403"/>
                  <a:gd name="T21" fmla="*/ 300 h 337"/>
                  <a:gd name="T22" fmla="*/ 100 w 4403"/>
                  <a:gd name="T23" fmla="*/ 313 h 337"/>
                  <a:gd name="T24" fmla="*/ 219 w 4403"/>
                  <a:gd name="T25" fmla="*/ 326 h 337"/>
                  <a:gd name="T26" fmla="*/ 942 w 4403"/>
                  <a:gd name="T27" fmla="*/ 336 h 337"/>
                  <a:gd name="T28" fmla="*/ 2204 w 4403"/>
                  <a:gd name="T29" fmla="*/ 336 h 337"/>
                  <a:gd name="T30" fmla="*/ 3005 w 4403"/>
                  <a:gd name="T31" fmla="*/ 337 h 337"/>
                  <a:gd name="T32" fmla="*/ 3760 w 4403"/>
                  <a:gd name="T33" fmla="*/ 334 h 337"/>
                  <a:gd name="T34" fmla="*/ 4076 w 4403"/>
                  <a:gd name="T35" fmla="*/ 326 h 337"/>
                  <a:gd name="T36" fmla="*/ 4269 w 4403"/>
                  <a:gd name="T37" fmla="*/ 311 h 337"/>
                  <a:gd name="T38" fmla="*/ 4347 w 4403"/>
                  <a:gd name="T39" fmla="*/ 294 h 337"/>
                  <a:gd name="T40" fmla="*/ 4379 w 4403"/>
                  <a:gd name="T41" fmla="*/ 280 h 337"/>
                  <a:gd name="T42" fmla="*/ 4396 w 4403"/>
                  <a:gd name="T43" fmla="*/ 261 h 337"/>
                  <a:gd name="T44" fmla="*/ 4403 w 4403"/>
                  <a:gd name="T45" fmla="*/ 239 h 337"/>
                  <a:gd name="T46" fmla="*/ 4403 w 4403"/>
                  <a:gd name="T47" fmla="*/ 200 h 337"/>
                  <a:gd name="T48" fmla="*/ 4402 w 4403"/>
                  <a:gd name="T49" fmla="*/ 169 h 337"/>
                  <a:gd name="T50" fmla="*/ 4403 w 4403"/>
                  <a:gd name="T51" fmla="*/ 136 h 337"/>
                  <a:gd name="T52" fmla="*/ 4403 w 4403"/>
                  <a:gd name="T53" fmla="*/ 97 h 337"/>
                  <a:gd name="T54" fmla="*/ 4396 w 4403"/>
                  <a:gd name="T55" fmla="*/ 75 h 337"/>
                  <a:gd name="T56" fmla="*/ 4379 w 4403"/>
                  <a:gd name="T57" fmla="*/ 58 h 337"/>
                  <a:gd name="T58" fmla="*/ 4347 w 4403"/>
                  <a:gd name="T59" fmla="*/ 42 h 337"/>
                  <a:gd name="T60" fmla="*/ 4269 w 4403"/>
                  <a:gd name="T61" fmla="*/ 25 h 337"/>
                  <a:gd name="T62" fmla="*/ 4076 w 4403"/>
                  <a:gd name="T63" fmla="*/ 10 h 337"/>
                  <a:gd name="T64" fmla="*/ 3760 w 4403"/>
                  <a:gd name="T65" fmla="*/ 3 h 337"/>
                  <a:gd name="T66" fmla="*/ 3005 w 4403"/>
                  <a:gd name="T67" fmla="*/ 0 h 337"/>
                  <a:gd name="T68" fmla="*/ 2204 w 4403"/>
                  <a:gd name="T69" fmla="*/ 0 h 337"/>
                  <a:gd name="T70" fmla="*/ 942 w 4403"/>
                  <a:gd name="T71" fmla="*/ 0 h 337"/>
                  <a:gd name="T72" fmla="*/ 219 w 4403"/>
                  <a:gd name="T73" fmla="*/ 12 h 337"/>
                  <a:gd name="T74" fmla="*/ 100 w 4403"/>
                  <a:gd name="T75" fmla="*/ 25 h 337"/>
                  <a:gd name="T76" fmla="*/ 65 w 4403"/>
                  <a:gd name="T77" fmla="*/ 36 h 337"/>
                  <a:gd name="T78" fmla="*/ 55 w 4403"/>
                  <a:gd name="T79" fmla="*/ 4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403" h="337">
                    <a:moveTo>
                      <a:pt x="55" y="43"/>
                    </a:moveTo>
                    <a:lnTo>
                      <a:pt x="42" y="55"/>
                    </a:lnTo>
                    <a:lnTo>
                      <a:pt x="20" y="84"/>
                    </a:lnTo>
                    <a:lnTo>
                      <a:pt x="6" y="117"/>
                    </a:lnTo>
                    <a:lnTo>
                      <a:pt x="0" y="150"/>
                    </a:lnTo>
                    <a:lnTo>
                      <a:pt x="0" y="186"/>
                    </a:lnTo>
                    <a:lnTo>
                      <a:pt x="6" y="221"/>
                    </a:lnTo>
                    <a:lnTo>
                      <a:pt x="20" y="252"/>
                    </a:lnTo>
                    <a:lnTo>
                      <a:pt x="42" y="281"/>
                    </a:lnTo>
                    <a:lnTo>
                      <a:pt x="55" y="293"/>
                    </a:lnTo>
                    <a:lnTo>
                      <a:pt x="65" y="300"/>
                    </a:lnTo>
                    <a:lnTo>
                      <a:pt x="100" y="313"/>
                    </a:lnTo>
                    <a:lnTo>
                      <a:pt x="219" y="326"/>
                    </a:lnTo>
                    <a:lnTo>
                      <a:pt x="942" y="336"/>
                    </a:lnTo>
                    <a:lnTo>
                      <a:pt x="2204" y="336"/>
                    </a:lnTo>
                    <a:lnTo>
                      <a:pt x="3005" y="337"/>
                    </a:lnTo>
                    <a:lnTo>
                      <a:pt x="3760" y="334"/>
                    </a:lnTo>
                    <a:lnTo>
                      <a:pt x="4076" y="326"/>
                    </a:lnTo>
                    <a:lnTo>
                      <a:pt x="4269" y="311"/>
                    </a:lnTo>
                    <a:lnTo>
                      <a:pt x="4347" y="294"/>
                    </a:lnTo>
                    <a:lnTo>
                      <a:pt x="4379" y="280"/>
                    </a:lnTo>
                    <a:lnTo>
                      <a:pt x="4396" y="261"/>
                    </a:lnTo>
                    <a:lnTo>
                      <a:pt x="4403" y="239"/>
                    </a:lnTo>
                    <a:lnTo>
                      <a:pt x="4403" y="200"/>
                    </a:lnTo>
                    <a:lnTo>
                      <a:pt x="4402" y="169"/>
                    </a:lnTo>
                    <a:lnTo>
                      <a:pt x="4403" y="136"/>
                    </a:lnTo>
                    <a:lnTo>
                      <a:pt x="4403" y="97"/>
                    </a:lnTo>
                    <a:lnTo>
                      <a:pt x="4396" y="75"/>
                    </a:lnTo>
                    <a:lnTo>
                      <a:pt x="4379" y="58"/>
                    </a:lnTo>
                    <a:lnTo>
                      <a:pt x="4347" y="42"/>
                    </a:lnTo>
                    <a:lnTo>
                      <a:pt x="4269" y="25"/>
                    </a:lnTo>
                    <a:lnTo>
                      <a:pt x="4076" y="10"/>
                    </a:lnTo>
                    <a:lnTo>
                      <a:pt x="3760" y="3"/>
                    </a:lnTo>
                    <a:lnTo>
                      <a:pt x="3005" y="0"/>
                    </a:lnTo>
                    <a:lnTo>
                      <a:pt x="2204" y="0"/>
                    </a:lnTo>
                    <a:lnTo>
                      <a:pt x="942" y="0"/>
                    </a:lnTo>
                    <a:lnTo>
                      <a:pt x="219" y="12"/>
                    </a:lnTo>
                    <a:lnTo>
                      <a:pt x="100" y="25"/>
                    </a:lnTo>
                    <a:lnTo>
                      <a:pt x="65" y="36"/>
                    </a:lnTo>
                    <a:lnTo>
                      <a:pt x="55" y="4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3" name="Freeform 14">
                <a:extLst>
                  <a:ext uri="{FF2B5EF4-FFF2-40B4-BE49-F238E27FC236}">
                    <a16:creationId xmlns:a16="http://schemas.microsoft.com/office/drawing/2014/main" id="{B73C3ADA-0FAD-4280-BCC2-EF949D61E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8925" y="2855889"/>
                <a:ext cx="355972" cy="27159"/>
              </a:xfrm>
              <a:custGeom>
                <a:avLst/>
                <a:gdLst>
                  <a:gd name="T0" fmla="*/ 55 w 4403"/>
                  <a:gd name="T1" fmla="*/ 43 h 337"/>
                  <a:gd name="T2" fmla="*/ 42 w 4403"/>
                  <a:gd name="T3" fmla="*/ 55 h 337"/>
                  <a:gd name="T4" fmla="*/ 20 w 4403"/>
                  <a:gd name="T5" fmla="*/ 84 h 337"/>
                  <a:gd name="T6" fmla="*/ 6 w 4403"/>
                  <a:gd name="T7" fmla="*/ 117 h 337"/>
                  <a:gd name="T8" fmla="*/ 0 w 4403"/>
                  <a:gd name="T9" fmla="*/ 150 h 337"/>
                  <a:gd name="T10" fmla="*/ 0 w 4403"/>
                  <a:gd name="T11" fmla="*/ 186 h 337"/>
                  <a:gd name="T12" fmla="*/ 6 w 4403"/>
                  <a:gd name="T13" fmla="*/ 221 h 337"/>
                  <a:gd name="T14" fmla="*/ 20 w 4403"/>
                  <a:gd name="T15" fmla="*/ 252 h 337"/>
                  <a:gd name="T16" fmla="*/ 42 w 4403"/>
                  <a:gd name="T17" fmla="*/ 281 h 337"/>
                  <a:gd name="T18" fmla="*/ 55 w 4403"/>
                  <a:gd name="T19" fmla="*/ 293 h 337"/>
                  <a:gd name="T20" fmla="*/ 65 w 4403"/>
                  <a:gd name="T21" fmla="*/ 300 h 337"/>
                  <a:gd name="T22" fmla="*/ 100 w 4403"/>
                  <a:gd name="T23" fmla="*/ 313 h 337"/>
                  <a:gd name="T24" fmla="*/ 219 w 4403"/>
                  <a:gd name="T25" fmla="*/ 326 h 337"/>
                  <a:gd name="T26" fmla="*/ 942 w 4403"/>
                  <a:gd name="T27" fmla="*/ 336 h 337"/>
                  <a:gd name="T28" fmla="*/ 2204 w 4403"/>
                  <a:gd name="T29" fmla="*/ 336 h 337"/>
                  <a:gd name="T30" fmla="*/ 3005 w 4403"/>
                  <a:gd name="T31" fmla="*/ 337 h 337"/>
                  <a:gd name="T32" fmla="*/ 3760 w 4403"/>
                  <a:gd name="T33" fmla="*/ 334 h 337"/>
                  <a:gd name="T34" fmla="*/ 4076 w 4403"/>
                  <a:gd name="T35" fmla="*/ 326 h 337"/>
                  <a:gd name="T36" fmla="*/ 4269 w 4403"/>
                  <a:gd name="T37" fmla="*/ 311 h 337"/>
                  <a:gd name="T38" fmla="*/ 4347 w 4403"/>
                  <a:gd name="T39" fmla="*/ 294 h 337"/>
                  <a:gd name="T40" fmla="*/ 4379 w 4403"/>
                  <a:gd name="T41" fmla="*/ 280 h 337"/>
                  <a:gd name="T42" fmla="*/ 4396 w 4403"/>
                  <a:gd name="T43" fmla="*/ 261 h 337"/>
                  <a:gd name="T44" fmla="*/ 4403 w 4403"/>
                  <a:gd name="T45" fmla="*/ 239 h 337"/>
                  <a:gd name="T46" fmla="*/ 4403 w 4403"/>
                  <a:gd name="T47" fmla="*/ 200 h 337"/>
                  <a:gd name="T48" fmla="*/ 4402 w 4403"/>
                  <a:gd name="T49" fmla="*/ 169 h 337"/>
                  <a:gd name="T50" fmla="*/ 4403 w 4403"/>
                  <a:gd name="T51" fmla="*/ 136 h 337"/>
                  <a:gd name="T52" fmla="*/ 4403 w 4403"/>
                  <a:gd name="T53" fmla="*/ 97 h 337"/>
                  <a:gd name="T54" fmla="*/ 4396 w 4403"/>
                  <a:gd name="T55" fmla="*/ 75 h 337"/>
                  <a:gd name="T56" fmla="*/ 4379 w 4403"/>
                  <a:gd name="T57" fmla="*/ 58 h 337"/>
                  <a:gd name="T58" fmla="*/ 4347 w 4403"/>
                  <a:gd name="T59" fmla="*/ 42 h 337"/>
                  <a:gd name="T60" fmla="*/ 4269 w 4403"/>
                  <a:gd name="T61" fmla="*/ 25 h 337"/>
                  <a:gd name="T62" fmla="*/ 4076 w 4403"/>
                  <a:gd name="T63" fmla="*/ 10 h 337"/>
                  <a:gd name="T64" fmla="*/ 3760 w 4403"/>
                  <a:gd name="T65" fmla="*/ 3 h 337"/>
                  <a:gd name="T66" fmla="*/ 3005 w 4403"/>
                  <a:gd name="T67" fmla="*/ 0 h 337"/>
                  <a:gd name="T68" fmla="*/ 2204 w 4403"/>
                  <a:gd name="T69" fmla="*/ 0 h 337"/>
                  <a:gd name="T70" fmla="*/ 942 w 4403"/>
                  <a:gd name="T71" fmla="*/ 0 h 337"/>
                  <a:gd name="T72" fmla="*/ 219 w 4403"/>
                  <a:gd name="T73" fmla="*/ 12 h 337"/>
                  <a:gd name="T74" fmla="*/ 100 w 4403"/>
                  <a:gd name="T75" fmla="*/ 25 h 337"/>
                  <a:gd name="T76" fmla="*/ 65 w 4403"/>
                  <a:gd name="T77" fmla="*/ 36 h 337"/>
                  <a:gd name="T78" fmla="*/ 55 w 4403"/>
                  <a:gd name="T79" fmla="*/ 4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403" h="337">
                    <a:moveTo>
                      <a:pt x="55" y="43"/>
                    </a:moveTo>
                    <a:lnTo>
                      <a:pt x="42" y="55"/>
                    </a:lnTo>
                    <a:lnTo>
                      <a:pt x="20" y="84"/>
                    </a:lnTo>
                    <a:lnTo>
                      <a:pt x="6" y="117"/>
                    </a:lnTo>
                    <a:lnTo>
                      <a:pt x="0" y="150"/>
                    </a:lnTo>
                    <a:lnTo>
                      <a:pt x="0" y="186"/>
                    </a:lnTo>
                    <a:lnTo>
                      <a:pt x="6" y="221"/>
                    </a:lnTo>
                    <a:lnTo>
                      <a:pt x="20" y="252"/>
                    </a:lnTo>
                    <a:lnTo>
                      <a:pt x="42" y="281"/>
                    </a:lnTo>
                    <a:lnTo>
                      <a:pt x="55" y="293"/>
                    </a:lnTo>
                    <a:lnTo>
                      <a:pt x="65" y="300"/>
                    </a:lnTo>
                    <a:lnTo>
                      <a:pt x="100" y="313"/>
                    </a:lnTo>
                    <a:lnTo>
                      <a:pt x="219" y="326"/>
                    </a:lnTo>
                    <a:lnTo>
                      <a:pt x="942" y="336"/>
                    </a:lnTo>
                    <a:lnTo>
                      <a:pt x="2204" y="336"/>
                    </a:lnTo>
                    <a:lnTo>
                      <a:pt x="3005" y="337"/>
                    </a:lnTo>
                    <a:lnTo>
                      <a:pt x="3760" y="334"/>
                    </a:lnTo>
                    <a:lnTo>
                      <a:pt x="4076" y="326"/>
                    </a:lnTo>
                    <a:lnTo>
                      <a:pt x="4269" y="311"/>
                    </a:lnTo>
                    <a:lnTo>
                      <a:pt x="4347" y="294"/>
                    </a:lnTo>
                    <a:lnTo>
                      <a:pt x="4379" y="280"/>
                    </a:lnTo>
                    <a:lnTo>
                      <a:pt x="4396" y="261"/>
                    </a:lnTo>
                    <a:lnTo>
                      <a:pt x="4403" y="239"/>
                    </a:lnTo>
                    <a:lnTo>
                      <a:pt x="4403" y="200"/>
                    </a:lnTo>
                    <a:lnTo>
                      <a:pt x="4402" y="169"/>
                    </a:lnTo>
                    <a:lnTo>
                      <a:pt x="4403" y="136"/>
                    </a:lnTo>
                    <a:lnTo>
                      <a:pt x="4403" y="97"/>
                    </a:lnTo>
                    <a:lnTo>
                      <a:pt x="4396" y="75"/>
                    </a:lnTo>
                    <a:lnTo>
                      <a:pt x="4379" y="58"/>
                    </a:lnTo>
                    <a:lnTo>
                      <a:pt x="4347" y="42"/>
                    </a:lnTo>
                    <a:lnTo>
                      <a:pt x="4269" y="25"/>
                    </a:lnTo>
                    <a:lnTo>
                      <a:pt x="4076" y="10"/>
                    </a:lnTo>
                    <a:lnTo>
                      <a:pt x="3760" y="3"/>
                    </a:lnTo>
                    <a:lnTo>
                      <a:pt x="3005" y="0"/>
                    </a:lnTo>
                    <a:lnTo>
                      <a:pt x="2204" y="0"/>
                    </a:lnTo>
                    <a:lnTo>
                      <a:pt x="942" y="0"/>
                    </a:lnTo>
                    <a:lnTo>
                      <a:pt x="219" y="12"/>
                    </a:lnTo>
                    <a:lnTo>
                      <a:pt x="100" y="25"/>
                    </a:lnTo>
                    <a:lnTo>
                      <a:pt x="65" y="36"/>
                    </a:lnTo>
                    <a:lnTo>
                      <a:pt x="55" y="4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73358F66-A30F-4EDD-A763-C9EF6FA651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41635" y="2927908"/>
                <a:ext cx="224059" cy="104512"/>
              </a:xfrm>
              <a:custGeom>
                <a:avLst/>
                <a:gdLst>
                  <a:gd name="T0" fmla="*/ 459 w 2770"/>
                  <a:gd name="T1" fmla="*/ 126 h 1293"/>
                  <a:gd name="T2" fmla="*/ 236 w 2770"/>
                  <a:gd name="T3" fmla="*/ 363 h 1293"/>
                  <a:gd name="T4" fmla="*/ 59 w 2770"/>
                  <a:gd name="T5" fmla="*/ 678 h 1293"/>
                  <a:gd name="T6" fmla="*/ 0 w 2770"/>
                  <a:gd name="T7" fmla="*/ 864 h 1293"/>
                  <a:gd name="T8" fmla="*/ 39 w 2770"/>
                  <a:gd name="T9" fmla="*/ 962 h 1293"/>
                  <a:gd name="T10" fmla="*/ 86 w 2770"/>
                  <a:gd name="T11" fmla="*/ 973 h 1293"/>
                  <a:gd name="T12" fmla="*/ 164 w 2770"/>
                  <a:gd name="T13" fmla="*/ 920 h 1293"/>
                  <a:gd name="T14" fmla="*/ 252 w 2770"/>
                  <a:gd name="T15" fmla="*/ 723 h 1293"/>
                  <a:gd name="T16" fmla="*/ 511 w 2770"/>
                  <a:gd name="T17" fmla="*/ 337 h 1293"/>
                  <a:gd name="T18" fmla="*/ 613 w 2770"/>
                  <a:gd name="T19" fmla="*/ 255 h 1293"/>
                  <a:gd name="T20" fmla="*/ 782 w 2770"/>
                  <a:gd name="T21" fmla="*/ 207 h 1293"/>
                  <a:gd name="T22" fmla="*/ 915 w 2770"/>
                  <a:gd name="T23" fmla="*/ 286 h 1293"/>
                  <a:gd name="T24" fmla="*/ 978 w 2770"/>
                  <a:gd name="T25" fmla="*/ 414 h 1293"/>
                  <a:gd name="T26" fmla="*/ 968 w 2770"/>
                  <a:gd name="T27" fmla="*/ 727 h 1293"/>
                  <a:gd name="T28" fmla="*/ 904 w 2770"/>
                  <a:gd name="T29" fmla="*/ 995 h 1293"/>
                  <a:gd name="T30" fmla="*/ 933 w 2770"/>
                  <a:gd name="T31" fmla="*/ 1191 h 1293"/>
                  <a:gd name="T32" fmla="*/ 1027 w 2770"/>
                  <a:gd name="T33" fmla="*/ 1251 h 1293"/>
                  <a:gd name="T34" fmla="*/ 1198 w 2770"/>
                  <a:gd name="T35" fmla="*/ 1222 h 1293"/>
                  <a:gd name="T36" fmla="*/ 1329 w 2770"/>
                  <a:gd name="T37" fmla="*/ 1130 h 1293"/>
                  <a:gd name="T38" fmla="*/ 1491 w 2770"/>
                  <a:gd name="T39" fmla="*/ 855 h 1293"/>
                  <a:gd name="T40" fmla="*/ 1590 w 2770"/>
                  <a:gd name="T41" fmla="*/ 682 h 1293"/>
                  <a:gd name="T42" fmla="*/ 1795 w 2770"/>
                  <a:gd name="T43" fmla="*/ 478 h 1293"/>
                  <a:gd name="T44" fmla="*/ 1813 w 2770"/>
                  <a:gd name="T45" fmla="*/ 497 h 1293"/>
                  <a:gd name="T46" fmla="*/ 1743 w 2770"/>
                  <a:gd name="T47" fmla="*/ 677 h 1293"/>
                  <a:gd name="T48" fmla="*/ 1682 w 2770"/>
                  <a:gd name="T49" fmla="*/ 1044 h 1293"/>
                  <a:gd name="T50" fmla="*/ 1761 w 2770"/>
                  <a:gd name="T51" fmla="*/ 1225 h 1293"/>
                  <a:gd name="T52" fmla="*/ 1868 w 2770"/>
                  <a:gd name="T53" fmla="*/ 1284 h 1293"/>
                  <a:gd name="T54" fmla="*/ 1985 w 2770"/>
                  <a:gd name="T55" fmla="*/ 1292 h 1293"/>
                  <a:gd name="T56" fmla="*/ 2227 w 2770"/>
                  <a:gd name="T57" fmla="*/ 1178 h 1293"/>
                  <a:gd name="T58" fmla="*/ 2351 w 2770"/>
                  <a:gd name="T59" fmla="*/ 1005 h 1293"/>
                  <a:gd name="T60" fmla="*/ 2401 w 2770"/>
                  <a:gd name="T61" fmla="*/ 692 h 1293"/>
                  <a:gd name="T62" fmla="*/ 2384 w 2770"/>
                  <a:gd name="T63" fmla="*/ 501 h 1293"/>
                  <a:gd name="T64" fmla="*/ 2290 w 2770"/>
                  <a:gd name="T65" fmla="*/ 335 h 1293"/>
                  <a:gd name="T66" fmla="*/ 2508 w 2770"/>
                  <a:gd name="T67" fmla="*/ 311 h 1293"/>
                  <a:gd name="T68" fmla="*/ 2768 w 2770"/>
                  <a:gd name="T69" fmla="*/ 253 h 1293"/>
                  <a:gd name="T70" fmla="*/ 2748 w 2770"/>
                  <a:gd name="T71" fmla="*/ 181 h 1293"/>
                  <a:gd name="T72" fmla="*/ 2659 w 2770"/>
                  <a:gd name="T73" fmla="*/ 141 h 1293"/>
                  <a:gd name="T74" fmla="*/ 2349 w 2770"/>
                  <a:gd name="T75" fmla="*/ 128 h 1293"/>
                  <a:gd name="T76" fmla="*/ 2156 w 2770"/>
                  <a:gd name="T77" fmla="*/ 184 h 1293"/>
                  <a:gd name="T78" fmla="*/ 1949 w 2770"/>
                  <a:gd name="T79" fmla="*/ 236 h 1293"/>
                  <a:gd name="T80" fmla="*/ 1723 w 2770"/>
                  <a:gd name="T81" fmla="*/ 296 h 1293"/>
                  <a:gd name="T82" fmla="*/ 1472 w 2770"/>
                  <a:gd name="T83" fmla="*/ 504 h 1293"/>
                  <a:gd name="T84" fmla="*/ 1321 w 2770"/>
                  <a:gd name="T85" fmla="*/ 757 h 1293"/>
                  <a:gd name="T86" fmla="*/ 1167 w 2770"/>
                  <a:gd name="T87" fmla="*/ 1012 h 1293"/>
                  <a:gd name="T88" fmla="*/ 1102 w 2770"/>
                  <a:gd name="T89" fmla="*/ 1045 h 1293"/>
                  <a:gd name="T90" fmla="*/ 1112 w 2770"/>
                  <a:gd name="T91" fmla="*/ 955 h 1293"/>
                  <a:gd name="T92" fmla="*/ 1175 w 2770"/>
                  <a:gd name="T93" fmla="*/ 682 h 1293"/>
                  <a:gd name="T94" fmla="*/ 1171 w 2770"/>
                  <a:gd name="T95" fmla="*/ 366 h 1293"/>
                  <a:gd name="T96" fmla="*/ 1096 w 2770"/>
                  <a:gd name="T97" fmla="*/ 200 h 1293"/>
                  <a:gd name="T98" fmla="*/ 915 w 2770"/>
                  <a:gd name="T99" fmla="*/ 41 h 1293"/>
                  <a:gd name="T100" fmla="*/ 713 w 2770"/>
                  <a:gd name="T101" fmla="*/ 3 h 1293"/>
                  <a:gd name="T102" fmla="*/ 2199 w 2770"/>
                  <a:gd name="T103" fmla="*/ 596 h 1293"/>
                  <a:gd name="T104" fmla="*/ 2192 w 2770"/>
                  <a:gd name="T105" fmla="*/ 851 h 1293"/>
                  <a:gd name="T106" fmla="*/ 2117 w 2770"/>
                  <a:gd name="T107" fmla="*/ 1015 h 1293"/>
                  <a:gd name="T108" fmla="*/ 1943 w 2770"/>
                  <a:gd name="T109" fmla="*/ 1097 h 1293"/>
                  <a:gd name="T110" fmla="*/ 1900 w 2770"/>
                  <a:gd name="T111" fmla="*/ 1074 h 1293"/>
                  <a:gd name="T112" fmla="*/ 1890 w 2770"/>
                  <a:gd name="T113" fmla="*/ 906 h 1293"/>
                  <a:gd name="T114" fmla="*/ 1975 w 2770"/>
                  <a:gd name="T115" fmla="*/ 643 h 1293"/>
                  <a:gd name="T116" fmla="*/ 2070 w 2770"/>
                  <a:gd name="T117" fmla="*/ 498 h 1293"/>
                  <a:gd name="T118" fmla="*/ 2140 w 2770"/>
                  <a:gd name="T119" fmla="*/ 479 h 1293"/>
                  <a:gd name="T120" fmla="*/ 2199 w 2770"/>
                  <a:gd name="T121" fmla="*/ 596 h 1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770" h="1293">
                    <a:moveTo>
                      <a:pt x="576" y="54"/>
                    </a:moveTo>
                    <a:lnTo>
                      <a:pt x="537" y="73"/>
                    </a:lnTo>
                    <a:lnTo>
                      <a:pt x="459" y="126"/>
                    </a:lnTo>
                    <a:lnTo>
                      <a:pt x="383" y="193"/>
                    </a:lnTo>
                    <a:lnTo>
                      <a:pt x="308" y="272"/>
                    </a:lnTo>
                    <a:lnTo>
                      <a:pt x="236" y="363"/>
                    </a:lnTo>
                    <a:lnTo>
                      <a:pt x="170" y="461"/>
                    </a:lnTo>
                    <a:lnTo>
                      <a:pt x="111" y="567"/>
                    </a:lnTo>
                    <a:lnTo>
                      <a:pt x="59" y="678"/>
                    </a:lnTo>
                    <a:lnTo>
                      <a:pt x="36" y="736"/>
                    </a:lnTo>
                    <a:lnTo>
                      <a:pt x="17" y="785"/>
                    </a:lnTo>
                    <a:lnTo>
                      <a:pt x="0" y="864"/>
                    </a:lnTo>
                    <a:lnTo>
                      <a:pt x="3" y="920"/>
                    </a:lnTo>
                    <a:lnTo>
                      <a:pt x="22" y="947"/>
                    </a:lnTo>
                    <a:lnTo>
                      <a:pt x="39" y="962"/>
                    </a:lnTo>
                    <a:lnTo>
                      <a:pt x="50" y="966"/>
                    </a:lnTo>
                    <a:lnTo>
                      <a:pt x="63" y="970"/>
                    </a:lnTo>
                    <a:lnTo>
                      <a:pt x="86" y="973"/>
                    </a:lnTo>
                    <a:lnTo>
                      <a:pt x="109" y="967"/>
                    </a:lnTo>
                    <a:lnTo>
                      <a:pt x="132" y="953"/>
                    </a:lnTo>
                    <a:lnTo>
                      <a:pt x="164" y="920"/>
                    </a:lnTo>
                    <a:lnTo>
                      <a:pt x="204" y="847"/>
                    </a:lnTo>
                    <a:lnTo>
                      <a:pt x="223" y="796"/>
                    </a:lnTo>
                    <a:lnTo>
                      <a:pt x="252" y="723"/>
                    </a:lnTo>
                    <a:lnTo>
                      <a:pt x="336" y="569"/>
                    </a:lnTo>
                    <a:lnTo>
                      <a:pt x="435" y="425"/>
                    </a:lnTo>
                    <a:lnTo>
                      <a:pt x="511" y="337"/>
                    </a:lnTo>
                    <a:lnTo>
                      <a:pt x="560" y="292"/>
                    </a:lnTo>
                    <a:lnTo>
                      <a:pt x="583" y="275"/>
                    </a:lnTo>
                    <a:lnTo>
                      <a:pt x="613" y="255"/>
                    </a:lnTo>
                    <a:lnTo>
                      <a:pt x="674" y="224"/>
                    </a:lnTo>
                    <a:lnTo>
                      <a:pt x="730" y="209"/>
                    </a:lnTo>
                    <a:lnTo>
                      <a:pt x="782" y="207"/>
                    </a:lnTo>
                    <a:lnTo>
                      <a:pt x="831" y="220"/>
                    </a:lnTo>
                    <a:lnTo>
                      <a:pt x="876" y="246"/>
                    </a:lnTo>
                    <a:lnTo>
                      <a:pt x="915" y="286"/>
                    </a:lnTo>
                    <a:lnTo>
                      <a:pt x="948" y="341"/>
                    </a:lnTo>
                    <a:lnTo>
                      <a:pt x="962" y="373"/>
                    </a:lnTo>
                    <a:lnTo>
                      <a:pt x="978" y="414"/>
                    </a:lnTo>
                    <a:lnTo>
                      <a:pt x="994" y="505"/>
                    </a:lnTo>
                    <a:lnTo>
                      <a:pt x="989" y="609"/>
                    </a:lnTo>
                    <a:lnTo>
                      <a:pt x="968" y="727"/>
                    </a:lnTo>
                    <a:lnTo>
                      <a:pt x="948" y="793"/>
                    </a:lnTo>
                    <a:lnTo>
                      <a:pt x="927" y="864"/>
                    </a:lnTo>
                    <a:lnTo>
                      <a:pt x="904" y="995"/>
                    </a:lnTo>
                    <a:lnTo>
                      <a:pt x="903" y="1101"/>
                    </a:lnTo>
                    <a:lnTo>
                      <a:pt x="917" y="1162"/>
                    </a:lnTo>
                    <a:lnTo>
                      <a:pt x="933" y="1191"/>
                    </a:lnTo>
                    <a:lnTo>
                      <a:pt x="943" y="1201"/>
                    </a:lnTo>
                    <a:lnTo>
                      <a:pt x="971" y="1224"/>
                    </a:lnTo>
                    <a:lnTo>
                      <a:pt x="1027" y="1251"/>
                    </a:lnTo>
                    <a:lnTo>
                      <a:pt x="1087" y="1257"/>
                    </a:lnTo>
                    <a:lnTo>
                      <a:pt x="1156" y="1240"/>
                    </a:lnTo>
                    <a:lnTo>
                      <a:pt x="1198" y="1222"/>
                    </a:lnTo>
                    <a:lnTo>
                      <a:pt x="1221" y="1212"/>
                    </a:lnTo>
                    <a:lnTo>
                      <a:pt x="1266" y="1184"/>
                    </a:lnTo>
                    <a:lnTo>
                      <a:pt x="1329" y="1130"/>
                    </a:lnTo>
                    <a:lnTo>
                      <a:pt x="1406" y="1037"/>
                    </a:lnTo>
                    <a:lnTo>
                      <a:pt x="1466" y="921"/>
                    </a:lnTo>
                    <a:lnTo>
                      <a:pt x="1491" y="855"/>
                    </a:lnTo>
                    <a:lnTo>
                      <a:pt x="1499" y="832"/>
                    </a:lnTo>
                    <a:lnTo>
                      <a:pt x="1528" y="776"/>
                    </a:lnTo>
                    <a:lnTo>
                      <a:pt x="1590" y="682"/>
                    </a:lnTo>
                    <a:lnTo>
                      <a:pt x="1691" y="563"/>
                    </a:lnTo>
                    <a:lnTo>
                      <a:pt x="1759" y="501"/>
                    </a:lnTo>
                    <a:lnTo>
                      <a:pt x="1795" y="478"/>
                    </a:lnTo>
                    <a:lnTo>
                      <a:pt x="1808" y="476"/>
                    </a:lnTo>
                    <a:lnTo>
                      <a:pt x="1812" y="478"/>
                    </a:lnTo>
                    <a:lnTo>
                      <a:pt x="1813" y="497"/>
                    </a:lnTo>
                    <a:lnTo>
                      <a:pt x="1797" y="550"/>
                    </a:lnTo>
                    <a:lnTo>
                      <a:pt x="1774" y="606"/>
                    </a:lnTo>
                    <a:lnTo>
                      <a:pt x="1743" y="677"/>
                    </a:lnTo>
                    <a:lnTo>
                      <a:pt x="1701" y="811"/>
                    </a:lnTo>
                    <a:lnTo>
                      <a:pt x="1681" y="934"/>
                    </a:lnTo>
                    <a:lnTo>
                      <a:pt x="1682" y="1044"/>
                    </a:lnTo>
                    <a:lnTo>
                      <a:pt x="1704" y="1136"/>
                    </a:lnTo>
                    <a:lnTo>
                      <a:pt x="1736" y="1194"/>
                    </a:lnTo>
                    <a:lnTo>
                      <a:pt x="1761" y="1225"/>
                    </a:lnTo>
                    <a:lnTo>
                      <a:pt x="1792" y="1251"/>
                    </a:lnTo>
                    <a:lnTo>
                      <a:pt x="1828" y="1271"/>
                    </a:lnTo>
                    <a:lnTo>
                      <a:pt x="1868" y="1284"/>
                    </a:lnTo>
                    <a:lnTo>
                      <a:pt x="1913" y="1292"/>
                    </a:lnTo>
                    <a:lnTo>
                      <a:pt x="1937" y="1293"/>
                    </a:lnTo>
                    <a:lnTo>
                      <a:pt x="1985" y="1292"/>
                    </a:lnTo>
                    <a:lnTo>
                      <a:pt x="2073" y="1271"/>
                    </a:lnTo>
                    <a:lnTo>
                      <a:pt x="2153" y="1234"/>
                    </a:lnTo>
                    <a:lnTo>
                      <a:pt x="2227" y="1178"/>
                    </a:lnTo>
                    <a:lnTo>
                      <a:pt x="2261" y="1142"/>
                    </a:lnTo>
                    <a:lnTo>
                      <a:pt x="2297" y="1099"/>
                    </a:lnTo>
                    <a:lnTo>
                      <a:pt x="2351" y="1005"/>
                    </a:lnTo>
                    <a:lnTo>
                      <a:pt x="2384" y="898"/>
                    </a:lnTo>
                    <a:lnTo>
                      <a:pt x="2400" y="770"/>
                    </a:lnTo>
                    <a:lnTo>
                      <a:pt x="2401" y="692"/>
                    </a:lnTo>
                    <a:lnTo>
                      <a:pt x="2400" y="641"/>
                    </a:lnTo>
                    <a:lnTo>
                      <a:pt x="2395" y="561"/>
                    </a:lnTo>
                    <a:lnTo>
                      <a:pt x="2384" y="501"/>
                    </a:lnTo>
                    <a:lnTo>
                      <a:pt x="2361" y="450"/>
                    </a:lnTo>
                    <a:lnTo>
                      <a:pt x="2345" y="423"/>
                    </a:lnTo>
                    <a:lnTo>
                      <a:pt x="2290" y="335"/>
                    </a:lnTo>
                    <a:lnTo>
                      <a:pt x="2348" y="321"/>
                    </a:lnTo>
                    <a:lnTo>
                      <a:pt x="2381" y="314"/>
                    </a:lnTo>
                    <a:lnTo>
                      <a:pt x="2508" y="311"/>
                    </a:lnTo>
                    <a:lnTo>
                      <a:pt x="2582" y="314"/>
                    </a:lnTo>
                    <a:lnTo>
                      <a:pt x="2761" y="321"/>
                    </a:lnTo>
                    <a:lnTo>
                      <a:pt x="2768" y="253"/>
                    </a:lnTo>
                    <a:lnTo>
                      <a:pt x="2770" y="233"/>
                    </a:lnTo>
                    <a:lnTo>
                      <a:pt x="2765" y="203"/>
                    </a:lnTo>
                    <a:lnTo>
                      <a:pt x="2748" y="181"/>
                    </a:lnTo>
                    <a:lnTo>
                      <a:pt x="2711" y="161"/>
                    </a:lnTo>
                    <a:lnTo>
                      <a:pt x="2683" y="150"/>
                    </a:lnTo>
                    <a:lnTo>
                      <a:pt x="2659" y="141"/>
                    </a:lnTo>
                    <a:lnTo>
                      <a:pt x="2601" y="128"/>
                    </a:lnTo>
                    <a:lnTo>
                      <a:pt x="2499" y="118"/>
                    </a:lnTo>
                    <a:lnTo>
                      <a:pt x="2349" y="128"/>
                    </a:lnTo>
                    <a:lnTo>
                      <a:pt x="2244" y="150"/>
                    </a:lnTo>
                    <a:lnTo>
                      <a:pt x="2182" y="171"/>
                    </a:lnTo>
                    <a:lnTo>
                      <a:pt x="2156" y="184"/>
                    </a:lnTo>
                    <a:lnTo>
                      <a:pt x="2109" y="206"/>
                    </a:lnTo>
                    <a:lnTo>
                      <a:pt x="1998" y="233"/>
                    </a:lnTo>
                    <a:lnTo>
                      <a:pt x="1949" y="236"/>
                    </a:lnTo>
                    <a:lnTo>
                      <a:pt x="1904" y="239"/>
                    </a:lnTo>
                    <a:lnTo>
                      <a:pt x="1813" y="258"/>
                    </a:lnTo>
                    <a:lnTo>
                      <a:pt x="1723" y="296"/>
                    </a:lnTo>
                    <a:lnTo>
                      <a:pt x="1635" y="351"/>
                    </a:lnTo>
                    <a:lnTo>
                      <a:pt x="1550" y="422"/>
                    </a:lnTo>
                    <a:lnTo>
                      <a:pt x="1472" y="504"/>
                    </a:lnTo>
                    <a:lnTo>
                      <a:pt x="1403" y="599"/>
                    </a:lnTo>
                    <a:lnTo>
                      <a:pt x="1344" y="703"/>
                    </a:lnTo>
                    <a:lnTo>
                      <a:pt x="1321" y="757"/>
                    </a:lnTo>
                    <a:lnTo>
                      <a:pt x="1293" y="818"/>
                    </a:lnTo>
                    <a:lnTo>
                      <a:pt x="1230" y="929"/>
                    </a:lnTo>
                    <a:lnTo>
                      <a:pt x="1167" y="1012"/>
                    </a:lnTo>
                    <a:lnTo>
                      <a:pt x="1128" y="1045"/>
                    </a:lnTo>
                    <a:lnTo>
                      <a:pt x="1109" y="1050"/>
                    </a:lnTo>
                    <a:lnTo>
                      <a:pt x="1102" y="1045"/>
                    </a:lnTo>
                    <a:lnTo>
                      <a:pt x="1099" y="1039"/>
                    </a:lnTo>
                    <a:lnTo>
                      <a:pt x="1099" y="1015"/>
                    </a:lnTo>
                    <a:lnTo>
                      <a:pt x="1112" y="955"/>
                    </a:lnTo>
                    <a:lnTo>
                      <a:pt x="1128" y="904"/>
                    </a:lnTo>
                    <a:lnTo>
                      <a:pt x="1148" y="836"/>
                    </a:lnTo>
                    <a:lnTo>
                      <a:pt x="1175" y="682"/>
                    </a:lnTo>
                    <a:lnTo>
                      <a:pt x="1185" y="525"/>
                    </a:lnTo>
                    <a:lnTo>
                      <a:pt x="1180" y="423"/>
                    </a:lnTo>
                    <a:lnTo>
                      <a:pt x="1171" y="366"/>
                    </a:lnTo>
                    <a:lnTo>
                      <a:pt x="1164" y="342"/>
                    </a:lnTo>
                    <a:lnTo>
                      <a:pt x="1146" y="292"/>
                    </a:lnTo>
                    <a:lnTo>
                      <a:pt x="1096" y="200"/>
                    </a:lnTo>
                    <a:lnTo>
                      <a:pt x="1033" y="122"/>
                    </a:lnTo>
                    <a:lnTo>
                      <a:pt x="956" y="63"/>
                    </a:lnTo>
                    <a:lnTo>
                      <a:pt x="915" y="41"/>
                    </a:lnTo>
                    <a:lnTo>
                      <a:pt x="868" y="21"/>
                    </a:lnTo>
                    <a:lnTo>
                      <a:pt x="788" y="0"/>
                    </a:lnTo>
                    <a:lnTo>
                      <a:pt x="713" y="3"/>
                    </a:lnTo>
                    <a:lnTo>
                      <a:pt x="628" y="30"/>
                    </a:lnTo>
                    <a:lnTo>
                      <a:pt x="576" y="54"/>
                    </a:lnTo>
                    <a:close/>
                    <a:moveTo>
                      <a:pt x="2199" y="596"/>
                    </a:moveTo>
                    <a:lnTo>
                      <a:pt x="2208" y="638"/>
                    </a:lnTo>
                    <a:lnTo>
                      <a:pt x="2209" y="740"/>
                    </a:lnTo>
                    <a:lnTo>
                      <a:pt x="2192" y="851"/>
                    </a:lnTo>
                    <a:lnTo>
                      <a:pt x="2159" y="950"/>
                    </a:lnTo>
                    <a:lnTo>
                      <a:pt x="2136" y="991"/>
                    </a:lnTo>
                    <a:lnTo>
                      <a:pt x="2117" y="1015"/>
                    </a:lnTo>
                    <a:lnTo>
                      <a:pt x="2064" y="1058"/>
                    </a:lnTo>
                    <a:lnTo>
                      <a:pt x="2001" y="1087"/>
                    </a:lnTo>
                    <a:lnTo>
                      <a:pt x="1943" y="1097"/>
                    </a:lnTo>
                    <a:lnTo>
                      <a:pt x="1920" y="1091"/>
                    </a:lnTo>
                    <a:lnTo>
                      <a:pt x="1913" y="1087"/>
                    </a:lnTo>
                    <a:lnTo>
                      <a:pt x="1900" y="1074"/>
                    </a:lnTo>
                    <a:lnTo>
                      <a:pt x="1887" y="1042"/>
                    </a:lnTo>
                    <a:lnTo>
                      <a:pt x="1882" y="982"/>
                    </a:lnTo>
                    <a:lnTo>
                      <a:pt x="1890" y="906"/>
                    </a:lnTo>
                    <a:lnTo>
                      <a:pt x="1908" y="821"/>
                    </a:lnTo>
                    <a:lnTo>
                      <a:pt x="1937" y="731"/>
                    </a:lnTo>
                    <a:lnTo>
                      <a:pt x="1975" y="643"/>
                    </a:lnTo>
                    <a:lnTo>
                      <a:pt x="2021" y="564"/>
                    </a:lnTo>
                    <a:lnTo>
                      <a:pt x="2045" y="530"/>
                    </a:lnTo>
                    <a:lnTo>
                      <a:pt x="2070" y="498"/>
                    </a:lnTo>
                    <a:lnTo>
                      <a:pt x="2103" y="474"/>
                    </a:lnTo>
                    <a:lnTo>
                      <a:pt x="2123" y="471"/>
                    </a:lnTo>
                    <a:lnTo>
                      <a:pt x="2140" y="479"/>
                    </a:lnTo>
                    <a:lnTo>
                      <a:pt x="2158" y="498"/>
                    </a:lnTo>
                    <a:lnTo>
                      <a:pt x="2182" y="547"/>
                    </a:lnTo>
                    <a:lnTo>
                      <a:pt x="2199" y="59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5" name="Freeform 16">
                <a:extLst>
                  <a:ext uri="{FF2B5EF4-FFF2-40B4-BE49-F238E27FC236}">
                    <a16:creationId xmlns:a16="http://schemas.microsoft.com/office/drawing/2014/main" id="{00933665-DD07-40CB-93BF-C886ECCA4A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13359" y="3069278"/>
                <a:ext cx="286135" cy="282983"/>
              </a:xfrm>
              <a:custGeom>
                <a:avLst/>
                <a:gdLst>
                  <a:gd name="T0" fmla="*/ 1293 w 3540"/>
                  <a:gd name="T1" fmla="*/ 241 h 3501"/>
                  <a:gd name="T2" fmla="*/ 996 w 3540"/>
                  <a:gd name="T3" fmla="*/ 233 h 3501"/>
                  <a:gd name="T4" fmla="*/ 828 w 3540"/>
                  <a:gd name="T5" fmla="*/ 373 h 3501"/>
                  <a:gd name="T6" fmla="*/ 695 w 3540"/>
                  <a:gd name="T7" fmla="*/ 579 h 3501"/>
                  <a:gd name="T8" fmla="*/ 436 w 3540"/>
                  <a:gd name="T9" fmla="*/ 596 h 3501"/>
                  <a:gd name="T10" fmla="*/ 419 w 3540"/>
                  <a:gd name="T11" fmla="*/ 910 h 3501"/>
                  <a:gd name="T12" fmla="*/ 216 w 3540"/>
                  <a:gd name="T13" fmla="*/ 1079 h 3501"/>
                  <a:gd name="T14" fmla="*/ 142 w 3540"/>
                  <a:gd name="T15" fmla="*/ 1290 h 3501"/>
                  <a:gd name="T16" fmla="*/ 197 w 3540"/>
                  <a:gd name="T17" fmla="*/ 1528 h 3501"/>
                  <a:gd name="T18" fmla="*/ 0 w 3540"/>
                  <a:gd name="T19" fmla="*/ 1732 h 3501"/>
                  <a:gd name="T20" fmla="*/ 193 w 3540"/>
                  <a:gd name="T21" fmla="*/ 1989 h 3501"/>
                  <a:gd name="T22" fmla="*/ 118 w 3540"/>
                  <a:gd name="T23" fmla="*/ 2275 h 3501"/>
                  <a:gd name="T24" fmla="*/ 243 w 3540"/>
                  <a:gd name="T25" fmla="*/ 2448 h 3501"/>
                  <a:gd name="T26" fmla="*/ 419 w 3540"/>
                  <a:gd name="T27" fmla="*/ 2677 h 3501"/>
                  <a:gd name="T28" fmla="*/ 716 w 3540"/>
                  <a:gd name="T29" fmla="*/ 2945 h 3501"/>
                  <a:gd name="T30" fmla="*/ 831 w 3540"/>
                  <a:gd name="T31" fmla="*/ 3201 h 3501"/>
                  <a:gd name="T32" fmla="*/ 1021 w 3540"/>
                  <a:gd name="T33" fmla="*/ 3288 h 3501"/>
                  <a:gd name="T34" fmla="*/ 1253 w 3540"/>
                  <a:gd name="T35" fmla="*/ 3266 h 3501"/>
                  <a:gd name="T36" fmla="*/ 1460 w 3540"/>
                  <a:gd name="T37" fmla="*/ 3495 h 3501"/>
                  <a:gd name="T38" fmla="*/ 1725 w 3540"/>
                  <a:gd name="T39" fmla="*/ 3351 h 3501"/>
                  <a:gd name="T40" fmla="*/ 1980 w 3540"/>
                  <a:gd name="T41" fmla="*/ 3462 h 3501"/>
                  <a:gd name="T42" fmla="*/ 2188 w 3540"/>
                  <a:gd name="T43" fmla="*/ 3390 h 3501"/>
                  <a:gd name="T44" fmla="*/ 2417 w 3540"/>
                  <a:gd name="T45" fmla="*/ 3246 h 3501"/>
                  <a:gd name="T46" fmla="*/ 2659 w 3540"/>
                  <a:gd name="T47" fmla="*/ 3298 h 3501"/>
                  <a:gd name="T48" fmla="*/ 2728 w 3540"/>
                  <a:gd name="T49" fmla="*/ 3099 h 3501"/>
                  <a:gd name="T50" fmla="*/ 2840 w 3540"/>
                  <a:gd name="T51" fmla="*/ 2947 h 3501"/>
                  <a:gd name="T52" fmla="*/ 3134 w 3540"/>
                  <a:gd name="T53" fmla="*/ 2903 h 3501"/>
                  <a:gd name="T54" fmla="*/ 3115 w 3540"/>
                  <a:gd name="T55" fmla="*/ 2640 h 3501"/>
                  <a:gd name="T56" fmla="*/ 3269 w 3540"/>
                  <a:gd name="T57" fmla="*/ 2463 h 3501"/>
                  <a:gd name="T58" fmla="*/ 3435 w 3540"/>
                  <a:gd name="T59" fmla="*/ 2281 h 3501"/>
                  <a:gd name="T60" fmla="*/ 3328 w 3540"/>
                  <a:gd name="T61" fmla="*/ 2052 h 3501"/>
                  <a:gd name="T62" fmla="*/ 3485 w 3540"/>
                  <a:gd name="T63" fmla="*/ 1861 h 3501"/>
                  <a:gd name="T64" fmla="*/ 3480 w 3540"/>
                  <a:gd name="T65" fmla="*/ 1662 h 3501"/>
                  <a:gd name="T66" fmla="*/ 3334 w 3540"/>
                  <a:gd name="T67" fmla="*/ 1419 h 3501"/>
                  <a:gd name="T68" fmla="*/ 3436 w 3540"/>
                  <a:gd name="T69" fmla="*/ 1136 h 3501"/>
                  <a:gd name="T70" fmla="*/ 3150 w 3540"/>
                  <a:gd name="T71" fmla="*/ 984 h 3501"/>
                  <a:gd name="T72" fmla="*/ 3154 w 3540"/>
                  <a:gd name="T73" fmla="*/ 660 h 3501"/>
                  <a:gd name="T74" fmla="*/ 2919 w 3540"/>
                  <a:gd name="T75" fmla="*/ 588 h 3501"/>
                  <a:gd name="T76" fmla="*/ 2729 w 3540"/>
                  <a:gd name="T77" fmla="*/ 438 h 3501"/>
                  <a:gd name="T78" fmla="*/ 2679 w 3540"/>
                  <a:gd name="T79" fmla="*/ 232 h 3501"/>
                  <a:gd name="T80" fmla="*/ 2444 w 3540"/>
                  <a:gd name="T81" fmla="*/ 266 h 3501"/>
                  <a:gd name="T82" fmla="*/ 2273 w 3540"/>
                  <a:gd name="T83" fmla="*/ 243 h 3501"/>
                  <a:gd name="T84" fmla="*/ 2078 w 3540"/>
                  <a:gd name="T85" fmla="*/ 3 h 3501"/>
                  <a:gd name="T86" fmla="*/ 1868 w 3540"/>
                  <a:gd name="T87" fmla="*/ 140 h 3501"/>
                  <a:gd name="T88" fmla="*/ 1662 w 3540"/>
                  <a:gd name="T89" fmla="*/ 140 h 3501"/>
                  <a:gd name="T90" fmla="*/ 1457 w 3540"/>
                  <a:gd name="T91" fmla="*/ 9 h 3501"/>
                  <a:gd name="T92" fmla="*/ 2540 w 3540"/>
                  <a:gd name="T93" fmla="*/ 916 h 3501"/>
                  <a:gd name="T94" fmla="*/ 2853 w 3540"/>
                  <a:gd name="T95" fmla="*/ 1381 h 3501"/>
                  <a:gd name="T96" fmla="*/ 2902 w 3540"/>
                  <a:gd name="T97" fmla="*/ 1949 h 3501"/>
                  <a:gd name="T98" fmla="*/ 2584 w 3540"/>
                  <a:gd name="T99" fmla="*/ 2566 h 3501"/>
                  <a:gd name="T100" fmla="*/ 2056 w 3540"/>
                  <a:gd name="T101" fmla="*/ 2870 h 3501"/>
                  <a:gd name="T102" fmla="*/ 1129 w 3540"/>
                  <a:gd name="T103" fmla="*/ 2705 h 3501"/>
                  <a:gd name="T104" fmla="*/ 659 w 3540"/>
                  <a:gd name="T105" fmla="*/ 1997 h 3501"/>
                  <a:gd name="T106" fmla="*/ 665 w 3540"/>
                  <a:gd name="T107" fmla="*/ 1485 h 3501"/>
                  <a:gd name="T108" fmla="*/ 946 w 3540"/>
                  <a:gd name="T109" fmla="*/ 979 h 3501"/>
                  <a:gd name="T110" fmla="*/ 1493 w 3540"/>
                  <a:gd name="T111" fmla="*/ 654 h 3501"/>
                  <a:gd name="T112" fmla="*/ 2100 w 3540"/>
                  <a:gd name="T113" fmla="*/ 661 h 3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40" h="3501">
                    <a:moveTo>
                      <a:pt x="1436" y="17"/>
                    </a:moveTo>
                    <a:lnTo>
                      <a:pt x="1420" y="29"/>
                    </a:lnTo>
                    <a:lnTo>
                      <a:pt x="1377" y="92"/>
                    </a:lnTo>
                    <a:lnTo>
                      <a:pt x="1356" y="135"/>
                    </a:lnTo>
                    <a:lnTo>
                      <a:pt x="1333" y="187"/>
                    </a:lnTo>
                    <a:lnTo>
                      <a:pt x="1293" y="241"/>
                    </a:lnTo>
                    <a:lnTo>
                      <a:pt x="1264" y="264"/>
                    </a:lnTo>
                    <a:lnTo>
                      <a:pt x="1230" y="277"/>
                    </a:lnTo>
                    <a:lnTo>
                      <a:pt x="1189" y="281"/>
                    </a:lnTo>
                    <a:lnTo>
                      <a:pt x="1117" y="272"/>
                    </a:lnTo>
                    <a:lnTo>
                      <a:pt x="1057" y="252"/>
                    </a:lnTo>
                    <a:lnTo>
                      <a:pt x="996" y="233"/>
                    </a:lnTo>
                    <a:lnTo>
                      <a:pt x="932" y="223"/>
                    </a:lnTo>
                    <a:lnTo>
                      <a:pt x="898" y="226"/>
                    </a:lnTo>
                    <a:lnTo>
                      <a:pt x="874" y="241"/>
                    </a:lnTo>
                    <a:lnTo>
                      <a:pt x="855" y="264"/>
                    </a:lnTo>
                    <a:lnTo>
                      <a:pt x="837" y="318"/>
                    </a:lnTo>
                    <a:lnTo>
                      <a:pt x="828" y="373"/>
                    </a:lnTo>
                    <a:lnTo>
                      <a:pt x="824" y="402"/>
                    </a:lnTo>
                    <a:lnTo>
                      <a:pt x="811" y="455"/>
                    </a:lnTo>
                    <a:lnTo>
                      <a:pt x="790" y="500"/>
                    </a:lnTo>
                    <a:lnTo>
                      <a:pt x="766" y="534"/>
                    </a:lnTo>
                    <a:lnTo>
                      <a:pt x="734" y="562"/>
                    </a:lnTo>
                    <a:lnTo>
                      <a:pt x="695" y="579"/>
                    </a:lnTo>
                    <a:lnTo>
                      <a:pt x="652" y="589"/>
                    </a:lnTo>
                    <a:lnTo>
                      <a:pt x="603" y="589"/>
                    </a:lnTo>
                    <a:lnTo>
                      <a:pt x="576" y="586"/>
                    </a:lnTo>
                    <a:lnTo>
                      <a:pt x="521" y="579"/>
                    </a:lnTo>
                    <a:lnTo>
                      <a:pt x="463" y="583"/>
                    </a:lnTo>
                    <a:lnTo>
                      <a:pt x="436" y="596"/>
                    </a:lnTo>
                    <a:lnTo>
                      <a:pt x="419" y="618"/>
                    </a:lnTo>
                    <a:lnTo>
                      <a:pt x="409" y="651"/>
                    </a:lnTo>
                    <a:lnTo>
                      <a:pt x="404" y="723"/>
                    </a:lnTo>
                    <a:lnTo>
                      <a:pt x="410" y="791"/>
                    </a:lnTo>
                    <a:lnTo>
                      <a:pt x="416" y="841"/>
                    </a:lnTo>
                    <a:lnTo>
                      <a:pt x="419" y="910"/>
                    </a:lnTo>
                    <a:lnTo>
                      <a:pt x="410" y="952"/>
                    </a:lnTo>
                    <a:lnTo>
                      <a:pt x="389" y="985"/>
                    </a:lnTo>
                    <a:lnTo>
                      <a:pt x="370" y="1001"/>
                    </a:lnTo>
                    <a:lnTo>
                      <a:pt x="341" y="1024"/>
                    </a:lnTo>
                    <a:lnTo>
                      <a:pt x="257" y="1064"/>
                    </a:lnTo>
                    <a:lnTo>
                      <a:pt x="216" y="1079"/>
                    </a:lnTo>
                    <a:lnTo>
                      <a:pt x="165" y="1093"/>
                    </a:lnTo>
                    <a:lnTo>
                      <a:pt x="118" y="1119"/>
                    </a:lnTo>
                    <a:lnTo>
                      <a:pt x="102" y="1142"/>
                    </a:lnTo>
                    <a:lnTo>
                      <a:pt x="99" y="1172"/>
                    </a:lnTo>
                    <a:lnTo>
                      <a:pt x="108" y="1211"/>
                    </a:lnTo>
                    <a:lnTo>
                      <a:pt x="142" y="1290"/>
                    </a:lnTo>
                    <a:lnTo>
                      <a:pt x="183" y="1364"/>
                    </a:lnTo>
                    <a:lnTo>
                      <a:pt x="193" y="1384"/>
                    </a:lnTo>
                    <a:lnTo>
                      <a:pt x="206" y="1421"/>
                    </a:lnTo>
                    <a:lnTo>
                      <a:pt x="211" y="1459"/>
                    </a:lnTo>
                    <a:lnTo>
                      <a:pt x="209" y="1495"/>
                    </a:lnTo>
                    <a:lnTo>
                      <a:pt x="197" y="1528"/>
                    </a:lnTo>
                    <a:lnTo>
                      <a:pt x="178" y="1561"/>
                    </a:lnTo>
                    <a:lnTo>
                      <a:pt x="138" y="1606"/>
                    </a:lnTo>
                    <a:lnTo>
                      <a:pt x="99" y="1633"/>
                    </a:lnTo>
                    <a:lnTo>
                      <a:pt x="53" y="1662"/>
                    </a:lnTo>
                    <a:lnTo>
                      <a:pt x="11" y="1704"/>
                    </a:lnTo>
                    <a:lnTo>
                      <a:pt x="0" y="1732"/>
                    </a:lnTo>
                    <a:lnTo>
                      <a:pt x="0" y="1761"/>
                    </a:lnTo>
                    <a:lnTo>
                      <a:pt x="13" y="1792"/>
                    </a:lnTo>
                    <a:lnTo>
                      <a:pt x="53" y="1845"/>
                    </a:lnTo>
                    <a:lnTo>
                      <a:pt x="99" y="1887"/>
                    </a:lnTo>
                    <a:lnTo>
                      <a:pt x="147" y="1930"/>
                    </a:lnTo>
                    <a:lnTo>
                      <a:pt x="193" y="1989"/>
                    </a:lnTo>
                    <a:lnTo>
                      <a:pt x="209" y="2026"/>
                    </a:lnTo>
                    <a:lnTo>
                      <a:pt x="214" y="2065"/>
                    </a:lnTo>
                    <a:lnTo>
                      <a:pt x="209" y="2107"/>
                    </a:lnTo>
                    <a:lnTo>
                      <a:pt x="181" y="2175"/>
                    </a:lnTo>
                    <a:lnTo>
                      <a:pt x="147" y="2231"/>
                    </a:lnTo>
                    <a:lnTo>
                      <a:pt x="118" y="2275"/>
                    </a:lnTo>
                    <a:lnTo>
                      <a:pt x="98" y="2327"/>
                    </a:lnTo>
                    <a:lnTo>
                      <a:pt x="98" y="2356"/>
                    </a:lnTo>
                    <a:lnTo>
                      <a:pt x="108" y="2381"/>
                    </a:lnTo>
                    <a:lnTo>
                      <a:pt x="131" y="2401"/>
                    </a:lnTo>
                    <a:lnTo>
                      <a:pt x="185" y="2430"/>
                    </a:lnTo>
                    <a:lnTo>
                      <a:pt x="243" y="2448"/>
                    </a:lnTo>
                    <a:lnTo>
                      <a:pt x="296" y="2468"/>
                    </a:lnTo>
                    <a:lnTo>
                      <a:pt x="354" y="2500"/>
                    </a:lnTo>
                    <a:lnTo>
                      <a:pt x="381" y="2526"/>
                    </a:lnTo>
                    <a:lnTo>
                      <a:pt x="400" y="2559"/>
                    </a:lnTo>
                    <a:lnTo>
                      <a:pt x="412" y="2599"/>
                    </a:lnTo>
                    <a:lnTo>
                      <a:pt x="419" y="2677"/>
                    </a:lnTo>
                    <a:lnTo>
                      <a:pt x="417" y="2749"/>
                    </a:lnTo>
                    <a:lnTo>
                      <a:pt x="410" y="2916"/>
                    </a:lnTo>
                    <a:lnTo>
                      <a:pt x="531" y="2923"/>
                    </a:lnTo>
                    <a:lnTo>
                      <a:pt x="636" y="2929"/>
                    </a:lnTo>
                    <a:lnTo>
                      <a:pt x="704" y="2941"/>
                    </a:lnTo>
                    <a:lnTo>
                      <a:pt x="716" y="2945"/>
                    </a:lnTo>
                    <a:lnTo>
                      <a:pt x="740" y="2959"/>
                    </a:lnTo>
                    <a:lnTo>
                      <a:pt x="773" y="2993"/>
                    </a:lnTo>
                    <a:lnTo>
                      <a:pt x="809" y="3057"/>
                    </a:lnTo>
                    <a:lnTo>
                      <a:pt x="829" y="3135"/>
                    </a:lnTo>
                    <a:lnTo>
                      <a:pt x="831" y="3175"/>
                    </a:lnTo>
                    <a:lnTo>
                      <a:pt x="831" y="3201"/>
                    </a:lnTo>
                    <a:lnTo>
                      <a:pt x="838" y="3243"/>
                    </a:lnTo>
                    <a:lnTo>
                      <a:pt x="852" y="3275"/>
                    </a:lnTo>
                    <a:lnTo>
                      <a:pt x="874" y="3295"/>
                    </a:lnTo>
                    <a:lnTo>
                      <a:pt x="904" y="3305"/>
                    </a:lnTo>
                    <a:lnTo>
                      <a:pt x="943" y="3305"/>
                    </a:lnTo>
                    <a:lnTo>
                      <a:pt x="1021" y="3288"/>
                    </a:lnTo>
                    <a:lnTo>
                      <a:pt x="1087" y="3262"/>
                    </a:lnTo>
                    <a:lnTo>
                      <a:pt x="1109" y="3255"/>
                    </a:lnTo>
                    <a:lnTo>
                      <a:pt x="1148" y="3245"/>
                    </a:lnTo>
                    <a:lnTo>
                      <a:pt x="1185" y="3245"/>
                    </a:lnTo>
                    <a:lnTo>
                      <a:pt x="1220" y="3250"/>
                    </a:lnTo>
                    <a:lnTo>
                      <a:pt x="1253" y="3266"/>
                    </a:lnTo>
                    <a:lnTo>
                      <a:pt x="1284" y="3289"/>
                    </a:lnTo>
                    <a:lnTo>
                      <a:pt x="1331" y="3340"/>
                    </a:lnTo>
                    <a:lnTo>
                      <a:pt x="1359" y="3384"/>
                    </a:lnTo>
                    <a:lnTo>
                      <a:pt x="1388" y="3433"/>
                    </a:lnTo>
                    <a:lnTo>
                      <a:pt x="1431" y="3479"/>
                    </a:lnTo>
                    <a:lnTo>
                      <a:pt x="1460" y="3495"/>
                    </a:lnTo>
                    <a:lnTo>
                      <a:pt x="1490" y="3500"/>
                    </a:lnTo>
                    <a:lnTo>
                      <a:pt x="1524" y="3492"/>
                    </a:lnTo>
                    <a:lnTo>
                      <a:pt x="1578" y="3461"/>
                    </a:lnTo>
                    <a:lnTo>
                      <a:pt x="1623" y="3423"/>
                    </a:lnTo>
                    <a:lnTo>
                      <a:pt x="1668" y="3386"/>
                    </a:lnTo>
                    <a:lnTo>
                      <a:pt x="1725" y="3351"/>
                    </a:lnTo>
                    <a:lnTo>
                      <a:pt x="1761" y="3341"/>
                    </a:lnTo>
                    <a:lnTo>
                      <a:pt x="1797" y="3341"/>
                    </a:lnTo>
                    <a:lnTo>
                      <a:pt x="1833" y="3351"/>
                    </a:lnTo>
                    <a:lnTo>
                      <a:pt x="1891" y="3386"/>
                    </a:lnTo>
                    <a:lnTo>
                      <a:pt x="1935" y="3423"/>
                    </a:lnTo>
                    <a:lnTo>
                      <a:pt x="1980" y="3462"/>
                    </a:lnTo>
                    <a:lnTo>
                      <a:pt x="2036" y="3494"/>
                    </a:lnTo>
                    <a:lnTo>
                      <a:pt x="2068" y="3501"/>
                    </a:lnTo>
                    <a:lnTo>
                      <a:pt x="2098" y="3497"/>
                    </a:lnTo>
                    <a:lnTo>
                      <a:pt x="2126" y="3481"/>
                    </a:lnTo>
                    <a:lnTo>
                      <a:pt x="2163" y="3438"/>
                    </a:lnTo>
                    <a:lnTo>
                      <a:pt x="2188" y="3390"/>
                    </a:lnTo>
                    <a:lnTo>
                      <a:pt x="2208" y="3347"/>
                    </a:lnTo>
                    <a:lnTo>
                      <a:pt x="2254" y="3279"/>
                    </a:lnTo>
                    <a:lnTo>
                      <a:pt x="2271" y="3265"/>
                    </a:lnTo>
                    <a:lnTo>
                      <a:pt x="2293" y="3253"/>
                    </a:lnTo>
                    <a:lnTo>
                      <a:pt x="2350" y="3242"/>
                    </a:lnTo>
                    <a:lnTo>
                      <a:pt x="2417" y="3246"/>
                    </a:lnTo>
                    <a:lnTo>
                      <a:pt x="2484" y="3265"/>
                    </a:lnTo>
                    <a:lnTo>
                      <a:pt x="2516" y="3279"/>
                    </a:lnTo>
                    <a:lnTo>
                      <a:pt x="2540" y="3291"/>
                    </a:lnTo>
                    <a:lnTo>
                      <a:pt x="2585" y="3305"/>
                    </a:lnTo>
                    <a:lnTo>
                      <a:pt x="2625" y="3308"/>
                    </a:lnTo>
                    <a:lnTo>
                      <a:pt x="2659" y="3298"/>
                    </a:lnTo>
                    <a:lnTo>
                      <a:pt x="2684" y="3278"/>
                    </a:lnTo>
                    <a:lnTo>
                      <a:pt x="2706" y="3245"/>
                    </a:lnTo>
                    <a:lnTo>
                      <a:pt x="2719" y="3201"/>
                    </a:lnTo>
                    <a:lnTo>
                      <a:pt x="2726" y="3145"/>
                    </a:lnTo>
                    <a:lnTo>
                      <a:pt x="2728" y="3114"/>
                    </a:lnTo>
                    <a:lnTo>
                      <a:pt x="2728" y="3099"/>
                    </a:lnTo>
                    <a:lnTo>
                      <a:pt x="2736" y="3066"/>
                    </a:lnTo>
                    <a:lnTo>
                      <a:pt x="2752" y="3033"/>
                    </a:lnTo>
                    <a:lnTo>
                      <a:pt x="2774" y="3001"/>
                    </a:lnTo>
                    <a:lnTo>
                      <a:pt x="2787" y="2988"/>
                    </a:lnTo>
                    <a:lnTo>
                      <a:pt x="2805" y="2971"/>
                    </a:lnTo>
                    <a:lnTo>
                      <a:pt x="2840" y="2947"/>
                    </a:lnTo>
                    <a:lnTo>
                      <a:pt x="2885" y="2934"/>
                    </a:lnTo>
                    <a:lnTo>
                      <a:pt x="2947" y="2929"/>
                    </a:lnTo>
                    <a:lnTo>
                      <a:pt x="2988" y="2929"/>
                    </a:lnTo>
                    <a:lnTo>
                      <a:pt x="3047" y="2928"/>
                    </a:lnTo>
                    <a:lnTo>
                      <a:pt x="3108" y="2918"/>
                    </a:lnTo>
                    <a:lnTo>
                      <a:pt x="3134" y="2903"/>
                    </a:lnTo>
                    <a:lnTo>
                      <a:pt x="3148" y="2882"/>
                    </a:lnTo>
                    <a:lnTo>
                      <a:pt x="3154" y="2851"/>
                    </a:lnTo>
                    <a:lnTo>
                      <a:pt x="3148" y="2787"/>
                    </a:lnTo>
                    <a:lnTo>
                      <a:pt x="3132" y="2725"/>
                    </a:lnTo>
                    <a:lnTo>
                      <a:pt x="3124" y="2690"/>
                    </a:lnTo>
                    <a:lnTo>
                      <a:pt x="3115" y="2640"/>
                    </a:lnTo>
                    <a:lnTo>
                      <a:pt x="3119" y="2604"/>
                    </a:lnTo>
                    <a:lnTo>
                      <a:pt x="3137" y="2569"/>
                    </a:lnTo>
                    <a:lnTo>
                      <a:pt x="3153" y="2549"/>
                    </a:lnTo>
                    <a:lnTo>
                      <a:pt x="3176" y="2522"/>
                    </a:lnTo>
                    <a:lnTo>
                      <a:pt x="3239" y="2476"/>
                    </a:lnTo>
                    <a:lnTo>
                      <a:pt x="3269" y="2463"/>
                    </a:lnTo>
                    <a:lnTo>
                      <a:pt x="3340" y="2441"/>
                    </a:lnTo>
                    <a:lnTo>
                      <a:pt x="3410" y="2406"/>
                    </a:lnTo>
                    <a:lnTo>
                      <a:pt x="3438" y="2382"/>
                    </a:lnTo>
                    <a:lnTo>
                      <a:pt x="3451" y="2353"/>
                    </a:lnTo>
                    <a:lnTo>
                      <a:pt x="3449" y="2320"/>
                    </a:lnTo>
                    <a:lnTo>
                      <a:pt x="3435" y="2281"/>
                    </a:lnTo>
                    <a:lnTo>
                      <a:pt x="3406" y="2235"/>
                    </a:lnTo>
                    <a:lnTo>
                      <a:pt x="3387" y="2209"/>
                    </a:lnTo>
                    <a:lnTo>
                      <a:pt x="3370" y="2183"/>
                    </a:lnTo>
                    <a:lnTo>
                      <a:pt x="3344" y="2137"/>
                    </a:lnTo>
                    <a:lnTo>
                      <a:pt x="3330" y="2094"/>
                    </a:lnTo>
                    <a:lnTo>
                      <a:pt x="3328" y="2052"/>
                    </a:lnTo>
                    <a:lnTo>
                      <a:pt x="3337" y="2013"/>
                    </a:lnTo>
                    <a:lnTo>
                      <a:pt x="3359" y="1974"/>
                    </a:lnTo>
                    <a:lnTo>
                      <a:pt x="3392" y="1936"/>
                    </a:lnTo>
                    <a:lnTo>
                      <a:pt x="3438" y="1895"/>
                    </a:lnTo>
                    <a:lnTo>
                      <a:pt x="3467" y="1875"/>
                    </a:lnTo>
                    <a:lnTo>
                      <a:pt x="3485" y="1861"/>
                    </a:lnTo>
                    <a:lnTo>
                      <a:pt x="3514" y="1835"/>
                    </a:lnTo>
                    <a:lnTo>
                      <a:pt x="3533" y="1807"/>
                    </a:lnTo>
                    <a:lnTo>
                      <a:pt x="3540" y="1779"/>
                    </a:lnTo>
                    <a:lnTo>
                      <a:pt x="3537" y="1748"/>
                    </a:lnTo>
                    <a:lnTo>
                      <a:pt x="3521" y="1717"/>
                    </a:lnTo>
                    <a:lnTo>
                      <a:pt x="3480" y="1662"/>
                    </a:lnTo>
                    <a:lnTo>
                      <a:pt x="3435" y="1619"/>
                    </a:lnTo>
                    <a:lnTo>
                      <a:pt x="3392" y="1577"/>
                    </a:lnTo>
                    <a:lnTo>
                      <a:pt x="3350" y="1522"/>
                    </a:lnTo>
                    <a:lnTo>
                      <a:pt x="3334" y="1489"/>
                    </a:lnTo>
                    <a:lnTo>
                      <a:pt x="3330" y="1455"/>
                    </a:lnTo>
                    <a:lnTo>
                      <a:pt x="3334" y="1419"/>
                    </a:lnTo>
                    <a:lnTo>
                      <a:pt x="3359" y="1361"/>
                    </a:lnTo>
                    <a:lnTo>
                      <a:pt x="3387" y="1316"/>
                    </a:lnTo>
                    <a:lnTo>
                      <a:pt x="3422" y="1262"/>
                    </a:lnTo>
                    <a:lnTo>
                      <a:pt x="3446" y="1200"/>
                    </a:lnTo>
                    <a:lnTo>
                      <a:pt x="3448" y="1165"/>
                    </a:lnTo>
                    <a:lnTo>
                      <a:pt x="3436" y="1136"/>
                    </a:lnTo>
                    <a:lnTo>
                      <a:pt x="3410" y="1112"/>
                    </a:lnTo>
                    <a:lnTo>
                      <a:pt x="3348" y="1079"/>
                    </a:lnTo>
                    <a:lnTo>
                      <a:pt x="3284" y="1059"/>
                    </a:lnTo>
                    <a:lnTo>
                      <a:pt x="3232" y="1043"/>
                    </a:lnTo>
                    <a:lnTo>
                      <a:pt x="3176" y="1010"/>
                    </a:lnTo>
                    <a:lnTo>
                      <a:pt x="3150" y="984"/>
                    </a:lnTo>
                    <a:lnTo>
                      <a:pt x="3132" y="951"/>
                    </a:lnTo>
                    <a:lnTo>
                      <a:pt x="3124" y="912"/>
                    </a:lnTo>
                    <a:lnTo>
                      <a:pt x="3125" y="841"/>
                    </a:lnTo>
                    <a:lnTo>
                      <a:pt x="3138" y="781"/>
                    </a:lnTo>
                    <a:lnTo>
                      <a:pt x="3150" y="722"/>
                    </a:lnTo>
                    <a:lnTo>
                      <a:pt x="3154" y="660"/>
                    </a:lnTo>
                    <a:lnTo>
                      <a:pt x="3145" y="631"/>
                    </a:lnTo>
                    <a:lnTo>
                      <a:pt x="3127" y="611"/>
                    </a:lnTo>
                    <a:lnTo>
                      <a:pt x="3098" y="599"/>
                    </a:lnTo>
                    <a:lnTo>
                      <a:pt x="3030" y="589"/>
                    </a:lnTo>
                    <a:lnTo>
                      <a:pt x="2962" y="589"/>
                    </a:lnTo>
                    <a:lnTo>
                      <a:pt x="2919" y="588"/>
                    </a:lnTo>
                    <a:lnTo>
                      <a:pt x="2857" y="582"/>
                    </a:lnTo>
                    <a:lnTo>
                      <a:pt x="2817" y="570"/>
                    </a:lnTo>
                    <a:lnTo>
                      <a:pt x="2787" y="547"/>
                    </a:lnTo>
                    <a:lnTo>
                      <a:pt x="2772" y="531"/>
                    </a:lnTo>
                    <a:lnTo>
                      <a:pt x="2754" y="504"/>
                    </a:lnTo>
                    <a:lnTo>
                      <a:pt x="2729" y="438"/>
                    </a:lnTo>
                    <a:lnTo>
                      <a:pt x="2728" y="409"/>
                    </a:lnTo>
                    <a:lnTo>
                      <a:pt x="2726" y="377"/>
                    </a:lnTo>
                    <a:lnTo>
                      <a:pt x="2712" y="305"/>
                    </a:lnTo>
                    <a:lnTo>
                      <a:pt x="2703" y="277"/>
                    </a:lnTo>
                    <a:lnTo>
                      <a:pt x="2696" y="258"/>
                    </a:lnTo>
                    <a:lnTo>
                      <a:pt x="2679" y="232"/>
                    </a:lnTo>
                    <a:lnTo>
                      <a:pt x="2657" y="222"/>
                    </a:lnTo>
                    <a:lnTo>
                      <a:pt x="2624" y="220"/>
                    </a:lnTo>
                    <a:lnTo>
                      <a:pt x="2599" y="223"/>
                    </a:lnTo>
                    <a:lnTo>
                      <a:pt x="2565" y="229"/>
                    </a:lnTo>
                    <a:lnTo>
                      <a:pt x="2480" y="253"/>
                    </a:lnTo>
                    <a:lnTo>
                      <a:pt x="2444" y="266"/>
                    </a:lnTo>
                    <a:lnTo>
                      <a:pt x="2419" y="277"/>
                    </a:lnTo>
                    <a:lnTo>
                      <a:pt x="2383" y="288"/>
                    </a:lnTo>
                    <a:lnTo>
                      <a:pt x="2352" y="287"/>
                    </a:lnTo>
                    <a:lnTo>
                      <a:pt x="2320" y="274"/>
                    </a:lnTo>
                    <a:lnTo>
                      <a:pt x="2300" y="262"/>
                    </a:lnTo>
                    <a:lnTo>
                      <a:pt x="2273" y="243"/>
                    </a:lnTo>
                    <a:lnTo>
                      <a:pt x="2219" y="186"/>
                    </a:lnTo>
                    <a:lnTo>
                      <a:pt x="2202" y="157"/>
                    </a:lnTo>
                    <a:lnTo>
                      <a:pt x="2185" y="122"/>
                    </a:lnTo>
                    <a:lnTo>
                      <a:pt x="2149" y="65"/>
                    </a:lnTo>
                    <a:lnTo>
                      <a:pt x="2113" y="25"/>
                    </a:lnTo>
                    <a:lnTo>
                      <a:pt x="2078" y="3"/>
                    </a:lnTo>
                    <a:lnTo>
                      <a:pt x="2062" y="0"/>
                    </a:lnTo>
                    <a:lnTo>
                      <a:pt x="2045" y="6"/>
                    </a:lnTo>
                    <a:lnTo>
                      <a:pt x="1977" y="52"/>
                    </a:lnTo>
                    <a:lnTo>
                      <a:pt x="1937" y="85"/>
                    </a:lnTo>
                    <a:lnTo>
                      <a:pt x="1912" y="107"/>
                    </a:lnTo>
                    <a:lnTo>
                      <a:pt x="1868" y="140"/>
                    </a:lnTo>
                    <a:lnTo>
                      <a:pt x="1826" y="158"/>
                    </a:lnTo>
                    <a:lnTo>
                      <a:pt x="1784" y="169"/>
                    </a:lnTo>
                    <a:lnTo>
                      <a:pt x="1763" y="169"/>
                    </a:lnTo>
                    <a:lnTo>
                      <a:pt x="1740" y="169"/>
                    </a:lnTo>
                    <a:lnTo>
                      <a:pt x="1699" y="160"/>
                    </a:lnTo>
                    <a:lnTo>
                      <a:pt x="1662" y="140"/>
                    </a:lnTo>
                    <a:lnTo>
                      <a:pt x="1621" y="108"/>
                    </a:lnTo>
                    <a:lnTo>
                      <a:pt x="1598" y="85"/>
                    </a:lnTo>
                    <a:lnTo>
                      <a:pt x="1570" y="55"/>
                    </a:lnTo>
                    <a:lnTo>
                      <a:pt x="1526" y="19"/>
                    </a:lnTo>
                    <a:lnTo>
                      <a:pt x="1492" y="6"/>
                    </a:lnTo>
                    <a:lnTo>
                      <a:pt x="1457" y="9"/>
                    </a:lnTo>
                    <a:lnTo>
                      <a:pt x="1436" y="17"/>
                    </a:lnTo>
                    <a:close/>
                    <a:moveTo>
                      <a:pt x="2254" y="726"/>
                    </a:moveTo>
                    <a:lnTo>
                      <a:pt x="2300" y="747"/>
                    </a:lnTo>
                    <a:lnTo>
                      <a:pt x="2386" y="798"/>
                    </a:lnTo>
                    <a:lnTo>
                      <a:pt x="2467" y="854"/>
                    </a:lnTo>
                    <a:lnTo>
                      <a:pt x="2540" y="916"/>
                    </a:lnTo>
                    <a:lnTo>
                      <a:pt x="2610" y="982"/>
                    </a:lnTo>
                    <a:lnTo>
                      <a:pt x="2671" y="1054"/>
                    </a:lnTo>
                    <a:lnTo>
                      <a:pt x="2728" y="1131"/>
                    </a:lnTo>
                    <a:lnTo>
                      <a:pt x="2777" y="1211"/>
                    </a:lnTo>
                    <a:lnTo>
                      <a:pt x="2818" y="1295"/>
                    </a:lnTo>
                    <a:lnTo>
                      <a:pt x="2853" y="1381"/>
                    </a:lnTo>
                    <a:lnTo>
                      <a:pt x="2880" y="1472"/>
                    </a:lnTo>
                    <a:lnTo>
                      <a:pt x="2900" y="1564"/>
                    </a:lnTo>
                    <a:lnTo>
                      <a:pt x="2913" y="1658"/>
                    </a:lnTo>
                    <a:lnTo>
                      <a:pt x="2918" y="1754"/>
                    </a:lnTo>
                    <a:lnTo>
                      <a:pt x="2913" y="1851"/>
                    </a:lnTo>
                    <a:lnTo>
                      <a:pt x="2902" y="1949"/>
                    </a:lnTo>
                    <a:lnTo>
                      <a:pt x="2893" y="1997"/>
                    </a:lnTo>
                    <a:lnTo>
                      <a:pt x="2875" y="2074"/>
                    </a:lnTo>
                    <a:lnTo>
                      <a:pt x="2817" y="2226"/>
                    </a:lnTo>
                    <a:lnTo>
                      <a:pt x="2736" y="2373"/>
                    </a:lnTo>
                    <a:lnTo>
                      <a:pt x="2638" y="2507"/>
                    </a:lnTo>
                    <a:lnTo>
                      <a:pt x="2584" y="2566"/>
                    </a:lnTo>
                    <a:lnTo>
                      <a:pt x="2549" y="2599"/>
                    </a:lnTo>
                    <a:lnTo>
                      <a:pt x="2478" y="2660"/>
                    </a:lnTo>
                    <a:lnTo>
                      <a:pt x="2406" y="2713"/>
                    </a:lnTo>
                    <a:lnTo>
                      <a:pt x="2332" y="2759"/>
                    </a:lnTo>
                    <a:lnTo>
                      <a:pt x="2215" y="2817"/>
                    </a:lnTo>
                    <a:lnTo>
                      <a:pt x="2056" y="2870"/>
                    </a:lnTo>
                    <a:lnTo>
                      <a:pt x="1894" y="2899"/>
                    </a:lnTo>
                    <a:lnTo>
                      <a:pt x="1732" y="2903"/>
                    </a:lnTo>
                    <a:lnTo>
                      <a:pt x="1571" y="2886"/>
                    </a:lnTo>
                    <a:lnTo>
                      <a:pt x="1416" y="2846"/>
                    </a:lnTo>
                    <a:lnTo>
                      <a:pt x="1267" y="2785"/>
                    </a:lnTo>
                    <a:lnTo>
                      <a:pt x="1129" y="2705"/>
                    </a:lnTo>
                    <a:lnTo>
                      <a:pt x="1002" y="2605"/>
                    </a:lnTo>
                    <a:lnTo>
                      <a:pt x="890" y="2487"/>
                    </a:lnTo>
                    <a:lnTo>
                      <a:pt x="796" y="2355"/>
                    </a:lnTo>
                    <a:lnTo>
                      <a:pt x="721" y="2205"/>
                    </a:lnTo>
                    <a:lnTo>
                      <a:pt x="680" y="2082"/>
                    </a:lnTo>
                    <a:lnTo>
                      <a:pt x="659" y="1997"/>
                    </a:lnTo>
                    <a:lnTo>
                      <a:pt x="646" y="1908"/>
                    </a:lnTo>
                    <a:lnTo>
                      <a:pt x="639" y="1816"/>
                    </a:lnTo>
                    <a:lnTo>
                      <a:pt x="639" y="1770"/>
                    </a:lnTo>
                    <a:lnTo>
                      <a:pt x="639" y="1708"/>
                    </a:lnTo>
                    <a:lnTo>
                      <a:pt x="648" y="1593"/>
                    </a:lnTo>
                    <a:lnTo>
                      <a:pt x="665" y="1485"/>
                    </a:lnTo>
                    <a:lnTo>
                      <a:pt x="692" y="1384"/>
                    </a:lnTo>
                    <a:lnTo>
                      <a:pt x="730" y="1289"/>
                    </a:lnTo>
                    <a:lnTo>
                      <a:pt x="777" y="1197"/>
                    </a:lnTo>
                    <a:lnTo>
                      <a:pt x="837" y="1109"/>
                    </a:lnTo>
                    <a:lnTo>
                      <a:pt x="906" y="1023"/>
                    </a:lnTo>
                    <a:lnTo>
                      <a:pt x="946" y="979"/>
                    </a:lnTo>
                    <a:lnTo>
                      <a:pt x="993" y="932"/>
                    </a:lnTo>
                    <a:lnTo>
                      <a:pt x="1087" y="848"/>
                    </a:lnTo>
                    <a:lnTo>
                      <a:pt x="1182" y="779"/>
                    </a:lnTo>
                    <a:lnTo>
                      <a:pt x="1280" y="724"/>
                    </a:lnTo>
                    <a:lnTo>
                      <a:pt x="1384" y="684"/>
                    </a:lnTo>
                    <a:lnTo>
                      <a:pt x="1493" y="654"/>
                    </a:lnTo>
                    <a:lnTo>
                      <a:pt x="1613" y="637"/>
                    </a:lnTo>
                    <a:lnTo>
                      <a:pt x="1744" y="631"/>
                    </a:lnTo>
                    <a:lnTo>
                      <a:pt x="1814" y="632"/>
                    </a:lnTo>
                    <a:lnTo>
                      <a:pt x="1897" y="634"/>
                    </a:lnTo>
                    <a:lnTo>
                      <a:pt x="2012" y="641"/>
                    </a:lnTo>
                    <a:lnTo>
                      <a:pt x="2100" y="661"/>
                    </a:lnTo>
                    <a:lnTo>
                      <a:pt x="2193" y="697"/>
                    </a:lnTo>
                    <a:lnTo>
                      <a:pt x="2254" y="7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  <p:sp>
            <p:nvSpPr>
              <p:cNvPr id="46" name="Freeform 17">
                <a:extLst>
                  <a:ext uri="{FF2B5EF4-FFF2-40B4-BE49-F238E27FC236}">
                    <a16:creationId xmlns:a16="http://schemas.microsoft.com/office/drawing/2014/main" id="{5999AB66-1F25-45F6-BD2F-CD6BE9C67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6347" y="3136205"/>
                <a:ext cx="141613" cy="136763"/>
              </a:xfrm>
              <a:custGeom>
                <a:avLst/>
                <a:gdLst>
                  <a:gd name="T0" fmla="*/ 731 w 1750"/>
                  <a:gd name="T1" fmla="*/ 277 h 1692"/>
                  <a:gd name="T2" fmla="*/ 625 w 1750"/>
                  <a:gd name="T3" fmla="*/ 491 h 1692"/>
                  <a:gd name="T4" fmla="*/ 590 w 1750"/>
                  <a:gd name="T5" fmla="*/ 557 h 1692"/>
                  <a:gd name="T6" fmla="*/ 521 w 1750"/>
                  <a:gd name="T7" fmla="*/ 569 h 1692"/>
                  <a:gd name="T8" fmla="*/ 292 w 1750"/>
                  <a:gd name="T9" fmla="*/ 604 h 1692"/>
                  <a:gd name="T10" fmla="*/ 175 w 1750"/>
                  <a:gd name="T11" fmla="*/ 619 h 1692"/>
                  <a:gd name="T12" fmla="*/ 16 w 1750"/>
                  <a:gd name="T13" fmla="*/ 651 h 1692"/>
                  <a:gd name="T14" fmla="*/ 0 w 1750"/>
                  <a:gd name="T15" fmla="*/ 658 h 1692"/>
                  <a:gd name="T16" fmla="*/ 11 w 1750"/>
                  <a:gd name="T17" fmla="*/ 677 h 1692"/>
                  <a:gd name="T18" fmla="*/ 127 w 1750"/>
                  <a:gd name="T19" fmla="*/ 799 h 1692"/>
                  <a:gd name="T20" fmla="*/ 211 w 1750"/>
                  <a:gd name="T21" fmla="*/ 884 h 1692"/>
                  <a:gd name="T22" fmla="*/ 422 w 1750"/>
                  <a:gd name="T23" fmla="*/ 1095 h 1692"/>
                  <a:gd name="T24" fmla="*/ 370 w 1750"/>
                  <a:gd name="T25" fmla="*/ 1393 h 1692"/>
                  <a:gd name="T26" fmla="*/ 350 w 1750"/>
                  <a:gd name="T27" fmla="*/ 1514 h 1692"/>
                  <a:gd name="T28" fmla="*/ 331 w 1750"/>
                  <a:gd name="T29" fmla="*/ 1676 h 1692"/>
                  <a:gd name="T30" fmla="*/ 334 w 1750"/>
                  <a:gd name="T31" fmla="*/ 1692 h 1692"/>
                  <a:gd name="T32" fmla="*/ 403 w 1750"/>
                  <a:gd name="T33" fmla="*/ 1659 h 1692"/>
                  <a:gd name="T34" fmla="*/ 608 w 1750"/>
                  <a:gd name="T35" fmla="*/ 1551 h 1692"/>
                  <a:gd name="T36" fmla="*/ 867 w 1750"/>
                  <a:gd name="T37" fmla="*/ 1411 h 1692"/>
                  <a:gd name="T38" fmla="*/ 1142 w 1750"/>
                  <a:gd name="T39" fmla="*/ 1554 h 1692"/>
                  <a:gd name="T40" fmla="*/ 1253 w 1750"/>
                  <a:gd name="T41" fmla="*/ 1610 h 1692"/>
                  <a:gd name="T42" fmla="*/ 1401 w 1750"/>
                  <a:gd name="T43" fmla="*/ 1678 h 1692"/>
                  <a:gd name="T44" fmla="*/ 1416 w 1750"/>
                  <a:gd name="T45" fmla="*/ 1678 h 1692"/>
                  <a:gd name="T46" fmla="*/ 1406 w 1750"/>
                  <a:gd name="T47" fmla="*/ 1600 h 1692"/>
                  <a:gd name="T48" fmla="*/ 1365 w 1750"/>
                  <a:gd name="T49" fmla="*/ 1371 h 1692"/>
                  <a:gd name="T50" fmla="*/ 1315 w 1750"/>
                  <a:gd name="T51" fmla="*/ 1080 h 1692"/>
                  <a:gd name="T52" fmla="*/ 1538 w 1750"/>
                  <a:gd name="T53" fmla="*/ 870 h 1692"/>
                  <a:gd name="T54" fmla="*/ 1626 w 1750"/>
                  <a:gd name="T55" fmla="*/ 785 h 1692"/>
                  <a:gd name="T56" fmla="*/ 1741 w 1750"/>
                  <a:gd name="T57" fmla="*/ 667 h 1692"/>
                  <a:gd name="T58" fmla="*/ 1750 w 1750"/>
                  <a:gd name="T59" fmla="*/ 651 h 1692"/>
                  <a:gd name="T60" fmla="*/ 1695 w 1750"/>
                  <a:gd name="T61" fmla="*/ 640 h 1692"/>
                  <a:gd name="T62" fmla="*/ 1524 w 1750"/>
                  <a:gd name="T63" fmla="*/ 615 h 1692"/>
                  <a:gd name="T64" fmla="*/ 1385 w 1750"/>
                  <a:gd name="T65" fmla="*/ 598 h 1692"/>
                  <a:gd name="T66" fmla="*/ 1254 w 1750"/>
                  <a:gd name="T67" fmla="*/ 578 h 1692"/>
                  <a:gd name="T68" fmla="*/ 1195 w 1750"/>
                  <a:gd name="T69" fmla="*/ 559 h 1692"/>
                  <a:gd name="T70" fmla="*/ 1152 w 1750"/>
                  <a:gd name="T71" fmla="*/ 530 h 1692"/>
                  <a:gd name="T72" fmla="*/ 1116 w 1750"/>
                  <a:gd name="T73" fmla="*/ 487 h 1692"/>
                  <a:gd name="T74" fmla="*/ 1063 w 1750"/>
                  <a:gd name="T75" fmla="*/ 386 h 1692"/>
                  <a:gd name="T76" fmla="*/ 1011 w 1750"/>
                  <a:gd name="T77" fmla="*/ 279 h 1692"/>
                  <a:gd name="T78" fmla="*/ 871 w 1750"/>
                  <a:gd name="T79" fmla="*/ 0 h 1692"/>
                  <a:gd name="T80" fmla="*/ 731 w 1750"/>
                  <a:gd name="T81" fmla="*/ 277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50" h="1692">
                    <a:moveTo>
                      <a:pt x="731" y="277"/>
                    </a:moveTo>
                    <a:lnTo>
                      <a:pt x="625" y="491"/>
                    </a:lnTo>
                    <a:lnTo>
                      <a:pt x="590" y="557"/>
                    </a:lnTo>
                    <a:lnTo>
                      <a:pt x="521" y="569"/>
                    </a:lnTo>
                    <a:lnTo>
                      <a:pt x="292" y="604"/>
                    </a:lnTo>
                    <a:lnTo>
                      <a:pt x="175" y="619"/>
                    </a:lnTo>
                    <a:lnTo>
                      <a:pt x="16" y="651"/>
                    </a:lnTo>
                    <a:lnTo>
                      <a:pt x="0" y="658"/>
                    </a:lnTo>
                    <a:lnTo>
                      <a:pt x="11" y="677"/>
                    </a:lnTo>
                    <a:lnTo>
                      <a:pt x="127" y="799"/>
                    </a:lnTo>
                    <a:lnTo>
                      <a:pt x="211" y="884"/>
                    </a:lnTo>
                    <a:lnTo>
                      <a:pt x="422" y="1095"/>
                    </a:lnTo>
                    <a:lnTo>
                      <a:pt x="370" y="1393"/>
                    </a:lnTo>
                    <a:lnTo>
                      <a:pt x="350" y="1514"/>
                    </a:lnTo>
                    <a:lnTo>
                      <a:pt x="331" y="1676"/>
                    </a:lnTo>
                    <a:lnTo>
                      <a:pt x="334" y="1692"/>
                    </a:lnTo>
                    <a:lnTo>
                      <a:pt x="403" y="1659"/>
                    </a:lnTo>
                    <a:lnTo>
                      <a:pt x="608" y="1551"/>
                    </a:lnTo>
                    <a:lnTo>
                      <a:pt x="867" y="1411"/>
                    </a:lnTo>
                    <a:lnTo>
                      <a:pt x="1142" y="1554"/>
                    </a:lnTo>
                    <a:lnTo>
                      <a:pt x="1253" y="1610"/>
                    </a:lnTo>
                    <a:lnTo>
                      <a:pt x="1401" y="1678"/>
                    </a:lnTo>
                    <a:lnTo>
                      <a:pt x="1416" y="1678"/>
                    </a:lnTo>
                    <a:lnTo>
                      <a:pt x="1406" y="1600"/>
                    </a:lnTo>
                    <a:lnTo>
                      <a:pt x="1365" y="1371"/>
                    </a:lnTo>
                    <a:lnTo>
                      <a:pt x="1315" y="1080"/>
                    </a:lnTo>
                    <a:lnTo>
                      <a:pt x="1538" y="870"/>
                    </a:lnTo>
                    <a:lnTo>
                      <a:pt x="1626" y="785"/>
                    </a:lnTo>
                    <a:lnTo>
                      <a:pt x="1741" y="667"/>
                    </a:lnTo>
                    <a:lnTo>
                      <a:pt x="1750" y="651"/>
                    </a:lnTo>
                    <a:lnTo>
                      <a:pt x="1695" y="640"/>
                    </a:lnTo>
                    <a:lnTo>
                      <a:pt x="1524" y="615"/>
                    </a:lnTo>
                    <a:lnTo>
                      <a:pt x="1385" y="598"/>
                    </a:lnTo>
                    <a:lnTo>
                      <a:pt x="1254" y="578"/>
                    </a:lnTo>
                    <a:lnTo>
                      <a:pt x="1195" y="559"/>
                    </a:lnTo>
                    <a:lnTo>
                      <a:pt x="1152" y="530"/>
                    </a:lnTo>
                    <a:lnTo>
                      <a:pt x="1116" y="487"/>
                    </a:lnTo>
                    <a:lnTo>
                      <a:pt x="1063" y="386"/>
                    </a:lnTo>
                    <a:lnTo>
                      <a:pt x="1011" y="279"/>
                    </a:lnTo>
                    <a:lnTo>
                      <a:pt x="871" y="0"/>
                    </a:lnTo>
                    <a:lnTo>
                      <a:pt x="731" y="27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SG"/>
              </a:p>
            </p:txBody>
          </p:sp>
        </p:grpSp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79007AB1-7137-4FE9-AB3F-3D87C9D73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601" y="3328740"/>
              <a:ext cx="124396" cy="181381"/>
            </a:xfrm>
            <a:custGeom>
              <a:avLst/>
              <a:gdLst>
                <a:gd name="T0" fmla="*/ 309 w 1538"/>
                <a:gd name="T1" fmla="*/ 923 h 2245"/>
                <a:gd name="T2" fmla="*/ 67 w 1538"/>
                <a:gd name="T3" fmla="*/ 1693 h 2245"/>
                <a:gd name="T4" fmla="*/ 0 w 1538"/>
                <a:gd name="T5" fmla="*/ 1921 h 2245"/>
                <a:gd name="T6" fmla="*/ 18 w 1538"/>
                <a:gd name="T7" fmla="*/ 1915 h 2245"/>
                <a:gd name="T8" fmla="*/ 181 w 1538"/>
                <a:gd name="T9" fmla="*/ 1834 h 2245"/>
                <a:gd name="T10" fmla="*/ 302 w 1538"/>
                <a:gd name="T11" fmla="*/ 1772 h 2245"/>
                <a:gd name="T12" fmla="*/ 423 w 1538"/>
                <a:gd name="T13" fmla="*/ 1710 h 2245"/>
                <a:gd name="T14" fmla="*/ 597 w 1538"/>
                <a:gd name="T15" fmla="*/ 1626 h 2245"/>
                <a:gd name="T16" fmla="*/ 623 w 1538"/>
                <a:gd name="T17" fmla="*/ 1615 h 2245"/>
                <a:gd name="T18" fmla="*/ 632 w 1538"/>
                <a:gd name="T19" fmla="*/ 1620 h 2245"/>
                <a:gd name="T20" fmla="*/ 665 w 1538"/>
                <a:gd name="T21" fmla="*/ 1669 h 2245"/>
                <a:gd name="T22" fmla="*/ 747 w 1538"/>
                <a:gd name="T23" fmla="*/ 1804 h 2245"/>
                <a:gd name="T24" fmla="*/ 816 w 1538"/>
                <a:gd name="T25" fmla="*/ 1931 h 2245"/>
                <a:gd name="T26" fmla="*/ 983 w 1538"/>
                <a:gd name="T27" fmla="*/ 2245 h 2245"/>
                <a:gd name="T28" fmla="*/ 1073 w 1538"/>
                <a:gd name="T29" fmla="*/ 1971 h 2245"/>
                <a:gd name="T30" fmla="*/ 1184 w 1538"/>
                <a:gd name="T31" fmla="*/ 1626 h 2245"/>
                <a:gd name="T32" fmla="*/ 1349 w 1538"/>
                <a:gd name="T33" fmla="*/ 1097 h 2245"/>
                <a:gd name="T34" fmla="*/ 1538 w 1538"/>
                <a:gd name="T35" fmla="*/ 498 h 2245"/>
                <a:gd name="T36" fmla="*/ 1459 w 1538"/>
                <a:gd name="T37" fmla="*/ 495 h 2245"/>
                <a:gd name="T38" fmla="*/ 1420 w 1538"/>
                <a:gd name="T39" fmla="*/ 492 h 2245"/>
                <a:gd name="T40" fmla="*/ 1348 w 1538"/>
                <a:gd name="T41" fmla="*/ 469 h 2245"/>
                <a:gd name="T42" fmla="*/ 1287 w 1538"/>
                <a:gd name="T43" fmla="*/ 426 h 2245"/>
                <a:gd name="T44" fmla="*/ 1234 w 1538"/>
                <a:gd name="T45" fmla="*/ 361 h 2245"/>
                <a:gd name="T46" fmla="*/ 1212 w 1538"/>
                <a:gd name="T47" fmla="*/ 319 h 2245"/>
                <a:gd name="T48" fmla="*/ 1163 w 1538"/>
                <a:gd name="T49" fmla="*/ 226 h 2245"/>
                <a:gd name="T50" fmla="*/ 1075 w 1538"/>
                <a:gd name="T51" fmla="*/ 265 h 2245"/>
                <a:gd name="T52" fmla="*/ 1037 w 1538"/>
                <a:gd name="T53" fmla="*/ 279 h 2245"/>
                <a:gd name="T54" fmla="*/ 960 w 1538"/>
                <a:gd name="T55" fmla="*/ 293 h 2245"/>
                <a:gd name="T56" fmla="*/ 888 w 1538"/>
                <a:gd name="T57" fmla="*/ 291 h 2245"/>
                <a:gd name="T58" fmla="*/ 822 w 1538"/>
                <a:gd name="T59" fmla="*/ 272 h 2245"/>
                <a:gd name="T60" fmla="*/ 764 w 1538"/>
                <a:gd name="T61" fmla="*/ 237 h 2245"/>
                <a:gd name="T62" fmla="*/ 714 w 1538"/>
                <a:gd name="T63" fmla="*/ 190 h 2245"/>
                <a:gd name="T64" fmla="*/ 674 w 1538"/>
                <a:gd name="T65" fmla="*/ 128 h 2245"/>
                <a:gd name="T66" fmla="*/ 646 w 1538"/>
                <a:gd name="T67" fmla="*/ 53 h 2245"/>
                <a:gd name="T68" fmla="*/ 638 w 1538"/>
                <a:gd name="T69" fmla="*/ 10 h 2245"/>
                <a:gd name="T70" fmla="*/ 636 w 1538"/>
                <a:gd name="T71" fmla="*/ 0 h 2245"/>
                <a:gd name="T72" fmla="*/ 626 w 1538"/>
                <a:gd name="T73" fmla="*/ 0 h 2245"/>
                <a:gd name="T74" fmla="*/ 599 w 1538"/>
                <a:gd name="T75" fmla="*/ 50 h 2245"/>
                <a:gd name="T76" fmla="*/ 478 w 1538"/>
                <a:gd name="T77" fmla="*/ 393 h 2245"/>
                <a:gd name="T78" fmla="*/ 309 w 1538"/>
                <a:gd name="T79" fmla="*/ 923 h 2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38" h="2245">
                  <a:moveTo>
                    <a:pt x="309" y="923"/>
                  </a:moveTo>
                  <a:lnTo>
                    <a:pt x="67" y="1693"/>
                  </a:lnTo>
                  <a:lnTo>
                    <a:pt x="0" y="1921"/>
                  </a:lnTo>
                  <a:lnTo>
                    <a:pt x="18" y="1915"/>
                  </a:lnTo>
                  <a:lnTo>
                    <a:pt x="181" y="1834"/>
                  </a:lnTo>
                  <a:lnTo>
                    <a:pt x="302" y="1772"/>
                  </a:lnTo>
                  <a:lnTo>
                    <a:pt x="423" y="1710"/>
                  </a:lnTo>
                  <a:lnTo>
                    <a:pt x="597" y="1626"/>
                  </a:lnTo>
                  <a:lnTo>
                    <a:pt x="623" y="1615"/>
                  </a:lnTo>
                  <a:lnTo>
                    <a:pt x="632" y="1620"/>
                  </a:lnTo>
                  <a:lnTo>
                    <a:pt x="665" y="1669"/>
                  </a:lnTo>
                  <a:lnTo>
                    <a:pt x="747" y="1804"/>
                  </a:lnTo>
                  <a:lnTo>
                    <a:pt x="816" y="1931"/>
                  </a:lnTo>
                  <a:lnTo>
                    <a:pt x="983" y="2245"/>
                  </a:lnTo>
                  <a:lnTo>
                    <a:pt x="1073" y="1971"/>
                  </a:lnTo>
                  <a:lnTo>
                    <a:pt x="1184" y="1626"/>
                  </a:lnTo>
                  <a:lnTo>
                    <a:pt x="1349" y="1097"/>
                  </a:lnTo>
                  <a:lnTo>
                    <a:pt x="1538" y="498"/>
                  </a:lnTo>
                  <a:lnTo>
                    <a:pt x="1459" y="495"/>
                  </a:lnTo>
                  <a:lnTo>
                    <a:pt x="1420" y="492"/>
                  </a:lnTo>
                  <a:lnTo>
                    <a:pt x="1348" y="469"/>
                  </a:lnTo>
                  <a:lnTo>
                    <a:pt x="1287" y="426"/>
                  </a:lnTo>
                  <a:lnTo>
                    <a:pt x="1234" y="361"/>
                  </a:lnTo>
                  <a:lnTo>
                    <a:pt x="1212" y="319"/>
                  </a:lnTo>
                  <a:lnTo>
                    <a:pt x="1163" y="226"/>
                  </a:lnTo>
                  <a:lnTo>
                    <a:pt x="1075" y="265"/>
                  </a:lnTo>
                  <a:lnTo>
                    <a:pt x="1037" y="279"/>
                  </a:lnTo>
                  <a:lnTo>
                    <a:pt x="960" y="293"/>
                  </a:lnTo>
                  <a:lnTo>
                    <a:pt x="888" y="291"/>
                  </a:lnTo>
                  <a:lnTo>
                    <a:pt x="822" y="272"/>
                  </a:lnTo>
                  <a:lnTo>
                    <a:pt x="764" y="237"/>
                  </a:lnTo>
                  <a:lnTo>
                    <a:pt x="714" y="190"/>
                  </a:lnTo>
                  <a:lnTo>
                    <a:pt x="674" y="128"/>
                  </a:lnTo>
                  <a:lnTo>
                    <a:pt x="646" y="53"/>
                  </a:lnTo>
                  <a:lnTo>
                    <a:pt x="638" y="10"/>
                  </a:lnTo>
                  <a:lnTo>
                    <a:pt x="636" y="0"/>
                  </a:lnTo>
                  <a:lnTo>
                    <a:pt x="626" y="0"/>
                  </a:lnTo>
                  <a:lnTo>
                    <a:pt x="599" y="50"/>
                  </a:lnTo>
                  <a:lnTo>
                    <a:pt x="478" y="393"/>
                  </a:lnTo>
                  <a:lnTo>
                    <a:pt x="309" y="9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A9C17FC9-5BFE-4B55-BB4B-3E8193132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278" y="3339895"/>
              <a:ext cx="122456" cy="168771"/>
            </a:xfrm>
            <a:custGeom>
              <a:avLst/>
              <a:gdLst>
                <a:gd name="T0" fmla="*/ 893 w 1514"/>
                <a:gd name="T1" fmla="*/ 62 h 2089"/>
                <a:gd name="T2" fmla="*/ 875 w 1514"/>
                <a:gd name="T3" fmla="*/ 82 h 2089"/>
                <a:gd name="T4" fmla="*/ 836 w 1514"/>
                <a:gd name="T5" fmla="*/ 112 h 2089"/>
                <a:gd name="T6" fmla="*/ 794 w 1514"/>
                <a:gd name="T7" fmla="*/ 135 h 2089"/>
                <a:gd name="T8" fmla="*/ 748 w 1514"/>
                <a:gd name="T9" fmla="*/ 148 h 2089"/>
                <a:gd name="T10" fmla="*/ 697 w 1514"/>
                <a:gd name="T11" fmla="*/ 153 h 2089"/>
                <a:gd name="T12" fmla="*/ 643 w 1514"/>
                <a:gd name="T13" fmla="*/ 148 h 2089"/>
                <a:gd name="T14" fmla="*/ 553 w 1514"/>
                <a:gd name="T15" fmla="*/ 127 h 2089"/>
                <a:gd name="T16" fmla="*/ 484 w 1514"/>
                <a:gd name="T17" fmla="*/ 101 h 2089"/>
                <a:gd name="T18" fmla="*/ 474 w 1514"/>
                <a:gd name="T19" fmla="*/ 96 h 2089"/>
                <a:gd name="T20" fmla="*/ 455 w 1514"/>
                <a:gd name="T21" fmla="*/ 98 h 2089"/>
                <a:gd name="T22" fmla="*/ 440 w 1514"/>
                <a:gd name="T23" fmla="*/ 112 h 2089"/>
                <a:gd name="T24" fmla="*/ 424 w 1514"/>
                <a:gd name="T25" fmla="*/ 138 h 2089"/>
                <a:gd name="T26" fmla="*/ 415 w 1514"/>
                <a:gd name="T27" fmla="*/ 158 h 2089"/>
                <a:gd name="T28" fmla="*/ 395 w 1514"/>
                <a:gd name="T29" fmla="*/ 200 h 2089"/>
                <a:gd name="T30" fmla="*/ 339 w 1514"/>
                <a:gd name="T31" fmla="*/ 271 h 2089"/>
                <a:gd name="T32" fmla="*/ 270 w 1514"/>
                <a:gd name="T33" fmla="*/ 321 h 2089"/>
                <a:gd name="T34" fmla="*/ 211 w 1514"/>
                <a:gd name="T35" fmla="*/ 343 h 2089"/>
                <a:gd name="T36" fmla="*/ 169 w 1514"/>
                <a:gd name="T37" fmla="*/ 350 h 2089"/>
                <a:gd name="T38" fmla="*/ 149 w 1514"/>
                <a:gd name="T39" fmla="*/ 350 h 2089"/>
                <a:gd name="T40" fmla="*/ 108 w 1514"/>
                <a:gd name="T41" fmla="*/ 348 h 2089"/>
                <a:gd name="T42" fmla="*/ 32 w 1514"/>
                <a:gd name="T43" fmla="*/ 335 h 2089"/>
                <a:gd name="T44" fmla="*/ 9 w 1514"/>
                <a:gd name="T45" fmla="*/ 325 h 2089"/>
                <a:gd name="T46" fmla="*/ 3 w 1514"/>
                <a:gd name="T47" fmla="*/ 324 h 2089"/>
                <a:gd name="T48" fmla="*/ 0 w 1514"/>
                <a:gd name="T49" fmla="*/ 340 h 2089"/>
                <a:gd name="T50" fmla="*/ 10 w 1514"/>
                <a:gd name="T51" fmla="*/ 406 h 2089"/>
                <a:gd name="T52" fmla="*/ 104 w 1514"/>
                <a:gd name="T53" fmla="*/ 737 h 2089"/>
                <a:gd name="T54" fmla="*/ 247 w 1514"/>
                <a:gd name="T55" fmla="*/ 1192 h 2089"/>
                <a:gd name="T56" fmla="*/ 468 w 1514"/>
                <a:gd name="T57" fmla="*/ 1882 h 2089"/>
                <a:gd name="T58" fmla="*/ 538 w 1514"/>
                <a:gd name="T59" fmla="*/ 2089 h 2089"/>
                <a:gd name="T60" fmla="*/ 550 w 1514"/>
                <a:gd name="T61" fmla="*/ 2078 h 2089"/>
                <a:gd name="T62" fmla="*/ 646 w 1514"/>
                <a:gd name="T63" fmla="*/ 1940 h 2089"/>
                <a:gd name="T64" fmla="*/ 713 w 1514"/>
                <a:gd name="T65" fmla="*/ 1836 h 2089"/>
                <a:gd name="T66" fmla="*/ 781 w 1514"/>
                <a:gd name="T67" fmla="*/ 1731 h 2089"/>
                <a:gd name="T68" fmla="*/ 863 w 1514"/>
                <a:gd name="T69" fmla="*/ 1617 h 2089"/>
                <a:gd name="T70" fmla="*/ 898 w 1514"/>
                <a:gd name="T71" fmla="*/ 1578 h 2089"/>
                <a:gd name="T72" fmla="*/ 905 w 1514"/>
                <a:gd name="T73" fmla="*/ 1574 h 2089"/>
                <a:gd name="T74" fmla="*/ 932 w 1514"/>
                <a:gd name="T75" fmla="*/ 1580 h 2089"/>
                <a:gd name="T76" fmla="*/ 1102 w 1514"/>
                <a:gd name="T77" fmla="*/ 1639 h 2089"/>
                <a:gd name="T78" fmla="*/ 1219 w 1514"/>
                <a:gd name="T79" fmla="*/ 1682 h 2089"/>
                <a:gd name="T80" fmla="*/ 1334 w 1514"/>
                <a:gd name="T81" fmla="*/ 1724 h 2089"/>
                <a:gd name="T82" fmla="*/ 1495 w 1514"/>
                <a:gd name="T83" fmla="*/ 1777 h 2089"/>
                <a:gd name="T84" fmla="*/ 1514 w 1514"/>
                <a:gd name="T85" fmla="*/ 1778 h 2089"/>
                <a:gd name="T86" fmla="*/ 1451 w 1514"/>
                <a:gd name="T87" fmla="*/ 1554 h 2089"/>
                <a:gd name="T88" fmla="*/ 1037 w 1514"/>
                <a:gd name="T89" fmla="*/ 227 h 2089"/>
                <a:gd name="T90" fmla="*/ 960 w 1514"/>
                <a:gd name="T91" fmla="*/ 0 h 2089"/>
                <a:gd name="T92" fmla="*/ 942 w 1514"/>
                <a:gd name="T93" fmla="*/ 11 h 2089"/>
                <a:gd name="T94" fmla="*/ 893 w 1514"/>
                <a:gd name="T95" fmla="*/ 62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4" h="2089">
                  <a:moveTo>
                    <a:pt x="893" y="62"/>
                  </a:moveTo>
                  <a:lnTo>
                    <a:pt x="875" y="82"/>
                  </a:lnTo>
                  <a:lnTo>
                    <a:pt x="836" y="112"/>
                  </a:lnTo>
                  <a:lnTo>
                    <a:pt x="794" y="135"/>
                  </a:lnTo>
                  <a:lnTo>
                    <a:pt x="748" y="148"/>
                  </a:lnTo>
                  <a:lnTo>
                    <a:pt x="697" y="153"/>
                  </a:lnTo>
                  <a:lnTo>
                    <a:pt x="643" y="148"/>
                  </a:lnTo>
                  <a:lnTo>
                    <a:pt x="553" y="127"/>
                  </a:lnTo>
                  <a:lnTo>
                    <a:pt x="484" y="101"/>
                  </a:lnTo>
                  <a:lnTo>
                    <a:pt x="474" y="96"/>
                  </a:lnTo>
                  <a:lnTo>
                    <a:pt x="455" y="98"/>
                  </a:lnTo>
                  <a:lnTo>
                    <a:pt x="440" y="112"/>
                  </a:lnTo>
                  <a:lnTo>
                    <a:pt x="424" y="138"/>
                  </a:lnTo>
                  <a:lnTo>
                    <a:pt x="415" y="158"/>
                  </a:lnTo>
                  <a:lnTo>
                    <a:pt x="395" y="200"/>
                  </a:lnTo>
                  <a:lnTo>
                    <a:pt x="339" y="271"/>
                  </a:lnTo>
                  <a:lnTo>
                    <a:pt x="270" y="321"/>
                  </a:lnTo>
                  <a:lnTo>
                    <a:pt x="211" y="343"/>
                  </a:lnTo>
                  <a:lnTo>
                    <a:pt x="169" y="350"/>
                  </a:lnTo>
                  <a:lnTo>
                    <a:pt x="149" y="350"/>
                  </a:lnTo>
                  <a:lnTo>
                    <a:pt x="108" y="348"/>
                  </a:lnTo>
                  <a:lnTo>
                    <a:pt x="32" y="335"/>
                  </a:lnTo>
                  <a:lnTo>
                    <a:pt x="9" y="325"/>
                  </a:lnTo>
                  <a:lnTo>
                    <a:pt x="3" y="324"/>
                  </a:lnTo>
                  <a:lnTo>
                    <a:pt x="0" y="340"/>
                  </a:lnTo>
                  <a:lnTo>
                    <a:pt x="10" y="406"/>
                  </a:lnTo>
                  <a:lnTo>
                    <a:pt x="104" y="737"/>
                  </a:lnTo>
                  <a:lnTo>
                    <a:pt x="247" y="1192"/>
                  </a:lnTo>
                  <a:lnTo>
                    <a:pt x="468" y="1882"/>
                  </a:lnTo>
                  <a:lnTo>
                    <a:pt x="538" y="2089"/>
                  </a:lnTo>
                  <a:lnTo>
                    <a:pt x="550" y="2078"/>
                  </a:lnTo>
                  <a:lnTo>
                    <a:pt x="646" y="1940"/>
                  </a:lnTo>
                  <a:lnTo>
                    <a:pt x="713" y="1836"/>
                  </a:lnTo>
                  <a:lnTo>
                    <a:pt x="781" y="1731"/>
                  </a:lnTo>
                  <a:lnTo>
                    <a:pt x="863" y="1617"/>
                  </a:lnTo>
                  <a:lnTo>
                    <a:pt x="898" y="1578"/>
                  </a:lnTo>
                  <a:lnTo>
                    <a:pt x="905" y="1574"/>
                  </a:lnTo>
                  <a:lnTo>
                    <a:pt x="932" y="1580"/>
                  </a:lnTo>
                  <a:lnTo>
                    <a:pt x="1102" y="1639"/>
                  </a:lnTo>
                  <a:lnTo>
                    <a:pt x="1219" y="1682"/>
                  </a:lnTo>
                  <a:lnTo>
                    <a:pt x="1334" y="1724"/>
                  </a:lnTo>
                  <a:lnTo>
                    <a:pt x="1495" y="1777"/>
                  </a:lnTo>
                  <a:lnTo>
                    <a:pt x="1514" y="1778"/>
                  </a:lnTo>
                  <a:lnTo>
                    <a:pt x="1451" y="1554"/>
                  </a:lnTo>
                  <a:lnTo>
                    <a:pt x="1037" y="227"/>
                  </a:lnTo>
                  <a:lnTo>
                    <a:pt x="960" y="0"/>
                  </a:lnTo>
                  <a:lnTo>
                    <a:pt x="942" y="11"/>
                  </a:lnTo>
                  <a:lnTo>
                    <a:pt x="893" y="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sp>
        <p:nvSpPr>
          <p:cNvPr id="4476935" name="Rectangle 4476934">
            <a:extLst>
              <a:ext uri="{FF2B5EF4-FFF2-40B4-BE49-F238E27FC236}">
                <a16:creationId xmlns:a16="http://schemas.microsoft.com/office/drawing/2014/main" id="{5CE0F1EC-D074-41BF-9784-3B606B654B90}"/>
              </a:ext>
            </a:extLst>
          </p:cNvPr>
          <p:cNvSpPr/>
          <p:nvPr/>
        </p:nvSpPr>
        <p:spPr>
          <a:xfrm>
            <a:off x="7943798" y="2923536"/>
            <a:ext cx="997530" cy="174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7000"/>
              </a:lnSpc>
            </a:pPr>
            <a:r>
              <a:rPr lang="en-US" dirty="0">
                <a:solidFill>
                  <a:schemeClr val="accent6"/>
                </a:solidFill>
                <a:latin typeface="Helvetica" panose="020B0604020202030204" pitchFamily="34" charset="0"/>
                <a:cs typeface="Calibri" panose="020F0502020204030204" pitchFamily="34" charset="0"/>
              </a:rPr>
              <a:t>xxx</a:t>
            </a:r>
            <a:endParaRPr lang="en-US" baseline="30000" dirty="0">
              <a:solidFill>
                <a:schemeClr val="accent6"/>
              </a:solidFill>
              <a:latin typeface="Helvetica" panose="020B0604020202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5B5BF18-F444-4B79-B4C7-7FBAA404F16C}"/>
              </a:ext>
            </a:extLst>
          </p:cNvPr>
          <p:cNvCxnSpPr>
            <a:cxnSpLocks/>
          </p:cNvCxnSpPr>
          <p:nvPr/>
        </p:nvCxnSpPr>
        <p:spPr>
          <a:xfrm>
            <a:off x="6931525" y="2569953"/>
            <a:ext cx="2166813" cy="0"/>
          </a:xfrm>
          <a:prstGeom prst="line">
            <a:avLst/>
          </a:prstGeom>
          <a:solidFill>
            <a:schemeClr val="tx1"/>
          </a:solidFill>
          <a:ln w="190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Shape 173">
            <a:extLst>
              <a:ext uri="{FF2B5EF4-FFF2-40B4-BE49-F238E27FC236}">
                <a16:creationId xmlns:a16="http://schemas.microsoft.com/office/drawing/2014/main" id="{B59AE514-BFD4-425A-9BB2-2E65D29AC110}"/>
              </a:ext>
            </a:extLst>
          </p:cNvPr>
          <p:cNvSpPr txBox="1">
            <a:spLocks/>
          </p:cNvSpPr>
          <p:nvPr/>
        </p:nvSpPr>
        <p:spPr>
          <a:xfrm>
            <a:off x="7636042" y="2401838"/>
            <a:ext cx="757778" cy="2981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91425" rIns="0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4" name="Shape 173">
            <a:extLst>
              <a:ext uri="{FF2B5EF4-FFF2-40B4-BE49-F238E27FC236}">
                <a16:creationId xmlns:a16="http://schemas.microsoft.com/office/drawing/2014/main" id="{C2B5C4CF-C15E-4E0B-9888-23BF1C62698B}"/>
              </a:ext>
            </a:extLst>
          </p:cNvPr>
          <p:cNvSpPr txBox="1">
            <a:spLocks/>
          </p:cNvSpPr>
          <p:nvPr/>
        </p:nvSpPr>
        <p:spPr>
          <a:xfrm>
            <a:off x="7085479" y="3999478"/>
            <a:ext cx="1855850" cy="1634242"/>
          </a:xfrm>
          <a:prstGeom prst="rect">
            <a:avLst/>
          </a:prstGeom>
          <a:noFill/>
          <a:ln>
            <a:noFill/>
          </a:ln>
        </p:spPr>
        <p:txBody>
          <a:bodyPr lIns="0" tIns="0" rIns="0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0A79736-1E2A-45FC-910E-7FB9CCC62440}"/>
              </a:ext>
            </a:extLst>
          </p:cNvPr>
          <p:cNvGrpSpPr/>
          <p:nvPr/>
        </p:nvGrpSpPr>
        <p:grpSpPr>
          <a:xfrm>
            <a:off x="569636" y="5089050"/>
            <a:ext cx="5895076" cy="298130"/>
            <a:chOff x="569636" y="5754125"/>
            <a:chExt cx="5895076" cy="298130"/>
          </a:xfrm>
        </p:grpSpPr>
        <p:sp>
          <p:nvSpPr>
            <p:cNvPr id="155" name="Shape 173">
              <a:extLst>
                <a:ext uri="{FF2B5EF4-FFF2-40B4-BE49-F238E27FC236}">
                  <a16:creationId xmlns:a16="http://schemas.microsoft.com/office/drawing/2014/main" id="{F3C68DDE-AB82-4E01-8DB9-0972B4C72063}"/>
                </a:ext>
              </a:extLst>
            </p:cNvPr>
            <p:cNvSpPr txBox="1">
              <a:spLocks/>
            </p:cNvSpPr>
            <p:nvPr/>
          </p:nvSpPr>
          <p:spPr>
            <a:xfrm>
              <a:off x="569636" y="5754125"/>
              <a:ext cx="1070996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56" name="Shape 173">
              <a:extLst>
                <a:ext uri="{FF2B5EF4-FFF2-40B4-BE49-F238E27FC236}">
                  <a16:creationId xmlns:a16="http://schemas.microsoft.com/office/drawing/2014/main" id="{DD51C6A9-9FDE-4B86-9EE7-FC2619D3CE28}"/>
                </a:ext>
              </a:extLst>
            </p:cNvPr>
            <p:cNvSpPr txBox="1">
              <a:spLocks/>
            </p:cNvSpPr>
            <p:nvPr/>
          </p:nvSpPr>
          <p:spPr>
            <a:xfrm>
              <a:off x="1738512" y="5754125"/>
              <a:ext cx="504000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0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  <p:sp>
          <p:nvSpPr>
            <p:cNvPr id="157" name="Shape 173">
              <a:extLst>
                <a:ext uri="{FF2B5EF4-FFF2-40B4-BE49-F238E27FC236}">
                  <a16:creationId xmlns:a16="http://schemas.microsoft.com/office/drawing/2014/main" id="{345E87EB-61CD-4A50-A652-A24BEABDA318}"/>
                </a:ext>
              </a:extLst>
            </p:cNvPr>
            <p:cNvSpPr txBox="1">
              <a:spLocks/>
            </p:cNvSpPr>
            <p:nvPr/>
          </p:nvSpPr>
          <p:spPr>
            <a:xfrm>
              <a:off x="2360712" y="5754125"/>
              <a:ext cx="4104000" cy="29813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2FBABF02-67F7-4E27-8632-388AC5AAAD85}"/>
              </a:ext>
            </a:extLst>
          </p:cNvPr>
          <p:cNvCxnSpPr>
            <a:cxnSpLocks/>
          </p:cNvCxnSpPr>
          <p:nvPr/>
        </p:nvCxnSpPr>
        <p:spPr>
          <a:xfrm flipV="1">
            <a:off x="569636" y="5020991"/>
            <a:ext cx="5892586" cy="607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76C7A8C-CB3F-4EA6-A486-F51CEC72766C}"/>
              </a:ext>
            </a:extLst>
          </p:cNvPr>
          <p:cNvSpPr/>
          <p:nvPr/>
        </p:nvSpPr>
        <p:spPr>
          <a:xfrm rot="944479">
            <a:off x="5202757" y="2266415"/>
            <a:ext cx="1335682" cy="720367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fontAlgn="auto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SG" dirty="0">
                <a:solidFill>
                  <a:schemeClr val="accent4"/>
                </a:solidFill>
                <a:latin typeface="Helvetica LT Std" panose="020B0504020202020204" pitchFamily="34" charset="0"/>
                <a:ea typeface="+mj-ea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0844C8-D496-459A-9708-AEE1CB0A8F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6DF8B96-82B8-466F-B865-0E28066082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Column list, and highlight column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9FA4756-C32B-44C5-AC29-2E38395D0E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544AE9F-807F-491F-AF75-8596F142F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049C08E-D267-4962-9EB4-4D9D9678CE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467488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C40BFB0-3EB1-4FB4-B1A9-61EA9E0414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Detailed tasks with 3 components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E0321E-A67A-4B69-822F-44A6EABA7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F5C193D-9F4B-49ED-A130-C4FCB4AD9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9F82E99-4A2E-4823-B186-C5D5F7DBA9B0}"/>
              </a:ext>
            </a:extLst>
          </p:cNvPr>
          <p:cNvGrpSpPr/>
          <p:nvPr/>
        </p:nvGrpSpPr>
        <p:grpSpPr>
          <a:xfrm>
            <a:off x="566186" y="2447677"/>
            <a:ext cx="6247955" cy="1461948"/>
            <a:chOff x="569635" y="2303661"/>
            <a:chExt cx="6247955" cy="14619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0A820A-95B8-4104-8F39-4A9E1D1F670B}"/>
                </a:ext>
              </a:extLst>
            </p:cNvPr>
            <p:cNvGrpSpPr/>
            <p:nvPr/>
          </p:nvGrpSpPr>
          <p:grpSpPr>
            <a:xfrm>
              <a:off x="1947002" y="2303661"/>
              <a:ext cx="4870588" cy="1461948"/>
              <a:chOff x="1947002" y="2303661"/>
              <a:chExt cx="4870588" cy="146194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16B76F8-17BC-409C-85BE-A79C965D00B2}"/>
                  </a:ext>
                </a:extLst>
              </p:cNvPr>
              <p:cNvSpPr/>
              <p:nvPr/>
            </p:nvSpPr>
            <p:spPr>
              <a:xfrm>
                <a:off x="2208870" y="2303661"/>
                <a:ext cx="106656" cy="162773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3F9C9A0-D0F8-4562-BF8A-4F1D80319147}"/>
                  </a:ext>
                </a:extLst>
              </p:cNvPr>
              <p:cNvSpPr/>
              <p:nvPr/>
            </p:nvSpPr>
            <p:spPr>
              <a:xfrm>
                <a:off x="2229700" y="3345633"/>
                <a:ext cx="106656" cy="162773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cxnSp>
            <p:nvCxnSpPr>
              <p:cNvPr id="9" name="Connector: Elbow 8">
                <a:extLst>
                  <a:ext uri="{FF2B5EF4-FFF2-40B4-BE49-F238E27FC236}">
                    <a16:creationId xmlns:a16="http://schemas.microsoft.com/office/drawing/2014/main" id="{D94CD2B2-A131-48C9-8E3E-F961E55646B4}"/>
                  </a:ext>
                </a:extLst>
              </p:cNvPr>
              <p:cNvCxnSpPr>
                <a:cxnSpLocks/>
                <a:stCxn id="3" idx="1"/>
                <a:endCxn id="121" idx="1"/>
              </p:cNvCxnSpPr>
              <p:nvPr/>
            </p:nvCxnSpPr>
            <p:spPr>
              <a:xfrm rot="10800000" flipH="1" flipV="1">
                <a:off x="2208869" y="2385047"/>
                <a:ext cx="9039" cy="1299175"/>
              </a:xfrm>
              <a:prstGeom prst="bentConnector3">
                <a:avLst>
                  <a:gd name="adj1" fmla="val -983516"/>
                </a:avLst>
              </a:prstGeom>
              <a:ln w="9525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1EAE39E-B60A-4ABD-90DE-500CCA89781F}"/>
                  </a:ext>
                </a:extLst>
              </p:cNvPr>
              <p:cNvCxnSpPr>
                <a:cxnSpLocks/>
                <a:stCxn id="60" idx="1"/>
                <a:endCxn id="20" idx="3"/>
              </p:cNvCxnSpPr>
              <p:nvPr/>
            </p:nvCxnSpPr>
            <p:spPr>
              <a:xfrm flipH="1">
                <a:off x="1947002" y="3039606"/>
                <a:ext cx="177869" cy="1195"/>
              </a:xfrm>
              <a:prstGeom prst="line">
                <a:avLst/>
              </a:prstGeom>
              <a:ln w="9525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F7CC85B-A17F-43FF-BEB0-F433DB8C6597}"/>
                  </a:ext>
                </a:extLst>
              </p:cNvPr>
              <p:cNvSpPr/>
              <p:nvPr/>
            </p:nvSpPr>
            <p:spPr>
              <a:xfrm>
                <a:off x="2232442" y="2684196"/>
                <a:ext cx="106656" cy="162773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C6D1A20-878E-4B19-BC6E-B38E72AB25DA}"/>
                  </a:ext>
                </a:extLst>
              </p:cNvPr>
              <p:cNvSpPr/>
              <p:nvPr/>
            </p:nvSpPr>
            <p:spPr>
              <a:xfrm>
                <a:off x="2124871" y="2958219"/>
                <a:ext cx="106656" cy="162773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C25CDDF-5531-4D2C-ACC3-9B52D4FEB84F}"/>
                  </a:ext>
                </a:extLst>
              </p:cNvPr>
              <p:cNvSpPr/>
              <p:nvPr/>
            </p:nvSpPr>
            <p:spPr>
              <a:xfrm>
                <a:off x="2217909" y="3602836"/>
                <a:ext cx="106656" cy="162773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88C62F4-2C50-48CD-A16B-A4B7265EB587}"/>
                  </a:ext>
                </a:extLst>
              </p:cNvPr>
              <p:cNvGrpSpPr/>
              <p:nvPr/>
            </p:nvGrpSpPr>
            <p:grpSpPr>
              <a:xfrm>
                <a:off x="2312278" y="2389897"/>
                <a:ext cx="4505312" cy="1306074"/>
                <a:chOff x="2312278" y="2388746"/>
                <a:chExt cx="4505312" cy="1306074"/>
              </a:xfrm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29D60A4D-9E72-4140-932F-63B6F4BCD028}"/>
                    </a:ext>
                  </a:extLst>
                </p:cNvPr>
                <p:cNvSpPr/>
                <p:nvPr/>
              </p:nvSpPr>
              <p:spPr>
                <a:xfrm>
                  <a:off x="2312278" y="2388746"/>
                  <a:ext cx="215556" cy="220051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3F8273ED-BCCD-4FC4-89C2-D12CCAE9842D}"/>
                    </a:ext>
                  </a:extLst>
                </p:cNvPr>
                <p:cNvSpPr/>
                <p:nvPr/>
              </p:nvSpPr>
              <p:spPr>
                <a:xfrm>
                  <a:off x="2573190" y="2396918"/>
                  <a:ext cx="4244400" cy="203707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xxx</a:t>
                  </a: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12CC2F99-2D65-4F14-A481-9235EF9ADDAD}"/>
                    </a:ext>
                  </a:extLst>
                </p:cNvPr>
                <p:cNvSpPr/>
                <p:nvPr/>
              </p:nvSpPr>
              <p:spPr>
                <a:xfrm>
                  <a:off x="2312278" y="2931758"/>
                  <a:ext cx="215556" cy="220051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3</a:t>
                  </a:r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7BC406C6-FD59-436B-8BFC-DB6A6B1D7C3C}"/>
                    </a:ext>
                  </a:extLst>
                </p:cNvPr>
                <p:cNvSpPr/>
                <p:nvPr/>
              </p:nvSpPr>
              <p:spPr>
                <a:xfrm>
                  <a:off x="2573190" y="2939930"/>
                  <a:ext cx="4243134" cy="203707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xxx</a:t>
                  </a:r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7D68BCD5-40F9-47B0-8B39-DDDD8CEEC531}"/>
                    </a:ext>
                  </a:extLst>
                </p:cNvPr>
                <p:cNvSpPr/>
                <p:nvPr/>
              </p:nvSpPr>
              <p:spPr>
                <a:xfrm>
                  <a:off x="2312278" y="2660252"/>
                  <a:ext cx="215556" cy="220051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2</a:t>
                  </a: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31105FA-3071-4D00-8B89-44F68E2438CD}"/>
                    </a:ext>
                  </a:extLst>
                </p:cNvPr>
                <p:cNvSpPr/>
                <p:nvPr/>
              </p:nvSpPr>
              <p:spPr>
                <a:xfrm>
                  <a:off x="2573190" y="2668424"/>
                  <a:ext cx="4243134" cy="203707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xxx</a:t>
                  </a: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AE97C4FA-EB92-4A63-9164-FEF16433B43F}"/>
                    </a:ext>
                  </a:extLst>
                </p:cNvPr>
                <p:cNvSpPr/>
                <p:nvPr/>
              </p:nvSpPr>
              <p:spPr>
                <a:xfrm>
                  <a:off x="2312278" y="3203264"/>
                  <a:ext cx="215556" cy="220051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4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EC7881ED-A57D-45D9-807D-89D26D5067D6}"/>
                    </a:ext>
                  </a:extLst>
                </p:cNvPr>
                <p:cNvSpPr/>
                <p:nvPr/>
              </p:nvSpPr>
              <p:spPr>
                <a:xfrm>
                  <a:off x="2573190" y="3211436"/>
                  <a:ext cx="4243134" cy="203707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xxx</a:t>
                  </a:r>
                </a:p>
              </p:txBody>
            </p:sp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55FA4C3B-A766-4826-ADD6-B2A49D2A6E82}"/>
                    </a:ext>
                  </a:extLst>
                </p:cNvPr>
                <p:cNvSpPr/>
                <p:nvPr/>
              </p:nvSpPr>
              <p:spPr>
                <a:xfrm>
                  <a:off x="2312278" y="3474769"/>
                  <a:ext cx="215556" cy="220051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5</a:t>
                  </a: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D381E614-86E6-4E0C-8E32-BEAD958C87ED}"/>
                    </a:ext>
                  </a:extLst>
                </p:cNvPr>
                <p:cNvSpPr/>
                <p:nvPr/>
              </p:nvSpPr>
              <p:spPr>
                <a:xfrm>
                  <a:off x="2573190" y="3482941"/>
                  <a:ext cx="4243134" cy="203707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>
                    <a:lnSpc>
                      <a:spcPct val="90000"/>
                    </a:lnSpc>
                    <a:spcBef>
                      <a:spcPts val="300"/>
                    </a:spcBef>
                  </a:pPr>
                  <a:r>
                    <a:rPr lang="en-SG" sz="1100" b="0" dirty="0">
                      <a:solidFill>
                        <a:schemeClr val="tx1"/>
                      </a:solidFill>
                      <a:latin typeface="Helvetica" panose="020B0604020202030204" pitchFamily="34" charset="0"/>
                      <a:cs typeface="Arial" pitchFamily="34" charset="0"/>
                    </a:rPr>
                    <a:t>xxx</a:t>
                  </a:r>
                </a:p>
              </p:txBody>
            </p:sp>
          </p:grpSp>
        </p:grp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87069DAC-40D9-4EF0-8F97-7660C3DD3628}"/>
                </a:ext>
              </a:extLst>
            </p:cNvPr>
            <p:cNvSpPr/>
            <p:nvPr/>
          </p:nvSpPr>
          <p:spPr>
            <a:xfrm>
              <a:off x="569635" y="2352183"/>
              <a:ext cx="1377367" cy="1377236"/>
            </a:xfrm>
            <a:prstGeom prst="homePlate">
              <a:avLst>
                <a:gd name="adj" fmla="val 837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0" rIns="36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CB15091-3EC9-4FAB-9CAF-C0C7A701EB50}"/>
              </a:ext>
            </a:extLst>
          </p:cNvPr>
          <p:cNvGrpSpPr/>
          <p:nvPr/>
        </p:nvGrpSpPr>
        <p:grpSpPr>
          <a:xfrm>
            <a:off x="566186" y="3965343"/>
            <a:ext cx="6251404" cy="1213478"/>
            <a:chOff x="566186" y="3758390"/>
            <a:chExt cx="6251404" cy="1213478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20ADDB7-615E-4782-8B3B-B5E5F901E12F}"/>
                </a:ext>
              </a:extLst>
            </p:cNvPr>
            <p:cNvSpPr/>
            <p:nvPr/>
          </p:nvSpPr>
          <p:spPr>
            <a:xfrm>
              <a:off x="2208870" y="3758390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7E19D3B-894E-4ECB-8ED1-5149A1286CF8}"/>
                </a:ext>
              </a:extLst>
            </p:cNvPr>
            <p:cNvSpPr/>
            <p:nvPr/>
          </p:nvSpPr>
          <p:spPr>
            <a:xfrm>
              <a:off x="2229700" y="4800362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cxnSp>
          <p:nvCxnSpPr>
            <p:cNvPr id="169" name="Connector: Elbow 168">
              <a:extLst>
                <a:ext uri="{FF2B5EF4-FFF2-40B4-BE49-F238E27FC236}">
                  <a16:creationId xmlns:a16="http://schemas.microsoft.com/office/drawing/2014/main" id="{0FA959C6-4036-4F84-90C5-34B74AF028C4}"/>
                </a:ext>
              </a:extLst>
            </p:cNvPr>
            <p:cNvCxnSpPr>
              <a:cxnSpLocks/>
              <a:stCxn id="166" idx="1"/>
              <a:endCxn id="173" idx="1"/>
            </p:cNvCxnSpPr>
            <p:nvPr/>
          </p:nvCxnSpPr>
          <p:spPr>
            <a:xfrm rot="10800000" flipH="1" flipV="1">
              <a:off x="2208869" y="3839776"/>
              <a:ext cx="2689" cy="1050705"/>
            </a:xfrm>
            <a:prstGeom prst="bentConnector3">
              <a:avLst>
                <a:gd name="adj1" fmla="val -3306062"/>
              </a:avLst>
            </a:prstGeom>
            <a:ln w="952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89541EAE-674F-4EE7-89B1-2CBBF1CA8011}"/>
                </a:ext>
              </a:extLst>
            </p:cNvPr>
            <p:cNvCxnSpPr>
              <a:cxnSpLocks/>
              <a:stCxn id="172" idx="1"/>
              <a:endCxn id="76" idx="3"/>
            </p:cNvCxnSpPr>
            <p:nvPr/>
          </p:nvCxnSpPr>
          <p:spPr>
            <a:xfrm flipH="1" flipV="1">
              <a:off x="1943553" y="4360762"/>
              <a:ext cx="178143" cy="2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9F82AFD4-629E-454D-8FAA-579E037E8838}"/>
                </a:ext>
              </a:extLst>
            </p:cNvPr>
            <p:cNvSpPr/>
            <p:nvPr/>
          </p:nvSpPr>
          <p:spPr>
            <a:xfrm>
              <a:off x="2232442" y="4138925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0FC710ED-94A2-4DA7-AFC9-4D90A68834B4}"/>
                </a:ext>
              </a:extLst>
            </p:cNvPr>
            <p:cNvSpPr/>
            <p:nvPr/>
          </p:nvSpPr>
          <p:spPr>
            <a:xfrm>
              <a:off x="2121696" y="4279377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615E3AD7-02DF-4E05-9FFA-AB31B8359C60}"/>
                </a:ext>
              </a:extLst>
            </p:cNvPr>
            <p:cNvSpPr/>
            <p:nvPr/>
          </p:nvSpPr>
          <p:spPr>
            <a:xfrm>
              <a:off x="2211559" y="4809095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4A6A9553-BD10-48A2-B056-43CD58DF51DF}"/>
                </a:ext>
              </a:extLst>
            </p:cNvPr>
            <p:cNvGrpSpPr/>
            <p:nvPr/>
          </p:nvGrpSpPr>
          <p:grpSpPr>
            <a:xfrm>
              <a:off x="2312278" y="3844626"/>
              <a:ext cx="4505312" cy="1032275"/>
              <a:chOff x="2312278" y="2388746"/>
              <a:chExt cx="4505312" cy="1032275"/>
            </a:xfrm>
          </p:grpSpPr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F31EE453-99FA-4B63-91E0-284132C6AF3C}"/>
                  </a:ext>
                </a:extLst>
              </p:cNvPr>
              <p:cNvSpPr/>
              <p:nvPr/>
            </p:nvSpPr>
            <p:spPr>
              <a:xfrm>
                <a:off x="2312278" y="2388746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4F869668-39F6-42BE-A8C5-483906A9AE59}"/>
                  </a:ext>
                </a:extLst>
              </p:cNvPr>
              <p:cNvSpPr/>
              <p:nvPr/>
            </p:nvSpPr>
            <p:spPr>
              <a:xfrm>
                <a:off x="2573190" y="2396918"/>
                <a:ext cx="4244400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2B6D7100-1D55-4795-A81D-12CBE7F1CF17}"/>
                  </a:ext>
                </a:extLst>
              </p:cNvPr>
              <p:cNvSpPr/>
              <p:nvPr/>
            </p:nvSpPr>
            <p:spPr>
              <a:xfrm>
                <a:off x="2312278" y="2930228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E4C79295-2873-4923-A9C5-7A0041B35E0A}"/>
                  </a:ext>
                </a:extLst>
              </p:cNvPr>
              <p:cNvSpPr/>
              <p:nvPr/>
            </p:nvSpPr>
            <p:spPr>
              <a:xfrm>
                <a:off x="2573190" y="2938400"/>
                <a:ext cx="4243134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24C27BF2-6547-4027-A986-5D97F2A653F3}"/>
                  </a:ext>
                </a:extLst>
              </p:cNvPr>
              <p:cNvSpPr/>
              <p:nvPr/>
            </p:nvSpPr>
            <p:spPr>
              <a:xfrm>
                <a:off x="2312278" y="2659487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CB92830-9841-4A55-8F43-65411AF4EB0F}"/>
                  </a:ext>
                </a:extLst>
              </p:cNvPr>
              <p:cNvSpPr/>
              <p:nvPr/>
            </p:nvSpPr>
            <p:spPr>
              <a:xfrm>
                <a:off x="2573190" y="2667659"/>
                <a:ext cx="4243134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8DA7280B-3944-49E8-AFA9-2F23A0F2C40F}"/>
                  </a:ext>
                </a:extLst>
              </p:cNvPr>
              <p:cNvSpPr/>
              <p:nvPr/>
            </p:nvSpPr>
            <p:spPr>
              <a:xfrm>
                <a:off x="2312278" y="3200970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4</a:t>
                </a: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9D3B0769-D4D8-431B-8553-4C0CD661215D}"/>
                  </a:ext>
                </a:extLst>
              </p:cNvPr>
              <p:cNvSpPr/>
              <p:nvPr/>
            </p:nvSpPr>
            <p:spPr>
              <a:xfrm>
                <a:off x="2573190" y="3209142"/>
                <a:ext cx="4243134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sp>
          <p:nvSpPr>
            <p:cNvPr id="76" name="Arrow: Pentagon 75">
              <a:extLst>
                <a:ext uri="{FF2B5EF4-FFF2-40B4-BE49-F238E27FC236}">
                  <a16:creationId xmlns:a16="http://schemas.microsoft.com/office/drawing/2014/main" id="{D42FFFDB-A223-45FE-A2BB-3927FBB092C5}"/>
                </a:ext>
              </a:extLst>
            </p:cNvPr>
            <p:cNvSpPr/>
            <p:nvPr/>
          </p:nvSpPr>
          <p:spPr>
            <a:xfrm>
              <a:off x="566186" y="3788056"/>
              <a:ext cx="1377367" cy="1145412"/>
            </a:xfrm>
            <a:prstGeom prst="homePlate">
              <a:avLst>
                <a:gd name="adj" fmla="val 837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0" rIns="36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17E8F5-DC24-47DA-A343-90B06CEE0313}"/>
              </a:ext>
            </a:extLst>
          </p:cNvPr>
          <p:cNvGrpSpPr/>
          <p:nvPr/>
        </p:nvGrpSpPr>
        <p:grpSpPr>
          <a:xfrm>
            <a:off x="566186" y="5234538"/>
            <a:ext cx="6251404" cy="930766"/>
            <a:chOff x="566186" y="5104575"/>
            <a:chExt cx="6251404" cy="930766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D49F54C6-6D19-40B7-AADE-A7D6AE480EEA}"/>
                </a:ext>
              </a:extLst>
            </p:cNvPr>
            <p:cNvSpPr/>
            <p:nvPr/>
          </p:nvSpPr>
          <p:spPr>
            <a:xfrm>
              <a:off x="2208870" y="5104575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cxnSp>
          <p:nvCxnSpPr>
            <p:cNvPr id="114" name="Connector: Elbow 113">
              <a:extLst>
                <a:ext uri="{FF2B5EF4-FFF2-40B4-BE49-F238E27FC236}">
                  <a16:creationId xmlns:a16="http://schemas.microsoft.com/office/drawing/2014/main" id="{EDC86FCF-4F86-4418-BA50-D0AA9EE21D6E}"/>
                </a:ext>
              </a:extLst>
            </p:cNvPr>
            <p:cNvCxnSpPr>
              <a:cxnSpLocks/>
              <a:stCxn id="112" idx="1"/>
              <a:endCxn id="118" idx="1"/>
            </p:cNvCxnSpPr>
            <p:nvPr/>
          </p:nvCxnSpPr>
          <p:spPr>
            <a:xfrm rot="10800000" flipH="1" flipV="1">
              <a:off x="2208869" y="5185961"/>
              <a:ext cx="2689" cy="767993"/>
            </a:xfrm>
            <a:prstGeom prst="bentConnector3">
              <a:avLst>
                <a:gd name="adj1" fmla="val -3275270"/>
              </a:avLst>
            </a:prstGeom>
            <a:ln w="952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3E908B3-6E58-4B25-B980-EA7E56FD88E2}"/>
                </a:ext>
              </a:extLst>
            </p:cNvPr>
            <p:cNvCxnSpPr>
              <a:cxnSpLocks/>
              <a:stCxn id="117" idx="1"/>
              <a:endCxn id="120" idx="3"/>
            </p:cNvCxnSpPr>
            <p:nvPr/>
          </p:nvCxnSpPr>
          <p:spPr>
            <a:xfrm flipH="1">
              <a:off x="1943553" y="5571578"/>
              <a:ext cx="178143" cy="91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BA5CB55A-3F05-44A3-9724-F9374119BE85}"/>
                </a:ext>
              </a:extLst>
            </p:cNvPr>
            <p:cNvSpPr/>
            <p:nvPr/>
          </p:nvSpPr>
          <p:spPr>
            <a:xfrm>
              <a:off x="2232442" y="5485110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607DB14-576F-48FB-8A40-AD7A5C11450E}"/>
                </a:ext>
              </a:extLst>
            </p:cNvPr>
            <p:cNvSpPr/>
            <p:nvPr/>
          </p:nvSpPr>
          <p:spPr>
            <a:xfrm>
              <a:off x="2121696" y="5490191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57AA39BF-2732-42F3-80BE-7BAFF3F63D40}"/>
                </a:ext>
              </a:extLst>
            </p:cNvPr>
            <p:cNvSpPr/>
            <p:nvPr/>
          </p:nvSpPr>
          <p:spPr>
            <a:xfrm>
              <a:off x="2211559" y="5872568"/>
              <a:ext cx="106656" cy="16277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4DF795CC-81A3-4655-93BB-FBB66907ABD6}"/>
                </a:ext>
              </a:extLst>
            </p:cNvPr>
            <p:cNvGrpSpPr/>
            <p:nvPr/>
          </p:nvGrpSpPr>
          <p:grpSpPr>
            <a:xfrm>
              <a:off x="2312278" y="5190811"/>
              <a:ext cx="4505312" cy="761533"/>
              <a:chOff x="2312278" y="2388746"/>
              <a:chExt cx="4505312" cy="761533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7859470A-6E72-4A9E-B60D-0E9CF3A5F767}"/>
                  </a:ext>
                </a:extLst>
              </p:cNvPr>
              <p:cNvSpPr/>
              <p:nvPr/>
            </p:nvSpPr>
            <p:spPr>
              <a:xfrm>
                <a:off x="2312278" y="2388746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6C1ECD0F-3D95-4505-A222-7A3564387858}"/>
                  </a:ext>
                </a:extLst>
              </p:cNvPr>
              <p:cNvSpPr/>
              <p:nvPr/>
            </p:nvSpPr>
            <p:spPr>
              <a:xfrm>
                <a:off x="2573190" y="2396918"/>
                <a:ext cx="4244400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46B456F3-508C-4F9F-B49C-4484A604F136}"/>
                  </a:ext>
                </a:extLst>
              </p:cNvPr>
              <p:cNvSpPr/>
              <p:nvPr/>
            </p:nvSpPr>
            <p:spPr>
              <a:xfrm>
                <a:off x="2312278" y="2930228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4FFA13A-01F0-41F1-A02C-C799D12A975F}"/>
                  </a:ext>
                </a:extLst>
              </p:cNvPr>
              <p:cNvSpPr/>
              <p:nvPr/>
            </p:nvSpPr>
            <p:spPr>
              <a:xfrm>
                <a:off x="2573190" y="2938400"/>
                <a:ext cx="4243134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EF347028-A592-43D1-AC36-51CBD31CDBAC}"/>
                  </a:ext>
                </a:extLst>
              </p:cNvPr>
              <p:cNvSpPr/>
              <p:nvPr/>
            </p:nvSpPr>
            <p:spPr>
              <a:xfrm>
                <a:off x="2312278" y="2659579"/>
                <a:ext cx="215556" cy="22005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4CB2230-F6D5-45E3-87F9-7A178213F296}"/>
                  </a:ext>
                </a:extLst>
              </p:cNvPr>
              <p:cNvSpPr/>
              <p:nvPr/>
            </p:nvSpPr>
            <p:spPr>
              <a:xfrm>
                <a:off x="2573190" y="2667659"/>
                <a:ext cx="4243134" cy="203707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  <a:endParaRPr lang="en-SG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0" name="Arrow: Pentagon 119">
              <a:extLst>
                <a:ext uri="{FF2B5EF4-FFF2-40B4-BE49-F238E27FC236}">
                  <a16:creationId xmlns:a16="http://schemas.microsoft.com/office/drawing/2014/main" id="{84950734-FC22-496E-8977-B1BDE078A97A}"/>
                </a:ext>
              </a:extLst>
            </p:cNvPr>
            <p:cNvSpPr/>
            <p:nvPr/>
          </p:nvSpPr>
          <p:spPr>
            <a:xfrm>
              <a:off x="566186" y="5132030"/>
              <a:ext cx="1377367" cy="879278"/>
            </a:xfrm>
            <a:prstGeom prst="homePlate">
              <a:avLst>
                <a:gd name="adj" fmla="val 837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0" rIns="36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endParaRPr>
            </a:p>
          </p:txBody>
        </p:sp>
      </p:grpSp>
      <p:sp>
        <p:nvSpPr>
          <p:cNvPr id="67" name="Shape 173">
            <a:extLst>
              <a:ext uri="{FF2B5EF4-FFF2-40B4-BE49-F238E27FC236}">
                <a16:creationId xmlns:a16="http://schemas.microsoft.com/office/drawing/2014/main" id="{0BA66E16-7F80-459B-BD09-3925D33DD300}"/>
              </a:ext>
            </a:extLst>
          </p:cNvPr>
          <p:cNvSpPr txBox="1">
            <a:spLocks/>
          </p:cNvSpPr>
          <p:nvPr/>
        </p:nvSpPr>
        <p:spPr>
          <a:xfrm>
            <a:off x="569634" y="1995190"/>
            <a:ext cx="8769095" cy="36000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de-DE"/>
            </a:defPPr>
            <a:lvl1pPr>
              <a:lnSpc>
                <a:spcPct val="90000"/>
              </a:lnSpc>
              <a:spcBef>
                <a:spcPts val="300"/>
              </a:spcBef>
              <a:defRPr sz="110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xxx</a:t>
            </a:r>
          </a:p>
        </p:txBody>
      </p:sp>
      <p:sp>
        <p:nvSpPr>
          <p:cNvPr id="145" name="Shape 173">
            <a:extLst>
              <a:ext uri="{FF2B5EF4-FFF2-40B4-BE49-F238E27FC236}">
                <a16:creationId xmlns:a16="http://schemas.microsoft.com/office/drawing/2014/main" id="{A9EBBA0C-8F2D-452F-9B92-9D49814D09E8}"/>
              </a:ext>
            </a:extLst>
          </p:cNvPr>
          <p:cNvSpPr txBox="1">
            <a:spLocks/>
          </p:cNvSpPr>
          <p:nvPr/>
        </p:nvSpPr>
        <p:spPr>
          <a:xfrm>
            <a:off x="6927573" y="2133286"/>
            <a:ext cx="2350748" cy="4004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de-DE"/>
            </a:defPPr>
            <a:lvl1pPr>
              <a:lnSpc>
                <a:spcPct val="90000"/>
              </a:lnSpc>
              <a:spcBef>
                <a:spcPts val="300"/>
              </a:spcBef>
              <a:defRPr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endParaRPr lang="en-US" sz="1400" dirty="0">
              <a:solidFill>
                <a:schemeClr val="accent6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A5C860EE-295B-4739-A1C2-DD1AD4FAE5C1}"/>
              </a:ext>
            </a:extLst>
          </p:cNvPr>
          <p:cNvSpPr/>
          <p:nvPr/>
        </p:nvSpPr>
        <p:spPr>
          <a:xfrm>
            <a:off x="7028254" y="3117146"/>
            <a:ext cx="2149387" cy="294502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t"/>
          <a:lstStyle/>
          <a:p>
            <a:pPr marL="228600" indent="-2286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28600" indent="-2286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28600" indent="-2286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E0A82DE-A380-4414-9A46-4583D392D73E}"/>
              </a:ext>
            </a:extLst>
          </p:cNvPr>
          <p:cNvSpPr/>
          <p:nvPr/>
        </p:nvSpPr>
        <p:spPr>
          <a:xfrm>
            <a:off x="7782872" y="2386374"/>
            <a:ext cx="1227426" cy="48147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394C2427-595A-4A8A-8A7F-F1E0E7F3DEC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138849" y="2393110"/>
            <a:ext cx="468262" cy="468000"/>
          </a:xfrm>
          <a:custGeom>
            <a:avLst/>
            <a:gdLst>
              <a:gd name="T0" fmla="*/ 1079 w 5338"/>
              <a:gd name="T1" fmla="*/ 511 h 5336"/>
              <a:gd name="T2" fmla="*/ 166 w 5338"/>
              <a:gd name="T3" fmla="*/ 1727 h 5336"/>
              <a:gd name="T4" fmla="*/ 18 w 5338"/>
              <a:gd name="T5" fmla="*/ 2998 h 5336"/>
              <a:gd name="T6" fmla="*/ 590 w 5338"/>
              <a:gd name="T7" fmla="*/ 4346 h 5336"/>
              <a:gd name="T8" fmla="*/ 2099 w 5338"/>
              <a:gd name="T9" fmla="*/ 5273 h 5336"/>
              <a:gd name="T10" fmla="*/ 3833 w 5338"/>
              <a:gd name="T11" fmla="*/ 5069 h 5336"/>
              <a:gd name="T12" fmla="*/ 4907 w 5338"/>
              <a:gd name="T13" fmla="*/ 4125 h 5336"/>
              <a:gd name="T14" fmla="*/ 5328 w 5338"/>
              <a:gd name="T15" fmla="*/ 2906 h 5336"/>
              <a:gd name="T16" fmla="*/ 5121 w 5338"/>
              <a:gd name="T17" fmla="*/ 1606 h 5336"/>
              <a:gd name="T18" fmla="*/ 4326 w 5338"/>
              <a:gd name="T19" fmla="*/ 569 h 5336"/>
              <a:gd name="T20" fmla="*/ 3143 w 5338"/>
              <a:gd name="T21" fmla="*/ 33 h 5336"/>
              <a:gd name="T22" fmla="*/ 4025 w 5338"/>
              <a:gd name="T23" fmla="*/ 1434 h 5336"/>
              <a:gd name="T24" fmla="*/ 4724 w 5338"/>
              <a:gd name="T25" fmla="*/ 2876 h 5336"/>
              <a:gd name="T26" fmla="*/ 4026 w 5338"/>
              <a:gd name="T27" fmla="*/ 2484 h 5336"/>
              <a:gd name="T28" fmla="*/ 2877 w 5338"/>
              <a:gd name="T29" fmla="*/ 1747 h 5336"/>
              <a:gd name="T30" fmla="*/ 2243 w 5338"/>
              <a:gd name="T31" fmla="*/ 2133 h 5336"/>
              <a:gd name="T32" fmla="*/ 1919 w 5338"/>
              <a:gd name="T33" fmla="*/ 1898 h 5336"/>
              <a:gd name="T34" fmla="*/ 2403 w 5338"/>
              <a:gd name="T35" fmla="*/ 1263 h 5336"/>
              <a:gd name="T36" fmla="*/ 3392 w 5338"/>
              <a:gd name="T37" fmla="*/ 1276 h 5336"/>
              <a:gd name="T38" fmla="*/ 1991 w 5338"/>
              <a:gd name="T39" fmla="*/ 1535 h 5336"/>
              <a:gd name="T40" fmla="*/ 1821 w 5338"/>
              <a:gd name="T41" fmla="*/ 2013 h 5336"/>
              <a:gd name="T42" fmla="*/ 2133 w 5338"/>
              <a:gd name="T43" fmla="*/ 2245 h 5336"/>
              <a:gd name="T44" fmla="*/ 2818 w 5338"/>
              <a:gd name="T45" fmla="*/ 1881 h 5336"/>
              <a:gd name="T46" fmla="*/ 3605 w 5338"/>
              <a:gd name="T47" fmla="*/ 2268 h 5336"/>
              <a:gd name="T48" fmla="*/ 4359 w 5338"/>
              <a:gd name="T49" fmla="*/ 3177 h 5336"/>
              <a:gd name="T50" fmla="*/ 3967 w 5338"/>
              <a:gd name="T51" fmla="*/ 3171 h 5336"/>
              <a:gd name="T52" fmla="*/ 3522 w 5338"/>
              <a:gd name="T53" fmla="*/ 2968 h 5336"/>
              <a:gd name="T54" fmla="*/ 4186 w 5338"/>
              <a:gd name="T55" fmla="*/ 3635 h 5336"/>
              <a:gd name="T56" fmla="*/ 3827 w 5338"/>
              <a:gd name="T57" fmla="*/ 3642 h 5336"/>
              <a:gd name="T58" fmla="*/ 3289 w 5338"/>
              <a:gd name="T59" fmla="*/ 3314 h 5336"/>
              <a:gd name="T60" fmla="*/ 3870 w 5338"/>
              <a:gd name="T61" fmla="*/ 3793 h 5336"/>
              <a:gd name="T62" fmla="*/ 3726 w 5338"/>
              <a:gd name="T63" fmla="*/ 4100 h 5336"/>
              <a:gd name="T64" fmla="*/ 3028 w 5338"/>
              <a:gd name="T65" fmla="*/ 3746 h 5336"/>
              <a:gd name="T66" fmla="*/ 2808 w 5338"/>
              <a:gd name="T67" fmla="*/ 3720 h 5336"/>
              <a:gd name="T68" fmla="*/ 2574 w 5338"/>
              <a:gd name="T69" fmla="*/ 3478 h 5336"/>
              <a:gd name="T70" fmla="*/ 2341 w 5338"/>
              <a:gd name="T71" fmla="*/ 3446 h 5336"/>
              <a:gd name="T72" fmla="*/ 2004 w 5338"/>
              <a:gd name="T73" fmla="*/ 3282 h 5336"/>
              <a:gd name="T74" fmla="*/ 1687 w 5338"/>
              <a:gd name="T75" fmla="*/ 3266 h 5336"/>
              <a:gd name="T76" fmla="*/ 695 w 5338"/>
              <a:gd name="T77" fmla="*/ 2870 h 5336"/>
              <a:gd name="T78" fmla="*/ 1331 w 5338"/>
              <a:gd name="T79" fmla="*/ 1531 h 5336"/>
              <a:gd name="T80" fmla="*/ 1907 w 5338"/>
              <a:gd name="T81" fmla="*/ 3559 h 5336"/>
              <a:gd name="T82" fmla="*/ 1638 w 5338"/>
              <a:gd name="T83" fmla="*/ 3750 h 5336"/>
              <a:gd name="T84" fmla="*/ 1691 w 5338"/>
              <a:gd name="T85" fmla="*/ 3361 h 5336"/>
              <a:gd name="T86" fmla="*/ 2286 w 5338"/>
              <a:gd name="T87" fmla="*/ 3514 h 5336"/>
              <a:gd name="T88" fmla="*/ 2077 w 5338"/>
              <a:gd name="T89" fmla="*/ 4061 h 5336"/>
              <a:gd name="T90" fmla="*/ 1867 w 5338"/>
              <a:gd name="T91" fmla="*/ 3779 h 5336"/>
              <a:gd name="T92" fmla="*/ 2195 w 5338"/>
              <a:gd name="T93" fmla="*/ 3432 h 5336"/>
              <a:gd name="T94" fmla="*/ 2727 w 5338"/>
              <a:gd name="T95" fmla="*/ 3883 h 5336"/>
              <a:gd name="T96" fmla="*/ 2440 w 5338"/>
              <a:gd name="T97" fmla="*/ 4346 h 5336"/>
              <a:gd name="T98" fmla="*/ 2233 w 5338"/>
              <a:gd name="T99" fmla="*/ 3956 h 5336"/>
              <a:gd name="T100" fmla="*/ 2656 w 5338"/>
              <a:gd name="T101" fmla="*/ 3609 h 5336"/>
              <a:gd name="T102" fmla="*/ 2980 w 5338"/>
              <a:gd name="T103" fmla="*/ 4315 h 5336"/>
              <a:gd name="T104" fmla="*/ 2665 w 5338"/>
              <a:gd name="T105" fmla="*/ 4411 h 5336"/>
              <a:gd name="T106" fmla="*/ 2841 w 5338"/>
              <a:gd name="T107" fmla="*/ 3901 h 5336"/>
              <a:gd name="T108" fmla="*/ 3397 w 5338"/>
              <a:gd name="T109" fmla="*/ 4119 h 5336"/>
              <a:gd name="T110" fmla="*/ 3224 w 5338"/>
              <a:gd name="T111" fmla="*/ 4336 h 5336"/>
              <a:gd name="T112" fmla="*/ 3139 w 5338"/>
              <a:gd name="T113" fmla="*/ 3978 h 5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338" h="5336">
                <a:moveTo>
                  <a:pt x="2181" y="33"/>
                </a:moveTo>
                <a:lnTo>
                  <a:pt x="2095" y="50"/>
                </a:lnTo>
                <a:lnTo>
                  <a:pt x="1868" y="112"/>
                </a:lnTo>
                <a:lnTo>
                  <a:pt x="1763" y="148"/>
                </a:lnTo>
                <a:lnTo>
                  <a:pt x="1681" y="178"/>
                </a:lnTo>
                <a:lnTo>
                  <a:pt x="1520" y="247"/>
                </a:lnTo>
                <a:lnTo>
                  <a:pt x="1367" y="327"/>
                </a:lnTo>
                <a:lnTo>
                  <a:pt x="1219" y="415"/>
                </a:lnTo>
                <a:lnTo>
                  <a:pt x="1079" y="511"/>
                </a:lnTo>
                <a:lnTo>
                  <a:pt x="945" y="616"/>
                </a:lnTo>
                <a:lnTo>
                  <a:pt x="819" y="730"/>
                </a:lnTo>
                <a:lnTo>
                  <a:pt x="700" y="852"/>
                </a:lnTo>
                <a:lnTo>
                  <a:pt x="590" y="981"/>
                </a:lnTo>
                <a:lnTo>
                  <a:pt x="487" y="1117"/>
                </a:lnTo>
                <a:lnTo>
                  <a:pt x="394" y="1260"/>
                </a:lnTo>
                <a:lnTo>
                  <a:pt x="309" y="1410"/>
                </a:lnTo>
                <a:lnTo>
                  <a:pt x="232" y="1565"/>
                </a:lnTo>
                <a:lnTo>
                  <a:pt x="166" y="1727"/>
                </a:lnTo>
                <a:lnTo>
                  <a:pt x="108" y="1894"/>
                </a:lnTo>
                <a:lnTo>
                  <a:pt x="61" y="2067"/>
                </a:lnTo>
                <a:lnTo>
                  <a:pt x="42" y="2154"/>
                </a:lnTo>
                <a:lnTo>
                  <a:pt x="29" y="2218"/>
                </a:lnTo>
                <a:lnTo>
                  <a:pt x="12" y="2359"/>
                </a:lnTo>
                <a:lnTo>
                  <a:pt x="2" y="2513"/>
                </a:lnTo>
                <a:lnTo>
                  <a:pt x="0" y="2673"/>
                </a:lnTo>
                <a:lnTo>
                  <a:pt x="5" y="2837"/>
                </a:lnTo>
                <a:lnTo>
                  <a:pt x="18" y="2998"/>
                </a:lnTo>
                <a:lnTo>
                  <a:pt x="38" y="3151"/>
                </a:lnTo>
                <a:lnTo>
                  <a:pt x="64" y="3292"/>
                </a:lnTo>
                <a:lnTo>
                  <a:pt x="81" y="3354"/>
                </a:lnTo>
                <a:lnTo>
                  <a:pt x="110" y="3456"/>
                </a:lnTo>
                <a:lnTo>
                  <a:pt x="180" y="3651"/>
                </a:lnTo>
                <a:lnTo>
                  <a:pt x="264" y="3839"/>
                </a:lnTo>
                <a:lnTo>
                  <a:pt x="361" y="4018"/>
                </a:lnTo>
                <a:lnTo>
                  <a:pt x="469" y="4187"/>
                </a:lnTo>
                <a:lnTo>
                  <a:pt x="590" y="4346"/>
                </a:lnTo>
                <a:lnTo>
                  <a:pt x="719" y="4496"/>
                </a:lnTo>
                <a:lnTo>
                  <a:pt x="862" y="4636"/>
                </a:lnTo>
                <a:lnTo>
                  <a:pt x="1013" y="4764"/>
                </a:lnTo>
                <a:lnTo>
                  <a:pt x="1173" y="4881"/>
                </a:lnTo>
                <a:lnTo>
                  <a:pt x="1343" y="4984"/>
                </a:lnTo>
                <a:lnTo>
                  <a:pt x="1521" y="5077"/>
                </a:lnTo>
                <a:lnTo>
                  <a:pt x="1706" y="5156"/>
                </a:lnTo>
                <a:lnTo>
                  <a:pt x="1899" y="5221"/>
                </a:lnTo>
                <a:lnTo>
                  <a:pt x="2099" y="5273"/>
                </a:lnTo>
                <a:lnTo>
                  <a:pt x="2303" y="5310"/>
                </a:lnTo>
                <a:lnTo>
                  <a:pt x="2409" y="5323"/>
                </a:lnTo>
                <a:lnTo>
                  <a:pt x="2518" y="5333"/>
                </a:lnTo>
                <a:lnTo>
                  <a:pt x="2738" y="5336"/>
                </a:lnTo>
                <a:lnTo>
                  <a:pt x="2962" y="5320"/>
                </a:lnTo>
                <a:lnTo>
                  <a:pt x="3185" y="5286"/>
                </a:lnTo>
                <a:lnTo>
                  <a:pt x="3405" y="5231"/>
                </a:lnTo>
                <a:lnTo>
                  <a:pt x="3623" y="5159"/>
                </a:lnTo>
                <a:lnTo>
                  <a:pt x="3833" y="5069"/>
                </a:lnTo>
                <a:lnTo>
                  <a:pt x="4033" y="4963"/>
                </a:lnTo>
                <a:lnTo>
                  <a:pt x="4130" y="4902"/>
                </a:lnTo>
                <a:lnTo>
                  <a:pt x="4173" y="4874"/>
                </a:lnTo>
                <a:lnTo>
                  <a:pt x="4271" y="4799"/>
                </a:lnTo>
                <a:lnTo>
                  <a:pt x="4434" y="4656"/>
                </a:lnTo>
                <a:lnTo>
                  <a:pt x="4654" y="4436"/>
                </a:lnTo>
                <a:lnTo>
                  <a:pt x="4799" y="4270"/>
                </a:lnTo>
                <a:lnTo>
                  <a:pt x="4877" y="4171"/>
                </a:lnTo>
                <a:lnTo>
                  <a:pt x="4907" y="4125"/>
                </a:lnTo>
                <a:lnTo>
                  <a:pt x="4961" y="4041"/>
                </a:lnTo>
                <a:lnTo>
                  <a:pt x="5073" y="3831"/>
                </a:lnTo>
                <a:lnTo>
                  <a:pt x="5115" y="3736"/>
                </a:lnTo>
                <a:lnTo>
                  <a:pt x="5145" y="3661"/>
                </a:lnTo>
                <a:lnTo>
                  <a:pt x="5201" y="3511"/>
                </a:lnTo>
                <a:lnTo>
                  <a:pt x="5246" y="3360"/>
                </a:lnTo>
                <a:lnTo>
                  <a:pt x="5282" y="3209"/>
                </a:lnTo>
                <a:lnTo>
                  <a:pt x="5309" y="3057"/>
                </a:lnTo>
                <a:lnTo>
                  <a:pt x="5328" y="2906"/>
                </a:lnTo>
                <a:lnTo>
                  <a:pt x="5338" y="2756"/>
                </a:lnTo>
                <a:lnTo>
                  <a:pt x="5338" y="2605"/>
                </a:lnTo>
                <a:lnTo>
                  <a:pt x="5331" y="2457"/>
                </a:lnTo>
                <a:lnTo>
                  <a:pt x="5316" y="2310"/>
                </a:lnTo>
                <a:lnTo>
                  <a:pt x="5292" y="2164"/>
                </a:lnTo>
                <a:lnTo>
                  <a:pt x="5260" y="2020"/>
                </a:lnTo>
                <a:lnTo>
                  <a:pt x="5221" y="1879"/>
                </a:lnTo>
                <a:lnTo>
                  <a:pt x="5175" y="1741"/>
                </a:lnTo>
                <a:lnTo>
                  <a:pt x="5121" y="1606"/>
                </a:lnTo>
                <a:lnTo>
                  <a:pt x="5059" y="1473"/>
                </a:lnTo>
                <a:lnTo>
                  <a:pt x="4991" y="1344"/>
                </a:lnTo>
                <a:lnTo>
                  <a:pt x="4915" y="1220"/>
                </a:lnTo>
                <a:lnTo>
                  <a:pt x="4833" y="1099"/>
                </a:lnTo>
                <a:lnTo>
                  <a:pt x="4745" y="982"/>
                </a:lnTo>
                <a:lnTo>
                  <a:pt x="4650" y="871"/>
                </a:lnTo>
                <a:lnTo>
                  <a:pt x="4547" y="765"/>
                </a:lnTo>
                <a:lnTo>
                  <a:pt x="4439" y="664"/>
                </a:lnTo>
                <a:lnTo>
                  <a:pt x="4326" y="569"/>
                </a:lnTo>
                <a:lnTo>
                  <a:pt x="4207" y="479"/>
                </a:lnTo>
                <a:lnTo>
                  <a:pt x="4082" y="396"/>
                </a:lnTo>
                <a:lnTo>
                  <a:pt x="3951" y="319"/>
                </a:lnTo>
                <a:lnTo>
                  <a:pt x="3816" y="250"/>
                </a:lnTo>
                <a:lnTo>
                  <a:pt x="3675" y="188"/>
                </a:lnTo>
                <a:lnTo>
                  <a:pt x="3529" y="134"/>
                </a:lnTo>
                <a:lnTo>
                  <a:pt x="3378" y="86"/>
                </a:lnTo>
                <a:lnTo>
                  <a:pt x="3224" y="49"/>
                </a:lnTo>
                <a:lnTo>
                  <a:pt x="3143" y="33"/>
                </a:lnTo>
                <a:lnTo>
                  <a:pt x="3045" y="17"/>
                </a:lnTo>
                <a:lnTo>
                  <a:pt x="2800" y="0"/>
                </a:lnTo>
                <a:lnTo>
                  <a:pt x="2531" y="0"/>
                </a:lnTo>
                <a:lnTo>
                  <a:pt x="2282" y="17"/>
                </a:lnTo>
                <a:lnTo>
                  <a:pt x="2181" y="33"/>
                </a:lnTo>
                <a:close/>
                <a:moveTo>
                  <a:pt x="3518" y="1312"/>
                </a:moveTo>
                <a:lnTo>
                  <a:pt x="3695" y="1361"/>
                </a:lnTo>
                <a:lnTo>
                  <a:pt x="3971" y="1427"/>
                </a:lnTo>
                <a:lnTo>
                  <a:pt x="4025" y="1434"/>
                </a:lnTo>
                <a:lnTo>
                  <a:pt x="4055" y="1436"/>
                </a:lnTo>
                <a:lnTo>
                  <a:pt x="4108" y="1453"/>
                </a:lnTo>
                <a:lnTo>
                  <a:pt x="4122" y="1463"/>
                </a:lnTo>
                <a:lnTo>
                  <a:pt x="4154" y="1521"/>
                </a:lnTo>
                <a:lnTo>
                  <a:pt x="4330" y="1911"/>
                </a:lnTo>
                <a:lnTo>
                  <a:pt x="4549" y="2418"/>
                </a:lnTo>
                <a:lnTo>
                  <a:pt x="4710" y="2804"/>
                </a:lnTo>
                <a:lnTo>
                  <a:pt x="4727" y="2857"/>
                </a:lnTo>
                <a:lnTo>
                  <a:pt x="4724" y="2876"/>
                </a:lnTo>
                <a:lnTo>
                  <a:pt x="4691" y="2921"/>
                </a:lnTo>
                <a:lnTo>
                  <a:pt x="4640" y="2964"/>
                </a:lnTo>
                <a:lnTo>
                  <a:pt x="4588" y="2991"/>
                </a:lnTo>
                <a:lnTo>
                  <a:pt x="4567" y="2994"/>
                </a:lnTo>
                <a:lnTo>
                  <a:pt x="4553" y="2988"/>
                </a:lnTo>
                <a:lnTo>
                  <a:pt x="4480" y="2926"/>
                </a:lnTo>
                <a:lnTo>
                  <a:pt x="4292" y="2751"/>
                </a:lnTo>
                <a:lnTo>
                  <a:pt x="4130" y="2589"/>
                </a:lnTo>
                <a:lnTo>
                  <a:pt x="4026" y="2484"/>
                </a:lnTo>
                <a:lnTo>
                  <a:pt x="3832" y="2298"/>
                </a:lnTo>
                <a:lnTo>
                  <a:pt x="3653" y="2139"/>
                </a:lnTo>
                <a:lnTo>
                  <a:pt x="3490" y="2007"/>
                </a:lnTo>
                <a:lnTo>
                  <a:pt x="3340" y="1904"/>
                </a:lnTo>
                <a:lnTo>
                  <a:pt x="3206" y="1826"/>
                </a:lnTo>
                <a:lnTo>
                  <a:pt x="3085" y="1774"/>
                </a:lnTo>
                <a:lnTo>
                  <a:pt x="2979" y="1748"/>
                </a:lnTo>
                <a:lnTo>
                  <a:pt x="2930" y="1747"/>
                </a:lnTo>
                <a:lnTo>
                  <a:pt x="2877" y="1747"/>
                </a:lnTo>
                <a:lnTo>
                  <a:pt x="2813" y="1755"/>
                </a:lnTo>
                <a:lnTo>
                  <a:pt x="2773" y="1768"/>
                </a:lnTo>
                <a:lnTo>
                  <a:pt x="2711" y="1802"/>
                </a:lnTo>
                <a:lnTo>
                  <a:pt x="2600" y="1888"/>
                </a:lnTo>
                <a:lnTo>
                  <a:pt x="2522" y="1956"/>
                </a:lnTo>
                <a:lnTo>
                  <a:pt x="2446" y="2018"/>
                </a:lnTo>
                <a:lnTo>
                  <a:pt x="2351" y="2084"/>
                </a:lnTo>
                <a:lnTo>
                  <a:pt x="2295" y="2114"/>
                </a:lnTo>
                <a:lnTo>
                  <a:pt x="2243" y="2133"/>
                </a:lnTo>
                <a:lnTo>
                  <a:pt x="2195" y="2141"/>
                </a:lnTo>
                <a:lnTo>
                  <a:pt x="2148" y="2141"/>
                </a:lnTo>
                <a:lnTo>
                  <a:pt x="2103" y="2130"/>
                </a:lnTo>
                <a:lnTo>
                  <a:pt x="2080" y="2121"/>
                </a:lnTo>
                <a:lnTo>
                  <a:pt x="2043" y="2104"/>
                </a:lnTo>
                <a:lnTo>
                  <a:pt x="1984" y="2059"/>
                </a:lnTo>
                <a:lnTo>
                  <a:pt x="1942" y="2002"/>
                </a:lnTo>
                <a:lnTo>
                  <a:pt x="1922" y="1935"/>
                </a:lnTo>
                <a:lnTo>
                  <a:pt x="1919" y="1898"/>
                </a:lnTo>
                <a:lnTo>
                  <a:pt x="1920" y="1875"/>
                </a:lnTo>
                <a:lnTo>
                  <a:pt x="1939" y="1820"/>
                </a:lnTo>
                <a:lnTo>
                  <a:pt x="1982" y="1745"/>
                </a:lnTo>
                <a:lnTo>
                  <a:pt x="2056" y="1642"/>
                </a:lnTo>
                <a:lnTo>
                  <a:pt x="2106" y="1574"/>
                </a:lnTo>
                <a:lnTo>
                  <a:pt x="2155" y="1511"/>
                </a:lnTo>
                <a:lnTo>
                  <a:pt x="2243" y="1405"/>
                </a:lnTo>
                <a:lnTo>
                  <a:pt x="2325" y="1325"/>
                </a:lnTo>
                <a:lnTo>
                  <a:pt x="2403" y="1263"/>
                </a:lnTo>
                <a:lnTo>
                  <a:pt x="2483" y="1221"/>
                </a:lnTo>
                <a:lnTo>
                  <a:pt x="2573" y="1194"/>
                </a:lnTo>
                <a:lnTo>
                  <a:pt x="2672" y="1179"/>
                </a:lnTo>
                <a:lnTo>
                  <a:pt x="2789" y="1175"/>
                </a:lnTo>
                <a:lnTo>
                  <a:pt x="2855" y="1178"/>
                </a:lnTo>
                <a:lnTo>
                  <a:pt x="2923" y="1181"/>
                </a:lnTo>
                <a:lnTo>
                  <a:pt x="3052" y="1197"/>
                </a:lnTo>
                <a:lnTo>
                  <a:pt x="3201" y="1225"/>
                </a:lnTo>
                <a:lnTo>
                  <a:pt x="3392" y="1276"/>
                </a:lnTo>
                <a:lnTo>
                  <a:pt x="3518" y="1312"/>
                </a:lnTo>
                <a:close/>
                <a:moveTo>
                  <a:pt x="1472" y="1590"/>
                </a:moveTo>
                <a:lnTo>
                  <a:pt x="1507" y="1600"/>
                </a:lnTo>
                <a:lnTo>
                  <a:pt x="1566" y="1610"/>
                </a:lnTo>
                <a:lnTo>
                  <a:pt x="1631" y="1606"/>
                </a:lnTo>
                <a:lnTo>
                  <a:pt x="1723" y="1588"/>
                </a:lnTo>
                <a:lnTo>
                  <a:pt x="1788" y="1574"/>
                </a:lnTo>
                <a:lnTo>
                  <a:pt x="1870" y="1555"/>
                </a:lnTo>
                <a:lnTo>
                  <a:pt x="1991" y="1535"/>
                </a:lnTo>
                <a:lnTo>
                  <a:pt x="2008" y="1538"/>
                </a:lnTo>
                <a:lnTo>
                  <a:pt x="2007" y="1549"/>
                </a:lnTo>
                <a:lnTo>
                  <a:pt x="1959" y="1624"/>
                </a:lnTo>
                <a:lnTo>
                  <a:pt x="1922" y="1675"/>
                </a:lnTo>
                <a:lnTo>
                  <a:pt x="1881" y="1728"/>
                </a:lnTo>
                <a:lnTo>
                  <a:pt x="1827" y="1814"/>
                </a:lnTo>
                <a:lnTo>
                  <a:pt x="1805" y="1889"/>
                </a:lnTo>
                <a:lnTo>
                  <a:pt x="1809" y="1967"/>
                </a:lnTo>
                <a:lnTo>
                  <a:pt x="1821" y="2013"/>
                </a:lnTo>
                <a:lnTo>
                  <a:pt x="1828" y="2036"/>
                </a:lnTo>
                <a:lnTo>
                  <a:pt x="1851" y="2079"/>
                </a:lnTo>
                <a:lnTo>
                  <a:pt x="1880" y="2120"/>
                </a:lnTo>
                <a:lnTo>
                  <a:pt x="1915" y="2154"/>
                </a:lnTo>
                <a:lnTo>
                  <a:pt x="1955" y="2186"/>
                </a:lnTo>
                <a:lnTo>
                  <a:pt x="2001" y="2211"/>
                </a:lnTo>
                <a:lnTo>
                  <a:pt x="2051" y="2229"/>
                </a:lnTo>
                <a:lnTo>
                  <a:pt x="2105" y="2242"/>
                </a:lnTo>
                <a:lnTo>
                  <a:pt x="2133" y="2245"/>
                </a:lnTo>
                <a:lnTo>
                  <a:pt x="2158" y="2247"/>
                </a:lnTo>
                <a:lnTo>
                  <a:pt x="2211" y="2244"/>
                </a:lnTo>
                <a:lnTo>
                  <a:pt x="2292" y="2226"/>
                </a:lnTo>
                <a:lnTo>
                  <a:pt x="2407" y="2176"/>
                </a:lnTo>
                <a:lnTo>
                  <a:pt x="2528" y="2095"/>
                </a:lnTo>
                <a:lnTo>
                  <a:pt x="2591" y="2042"/>
                </a:lnTo>
                <a:lnTo>
                  <a:pt x="2653" y="1989"/>
                </a:lnTo>
                <a:lnTo>
                  <a:pt x="2746" y="1917"/>
                </a:lnTo>
                <a:lnTo>
                  <a:pt x="2818" y="1881"/>
                </a:lnTo>
                <a:lnTo>
                  <a:pt x="2890" y="1866"/>
                </a:lnTo>
                <a:lnTo>
                  <a:pt x="2933" y="1866"/>
                </a:lnTo>
                <a:lnTo>
                  <a:pt x="2967" y="1866"/>
                </a:lnTo>
                <a:lnTo>
                  <a:pt x="3028" y="1876"/>
                </a:lnTo>
                <a:lnTo>
                  <a:pt x="3094" y="1905"/>
                </a:lnTo>
                <a:lnTo>
                  <a:pt x="3183" y="1960"/>
                </a:lnTo>
                <a:lnTo>
                  <a:pt x="3244" y="2000"/>
                </a:lnTo>
                <a:lnTo>
                  <a:pt x="3376" y="2092"/>
                </a:lnTo>
                <a:lnTo>
                  <a:pt x="3605" y="2268"/>
                </a:lnTo>
                <a:lnTo>
                  <a:pt x="3829" y="2470"/>
                </a:lnTo>
                <a:lnTo>
                  <a:pt x="4091" y="2739"/>
                </a:lnTo>
                <a:lnTo>
                  <a:pt x="4255" y="2915"/>
                </a:lnTo>
                <a:lnTo>
                  <a:pt x="4298" y="2964"/>
                </a:lnTo>
                <a:lnTo>
                  <a:pt x="4340" y="3029"/>
                </a:lnTo>
                <a:lnTo>
                  <a:pt x="4359" y="3068"/>
                </a:lnTo>
                <a:lnTo>
                  <a:pt x="4367" y="3105"/>
                </a:lnTo>
                <a:lnTo>
                  <a:pt x="4367" y="3141"/>
                </a:lnTo>
                <a:lnTo>
                  <a:pt x="4359" y="3177"/>
                </a:lnTo>
                <a:lnTo>
                  <a:pt x="4341" y="3212"/>
                </a:lnTo>
                <a:lnTo>
                  <a:pt x="4330" y="3230"/>
                </a:lnTo>
                <a:lnTo>
                  <a:pt x="4317" y="3248"/>
                </a:lnTo>
                <a:lnTo>
                  <a:pt x="4287" y="3272"/>
                </a:lnTo>
                <a:lnTo>
                  <a:pt x="4252" y="3285"/>
                </a:lnTo>
                <a:lnTo>
                  <a:pt x="4209" y="3284"/>
                </a:lnTo>
                <a:lnTo>
                  <a:pt x="4156" y="3269"/>
                </a:lnTo>
                <a:lnTo>
                  <a:pt x="4089" y="3240"/>
                </a:lnTo>
                <a:lnTo>
                  <a:pt x="3967" y="3171"/>
                </a:lnTo>
                <a:lnTo>
                  <a:pt x="3862" y="3102"/>
                </a:lnTo>
                <a:lnTo>
                  <a:pt x="3770" y="3043"/>
                </a:lnTo>
                <a:lnTo>
                  <a:pt x="3633" y="2962"/>
                </a:lnTo>
                <a:lnTo>
                  <a:pt x="3565" y="2931"/>
                </a:lnTo>
                <a:lnTo>
                  <a:pt x="3535" y="2923"/>
                </a:lnTo>
                <a:lnTo>
                  <a:pt x="3515" y="2925"/>
                </a:lnTo>
                <a:lnTo>
                  <a:pt x="3505" y="2936"/>
                </a:lnTo>
                <a:lnTo>
                  <a:pt x="3503" y="2947"/>
                </a:lnTo>
                <a:lnTo>
                  <a:pt x="3522" y="2968"/>
                </a:lnTo>
                <a:lnTo>
                  <a:pt x="3702" y="3101"/>
                </a:lnTo>
                <a:lnTo>
                  <a:pt x="3834" y="3191"/>
                </a:lnTo>
                <a:lnTo>
                  <a:pt x="3967" y="3281"/>
                </a:lnTo>
                <a:lnTo>
                  <a:pt x="4161" y="3422"/>
                </a:lnTo>
                <a:lnTo>
                  <a:pt x="4193" y="3448"/>
                </a:lnTo>
                <a:lnTo>
                  <a:pt x="4209" y="3471"/>
                </a:lnTo>
                <a:lnTo>
                  <a:pt x="4222" y="3521"/>
                </a:lnTo>
                <a:lnTo>
                  <a:pt x="4215" y="3577"/>
                </a:lnTo>
                <a:lnTo>
                  <a:pt x="4186" y="3635"/>
                </a:lnTo>
                <a:lnTo>
                  <a:pt x="4164" y="3664"/>
                </a:lnTo>
                <a:lnTo>
                  <a:pt x="4144" y="3687"/>
                </a:lnTo>
                <a:lnTo>
                  <a:pt x="4107" y="3721"/>
                </a:lnTo>
                <a:lnTo>
                  <a:pt x="4071" y="3743"/>
                </a:lnTo>
                <a:lnTo>
                  <a:pt x="4033" y="3753"/>
                </a:lnTo>
                <a:lnTo>
                  <a:pt x="3996" y="3752"/>
                </a:lnTo>
                <a:lnTo>
                  <a:pt x="3954" y="3736"/>
                </a:lnTo>
                <a:lnTo>
                  <a:pt x="3883" y="3691"/>
                </a:lnTo>
                <a:lnTo>
                  <a:pt x="3827" y="3642"/>
                </a:lnTo>
                <a:lnTo>
                  <a:pt x="3794" y="3615"/>
                </a:lnTo>
                <a:lnTo>
                  <a:pt x="3695" y="3559"/>
                </a:lnTo>
                <a:lnTo>
                  <a:pt x="3647" y="3540"/>
                </a:lnTo>
                <a:lnTo>
                  <a:pt x="3598" y="3518"/>
                </a:lnTo>
                <a:lnTo>
                  <a:pt x="3476" y="3443"/>
                </a:lnTo>
                <a:lnTo>
                  <a:pt x="3422" y="3403"/>
                </a:lnTo>
                <a:lnTo>
                  <a:pt x="3332" y="3328"/>
                </a:lnTo>
                <a:lnTo>
                  <a:pt x="3300" y="3307"/>
                </a:lnTo>
                <a:lnTo>
                  <a:pt x="3289" y="3314"/>
                </a:lnTo>
                <a:lnTo>
                  <a:pt x="3266" y="3340"/>
                </a:lnTo>
                <a:lnTo>
                  <a:pt x="3263" y="3345"/>
                </a:lnTo>
                <a:lnTo>
                  <a:pt x="3261" y="3357"/>
                </a:lnTo>
                <a:lnTo>
                  <a:pt x="3277" y="3380"/>
                </a:lnTo>
                <a:lnTo>
                  <a:pt x="3378" y="3459"/>
                </a:lnTo>
                <a:lnTo>
                  <a:pt x="3532" y="3559"/>
                </a:lnTo>
                <a:lnTo>
                  <a:pt x="3653" y="3636"/>
                </a:lnTo>
                <a:lnTo>
                  <a:pt x="3837" y="3765"/>
                </a:lnTo>
                <a:lnTo>
                  <a:pt x="3870" y="3793"/>
                </a:lnTo>
                <a:lnTo>
                  <a:pt x="3891" y="3819"/>
                </a:lnTo>
                <a:lnTo>
                  <a:pt x="3909" y="3873"/>
                </a:lnTo>
                <a:lnTo>
                  <a:pt x="3904" y="3930"/>
                </a:lnTo>
                <a:lnTo>
                  <a:pt x="3875" y="3992"/>
                </a:lnTo>
                <a:lnTo>
                  <a:pt x="3849" y="4024"/>
                </a:lnTo>
                <a:lnTo>
                  <a:pt x="3833" y="4043"/>
                </a:lnTo>
                <a:lnTo>
                  <a:pt x="3800" y="4071"/>
                </a:lnTo>
                <a:lnTo>
                  <a:pt x="3764" y="4090"/>
                </a:lnTo>
                <a:lnTo>
                  <a:pt x="3726" y="4100"/>
                </a:lnTo>
                <a:lnTo>
                  <a:pt x="3688" y="4099"/>
                </a:lnTo>
                <a:lnTo>
                  <a:pt x="3644" y="4087"/>
                </a:lnTo>
                <a:lnTo>
                  <a:pt x="3577" y="4054"/>
                </a:lnTo>
                <a:lnTo>
                  <a:pt x="3525" y="4017"/>
                </a:lnTo>
                <a:lnTo>
                  <a:pt x="3469" y="3979"/>
                </a:lnTo>
                <a:lnTo>
                  <a:pt x="3289" y="3874"/>
                </a:lnTo>
                <a:lnTo>
                  <a:pt x="3193" y="3825"/>
                </a:lnTo>
                <a:lnTo>
                  <a:pt x="3123" y="3789"/>
                </a:lnTo>
                <a:lnTo>
                  <a:pt x="3028" y="3746"/>
                </a:lnTo>
                <a:lnTo>
                  <a:pt x="2975" y="3730"/>
                </a:lnTo>
                <a:lnTo>
                  <a:pt x="2943" y="3737"/>
                </a:lnTo>
                <a:lnTo>
                  <a:pt x="2930" y="3749"/>
                </a:lnTo>
                <a:lnTo>
                  <a:pt x="2905" y="3769"/>
                </a:lnTo>
                <a:lnTo>
                  <a:pt x="2861" y="3786"/>
                </a:lnTo>
                <a:lnTo>
                  <a:pt x="2835" y="3783"/>
                </a:lnTo>
                <a:lnTo>
                  <a:pt x="2822" y="3773"/>
                </a:lnTo>
                <a:lnTo>
                  <a:pt x="2809" y="3746"/>
                </a:lnTo>
                <a:lnTo>
                  <a:pt x="2808" y="3720"/>
                </a:lnTo>
                <a:lnTo>
                  <a:pt x="2805" y="3690"/>
                </a:lnTo>
                <a:lnTo>
                  <a:pt x="2779" y="3613"/>
                </a:lnTo>
                <a:lnTo>
                  <a:pt x="2760" y="3577"/>
                </a:lnTo>
                <a:lnTo>
                  <a:pt x="2748" y="3560"/>
                </a:lnTo>
                <a:lnTo>
                  <a:pt x="2723" y="3531"/>
                </a:lnTo>
                <a:lnTo>
                  <a:pt x="2691" y="3508"/>
                </a:lnTo>
                <a:lnTo>
                  <a:pt x="2655" y="3492"/>
                </a:lnTo>
                <a:lnTo>
                  <a:pt x="2616" y="3482"/>
                </a:lnTo>
                <a:lnTo>
                  <a:pt x="2574" y="3478"/>
                </a:lnTo>
                <a:lnTo>
                  <a:pt x="2532" y="3482"/>
                </a:lnTo>
                <a:lnTo>
                  <a:pt x="2488" y="3492"/>
                </a:lnTo>
                <a:lnTo>
                  <a:pt x="2466" y="3501"/>
                </a:lnTo>
                <a:lnTo>
                  <a:pt x="2443" y="3511"/>
                </a:lnTo>
                <a:lnTo>
                  <a:pt x="2410" y="3520"/>
                </a:lnTo>
                <a:lnTo>
                  <a:pt x="2390" y="3517"/>
                </a:lnTo>
                <a:lnTo>
                  <a:pt x="2374" y="3501"/>
                </a:lnTo>
                <a:lnTo>
                  <a:pt x="2365" y="3487"/>
                </a:lnTo>
                <a:lnTo>
                  <a:pt x="2341" y="3446"/>
                </a:lnTo>
                <a:lnTo>
                  <a:pt x="2290" y="3387"/>
                </a:lnTo>
                <a:lnTo>
                  <a:pt x="2234" y="3350"/>
                </a:lnTo>
                <a:lnTo>
                  <a:pt x="2165" y="3333"/>
                </a:lnTo>
                <a:lnTo>
                  <a:pt x="2126" y="3331"/>
                </a:lnTo>
                <a:lnTo>
                  <a:pt x="2096" y="3330"/>
                </a:lnTo>
                <a:lnTo>
                  <a:pt x="2051" y="3325"/>
                </a:lnTo>
                <a:lnTo>
                  <a:pt x="2024" y="3315"/>
                </a:lnTo>
                <a:lnTo>
                  <a:pt x="2008" y="3297"/>
                </a:lnTo>
                <a:lnTo>
                  <a:pt x="2004" y="3282"/>
                </a:lnTo>
                <a:lnTo>
                  <a:pt x="1994" y="3262"/>
                </a:lnTo>
                <a:lnTo>
                  <a:pt x="1956" y="3214"/>
                </a:lnTo>
                <a:lnTo>
                  <a:pt x="1933" y="3196"/>
                </a:lnTo>
                <a:lnTo>
                  <a:pt x="1920" y="3188"/>
                </a:lnTo>
                <a:lnTo>
                  <a:pt x="1890" y="3178"/>
                </a:lnTo>
                <a:lnTo>
                  <a:pt x="1858" y="3176"/>
                </a:lnTo>
                <a:lnTo>
                  <a:pt x="1825" y="3181"/>
                </a:lnTo>
                <a:lnTo>
                  <a:pt x="1771" y="3204"/>
                </a:lnTo>
                <a:lnTo>
                  <a:pt x="1687" y="3266"/>
                </a:lnTo>
                <a:lnTo>
                  <a:pt x="1638" y="3311"/>
                </a:lnTo>
                <a:lnTo>
                  <a:pt x="1599" y="3350"/>
                </a:lnTo>
                <a:lnTo>
                  <a:pt x="1547" y="3387"/>
                </a:lnTo>
                <a:lnTo>
                  <a:pt x="1524" y="3399"/>
                </a:lnTo>
                <a:lnTo>
                  <a:pt x="1518" y="3397"/>
                </a:lnTo>
                <a:lnTo>
                  <a:pt x="1310" y="3273"/>
                </a:lnTo>
                <a:lnTo>
                  <a:pt x="896" y="3010"/>
                </a:lnTo>
                <a:lnTo>
                  <a:pt x="715" y="2887"/>
                </a:lnTo>
                <a:lnTo>
                  <a:pt x="695" y="2870"/>
                </a:lnTo>
                <a:lnTo>
                  <a:pt x="712" y="2821"/>
                </a:lnTo>
                <a:lnTo>
                  <a:pt x="860" y="2464"/>
                </a:lnTo>
                <a:lnTo>
                  <a:pt x="1066" y="1992"/>
                </a:lnTo>
                <a:lnTo>
                  <a:pt x="1232" y="1621"/>
                </a:lnTo>
                <a:lnTo>
                  <a:pt x="1264" y="1560"/>
                </a:lnTo>
                <a:lnTo>
                  <a:pt x="1282" y="1531"/>
                </a:lnTo>
                <a:lnTo>
                  <a:pt x="1305" y="1518"/>
                </a:lnTo>
                <a:lnTo>
                  <a:pt x="1321" y="1524"/>
                </a:lnTo>
                <a:lnTo>
                  <a:pt x="1331" y="1531"/>
                </a:lnTo>
                <a:lnTo>
                  <a:pt x="1351" y="1542"/>
                </a:lnTo>
                <a:lnTo>
                  <a:pt x="1428" y="1577"/>
                </a:lnTo>
                <a:lnTo>
                  <a:pt x="1472" y="1590"/>
                </a:lnTo>
                <a:close/>
                <a:moveTo>
                  <a:pt x="1904" y="3321"/>
                </a:moveTo>
                <a:lnTo>
                  <a:pt x="1915" y="3331"/>
                </a:lnTo>
                <a:lnTo>
                  <a:pt x="1929" y="3356"/>
                </a:lnTo>
                <a:lnTo>
                  <a:pt x="1942" y="3399"/>
                </a:lnTo>
                <a:lnTo>
                  <a:pt x="1936" y="3471"/>
                </a:lnTo>
                <a:lnTo>
                  <a:pt x="1907" y="3559"/>
                </a:lnTo>
                <a:lnTo>
                  <a:pt x="1883" y="3609"/>
                </a:lnTo>
                <a:lnTo>
                  <a:pt x="1855" y="3662"/>
                </a:lnTo>
                <a:lnTo>
                  <a:pt x="1811" y="3720"/>
                </a:lnTo>
                <a:lnTo>
                  <a:pt x="1781" y="3747"/>
                </a:lnTo>
                <a:lnTo>
                  <a:pt x="1750" y="3765"/>
                </a:lnTo>
                <a:lnTo>
                  <a:pt x="1719" y="3773"/>
                </a:lnTo>
                <a:lnTo>
                  <a:pt x="1687" y="3772"/>
                </a:lnTo>
                <a:lnTo>
                  <a:pt x="1655" y="3760"/>
                </a:lnTo>
                <a:lnTo>
                  <a:pt x="1638" y="3750"/>
                </a:lnTo>
                <a:lnTo>
                  <a:pt x="1615" y="3733"/>
                </a:lnTo>
                <a:lnTo>
                  <a:pt x="1575" y="3693"/>
                </a:lnTo>
                <a:lnTo>
                  <a:pt x="1566" y="3677"/>
                </a:lnTo>
                <a:lnTo>
                  <a:pt x="1563" y="3664"/>
                </a:lnTo>
                <a:lnTo>
                  <a:pt x="1562" y="3631"/>
                </a:lnTo>
                <a:lnTo>
                  <a:pt x="1573" y="3570"/>
                </a:lnTo>
                <a:lnTo>
                  <a:pt x="1609" y="3479"/>
                </a:lnTo>
                <a:lnTo>
                  <a:pt x="1661" y="3394"/>
                </a:lnTo>
                <a:lnTo>
                  <a:pt x="1691" y="3361"/>
                </a:lnTo>
                <a:lnTo>
                  <a:pt x="1723" y="3331"/>
                </a:lnTo>
                <a:lnTo>
                  <a:pt x="1782" y="3294"/>
                </a:lnTo>
                <a:lnTo>
                  <a:pt x="1822" y="3285"/>
                </a:lnTo>
                <a:lnTo>
                  <a:pt x="1847" y="3286"/>
                </a:lnTo>
                <a:lnTo>
                  <a:pt x="1883" y="3301"/>
                </a:lnTo>
                <a:lnTo>
                  <a:pt x="1904" y="3321"/>
                </a:lnTo>
                <a:close/>
                <a:moveTo>
                  <a:pt x="2256" y="3475"/>
                </a:moveTo>
                <a:lnTo>
                  <a:pt x="2267" y="3487"/>
                </a:lnTo>
                <a:lnTo>
                  <a:pt x="2286" y="3514"/>
                </a:lnTo>
                <a:lnTo>
                  <a:pt x="2296" y="3544"/>
                </a:lnTo>
                <a:lnTo>
                  <a:pt x="2301" y="3577"/>
                </a:lnTo>
                <a:lnTo>
                  <a:pt x="2295" y="3638"/>
                </a:lnTo>
                <a:lnTo>
                  <a:pt x="2259" y="3747"/>
                </a:lnTo>
                <a:lnTo>
                  <a:pt x="2229" y="3818"/>
                </a:lnTo>
                <a:lnTo>
                  <a:pt x="2197" y="3890"/>
                </a:lnTo>
                <a:lnTo>
                  <a:pt x="2141" y="3992"/>
                </a:lnTo>
                <a:lnTo>
                  <a:pt x="2103" y="4040"/>
                </a:lnTo>
                <a:lnTo>
                  <a:pt x="2077" y="4061"/>
                </a:lnTo>
                <a:lnTo>
                  <a:pt x="2036" y="4080"/>
                </a:lnTo>
                <a:lnTo>
                  <a:pt x="2005" y="4081"/>
                </a:lnTo>
                <a:lnTo>
                  <a:pt x="1975" y="4080"/>
                </a:lnTo>
                <a:lnTo>
                  <a:pt x="1923" y="4063"/>
                </a:lnTo>
                <a:lnTo>
                  <a:pt x="1884" y="4030"/>
                </a:lnTo>
                <a:lnTo>
                  <a:pt x="1860" y="3984"/>
                </a:lnTo>
                <a:lnTo>
                  <a:pt x="1848" y="3924"/>
                </a:lnTo>
                <a:lnTo>
                  <a:pt x="1850" y="3857"/>
                </a:lnTo>
                <a:lnTo>
                  <a:pt x="1867" y="3779"/>
                </a:lnTo>
                <a:lnTo>
                  <a:pt x="1897" y="3695"/>
                </a:lnTo>
                <a:lnTo>
                  <a:pt x="1919" y="3652"/>
                </a:lnTo>
                <a:lnTo>
                  <a:pt x="1940" y="3612"/>
                </a:lnTo>
                <a:lnTo>
                  <a:pt x="1984" y="3543"/>
                </a:lnTo>
                <a:lnTo>
                  <a:pt x="2027" y="3490"/>
                </a:lnTo>
                <a:lnTo>
                  <a:pt x="2070" y="3452"/>
                </a:lnTo>
                <a:lnTo>
                  <a:pt x="2112" y="3430"/>
                </a:lnTo>
                <a:lnTo>
                  <a:pt x="2154" y="3423"/>
                </a:lnTo>
                <a:lnTo>
                  <a:pt x="2195" y="3432"/>
                </a:lnTo>
                <a:lnTo>
                  <a:pt x="2236" y="3456"/>
                </a:lnTo>
                <a:lnTo>
                  <a:pt x="2256" y="3475"/>
                </a:lnTo>
                <a:close/>
                <a:moveTo>
                  <a:pt x="2681" y="3634"/>
                </a:moveTo>
                <a:lnTo>
                  <a:pt x="2699" y="3654"/>
                </a:lnTo>
                <a:lnTo>
                  <a:pt x="2724" y="3688"/>
                </a:lnTo>
                <a:lnTo>
                  <a:pt x="2734" y="3731"/>
                </a:lnTo>
                <a:lnTo>
                  <a:pt x="2734" y="3798"/>
                </a:lnTo>
                <a:lnTo>
                  <a:pt x="2731" y="3847"/>
                </a:lnTo>
                <a:lnTo>
                  <a:pt x="2727" y="3883"/>
                </a:lnTo>
                <a:lnTo>
                  <a:pt x="2711" y="3956"/>
                </a:lnTo>
                <a:lnTo>
                  <a:pt x="2675" y="4068"/>
                </a:lnTo>
                <a:lnTo>
                  <a:pt x="2626" y="4172"/>
                </a:lnTo>
                <a:lnTo>
                  <a:pt x="2589" y="4233"/>
                </a:lnTo>
                <a:lnTo>
                  <a:pt x="2548" y="4282"/>
                </a:lnTo>
                <a:lnTo>
                  <a:pt x="2508" y="4318"/>
                </a:lnTo>
                <a:lnTo>
                  <a:pt x="2488" y="4329"/>
                </a:lnTo>
                <a:lnTo>
                  <a:pt x="2473" y="4336"/>
                </a:lnTo>
                <a:lnTo>
                  <a:pt x="2440" y="4346"/>
                </a:lnTo>
                <a:lnTo>
                  <a:pt x="2390" y="4348"/>
                </a:lnTo>
                <a:lnTo>
                  <a:pt x="2325" y="4329"/>
                </a:lnTo>
                <a:lnTo>
                  <a:pt x="2266" y="4287"/>
                </a:lnTo>
                <a:lnTo>
                  <a:pt x="2243" y="4257"/>
                </a:lnTo>
                <a:lnTo>
                  <a:pt x="2234" y="4243"/>
                </a:lnTo>
                <a:lnTo>
                  <a:pt x="2220" y="4208"/>
                </a:lnTo>
                <a:lnTo>
                  <a:pt x="2208" y="4149"/>
                </a:lnTo>
                <a:lnTo>
                  <a:pt x="2211" y="4056"/>
                </a:lnTo>
                <a:lnTo>
                  <a:pt x="2233" y="3956"/>
                </a:lnTo>
                <a:lnTo>
                  <a:pt x="2269" y="3855"/>
                </a:lnTo>
                <a:lnTo>
                  <a:pt x="2319" y="3762"/>
                </a:lnTo>
                <a:lnTo>
                  <a:pt x="2378" y="3683"/>
                </a:lnTo>
                <a:lnTo>
                  <a:pt x="2446" y="3622"/>
                </a:lnTo>
                <a:lnTo>
                  <a:pt x="2481" y="3605"/>
                </a:lnTo>
                <a:lnTo>
                  <a:pt x="2518" y="3589"/>
                </a:lnTo>
                <a:lnTo>
                  <a:pt x="2573" y="3574"/>
                </a:lnTo>
                <a:lnTo>
                  <a:pt x="2615" y="3580"/>
                </a:lnTo>
                <a:lnTo>
                  <a:pt x="2656" y="3609"/>
                </a:lnTo>
                <a:lnTo>
                  <a:pt x="2681" y="3634"/>
                </a:lnTo>
                <a:close/>
                <a:moveTo>
                  <a:pt x="3005" y="3923"/>
                </a:moveTo>
                <a:lnTo>
                  <a:pt x="3015" y="3933"/>
                </a:lnTo>
                <a:lnTo>
                  <a:pt x="3031" y="3958"/>
                </a:lnTo>
                <a:lnTo>
                  <a:pt x="3047" y="4002"/>
                </a:lnTo>
                <a:lnTo>
                  <a:pt x="3052" y="4076"/>
                </a:lnTo>
                <a:lnTo>
                  <a:pt x="3041" y="4156"/>
                </a:lnTo>
                <a:lnTo>
                  <a:pt x="3016" y="4238"/>
                </a:lnTo>
                <a:lnTo>
                  <a:pt x="2980" y="4315"/>
                </a:lnTo>
                <a:lnTo>
                  <a:pt x="2933" y="4382"/>
                </a:lnTo>
                <a:lnTo>
                  <a:pt x="2878" y="4431"/>
                </a:lnTo>
                <a:lnTo>
                  <a:pt x="2848" y="4447"/>
                </a:lnTo>
                <a:lnTo>
                  <a:pt x="2828" y="4454"/>
                </a:lnTo>
                <a:lnTo>
                  <a:pt x="2787" y="4463"/>
                </a:lnTo>
                <a:lnTo>
                  <a:pt x="2750" y="4463"/>
                </a:lnTo>
                <a:lnTo>
                  <a:pt x="2717" y="4453"/>
                </a:lnTo>
                <a:lnTo>
                  <a:pt x="2688" y="4436"/>
                </a:lnTo>
                <a:lnTo>
                  <a:pt x="2665" y="4411"/>
                </a:lnTo>
                <a:lnTo>
                  <a:pt x="2649" y="4380"/>
                </a:lnTo>
                <a:lnTo>
                  <a:pt x="2640" y="4341"/>
                </a:lnTo>
                <a:lnTo>
                  <a:pt x="2639" y="4319"/>
                </a:lnTo>
                <a:lnTo>
                  <a:pt x="2645" y="4289"/>
                </a:lnTo>
                <a:lnTo>
                  <a:pt x="2691" y="4169"/>
                </a:lnTo>
                <a:lnTo>
                  <a:pt x="2759" y="4028"/>
                </a:lnTo>
                <a:lnTo>
                  <a:pt x="2806" y="3945"/>
                </a:lnTo>
                <a:lnTo>
                  <a:pt x="2832" y="3909"/>
                </a:lnTo>
                <a:lnTo>
                  <a:pt x="2841" y="3901"/>
                </a:lnTo>
                <a:lnTo>
                  <a:pt x="2859" y="3891"/>
                </a:lnTo>
                <a:lnTo>
                  <a:pt x="2900" y="3883"/>
                </a:lnTo>
                <a:lnTo>
                  <a:pt x="2944" y="3888"/>
                </a:lnTo>
                <a:lnTo>
                  <a:pt x="2986" y="3909"/>
                </a:lnTo>
                <a:lnTo>
                  <a:pt x="3005" y="3923"/>
                </a:lnTo>
                <a:close/>
                <a:moveTo>
                  <a:pt x="3330" y="4044"/>
                </a:moveTo>
                <a:lnTo>
                  <a:pt x="3349" y="4057"/>
                </a:lnTo>
                <a:lnTo>
                  <a:pt x="3376" y="4087"/>
                </a:lnTo>
                <a:lnTo>
                  <a:pt x="3397" y="4119"/>
                </a:lnTo>
                <a:lnTo>
                  <a:pt x="3407" y="4151"/>
                </a:lnTo>
                <a:lnTo>
                  <a:pt x="3410" y="4182"/>
                </a:lnTo>
                <a:lnTo>
                  <a:pt x="3402" y="4215"/>
                </a:lnTo>
                <a:lnTo>
                  <a:pt x="3386" y="4246"/>
                </a:lnTo>
                <a:lnTo>
                  <a:pt x="3362" y="4274"/>
                </a:lnTo>
                <a:lnTo>
                  <a:pt x="3345" y="4289"/>
                </a:lnTo>
                <a:lnTo>
                  <a:pt x="3317" y="4309"/>
                </a:lnTo>
                <a:lnTo>
                  <a:pt x="3268" y="4332"/>
                </a:lnTo>
                <a:lnTo>
                  <a:pt x="3224" y="4336"/>
                </a:lnTo>
                <a:lnTo>
                  <a:pt x="3179" y="4321"/>
                </a:lnTo>
                <a:lnTo>
                  <a:pt x="3156" y="4305"/>
                </a:lnTo>
                <a:lnTo>
                  <a:pt x="3147" y="4299"/>
                </a:lnTo>
                <a:lnTo>
                  <a:pt x="3133" y="4279"/>
                </a:lnTo>
                <a:lnTo>
                  <a:pt x="3119" y="4236"/>
                </a:lnTo>
                <a:lnTo>
                  <a:pt x="3113" y="4156"/>
                </a:lnTo>
                <a:lnTo>
                  <a:pt x="3123" y="4056"/>
                </a:lnTo>
                <a:lnTo>
                  <a:pt x="3134" y="3998"/>
                </a:lnTo>
                <a:lnTo>
                  <a:pt x="3139" y="3978"/>
                </a:lnTo>
                <a:lnTo>
                  <a:pt x="3147" y="3952"/>
                </a:lnTo>
                <a:lnTo>
                  <a:pt x="3160" y="3943"/>
                </a:lnTo>
                <a:lnTo>
                  <a:pt x="3183" y="3949"/>
                </a:lnTo>
                <a:lnTo>
                  <a:pt x="3199" y="3958"/>
                </a:lnTo>
                <a:lnTo>
                  <a:pt x="3258" y="3991"/>
                </a:lnTo>
                <a:lnTo>
                  <a:pt x="3330" y="40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23AA6D4-8F03-4D5C-9540-E3016E5C2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304117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>
            <a:extLst>
              <a:ext uri="{FF2B5EF4-FFF2-40B4-BE49-F238E27FC236}">
                <a16:creationId xmlns:a16="http://schemas.microsoft.com/office/drawing/2014/main" id="{14F38048-B405-4BBD-BA32-E8E0E68EE953}"/>
              </a:ext>
            </a:extLst>
          </p:cNvPr>
          <p:cNvSpPr/>
          <p:nvPr/>
        </p:nvSpPr>
        <p:spPr>
          <a:xfrm>
            <a:off x="5128208" y="5359931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CA78C1-0024-4F81-96BD-03FFB3D3FCAE}"/>
              </a:ext>
            </a:extLst>
          </p:cNvPr>
          <p:cNvSpPr/>
          <p:nvPr/>
        </p:nvSpPr>
        <p:spPr>
          <a:xfrm>
            <a:off x="5389120" y="5368103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45BAD0D-6DB0-4AC5-BF2B-F1E47FCEA971}"/>
              </a:ext>
            </a:extLst>
          </p:cNvPr>
          <p:cNvSpPr/>
          <p:nvPr/>
        </p:nvSpPr>
        <p:spPr>
          <a:xfrm>
            <a:off x="5128208" y="5696101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9D50394-E0B5-43C4-9E5A-805F698603C4}"/>
              </a:ext>
            </a:extLst>
          </p:cNvPr>
          <p:cNvSpPr/>
          <p:nvPr/>
        </p:nvSpPr>
        <p:spPr>
          <a:xfrm>
            <a:off x="5389120" y="5704181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E6A585-3ABE-4FA9-B647-BDAD264F557F}"/>
              </a:ext>
            </a:extLst>
          </p:cNvPr>
          <p:cNvGrpSpPr/>
          <p:nvPr/>
        </p:nvGrpSpPr>
        <p:grpSpPr>
          <a:xfrm>
            <a:off x="3382116" y="5232693"/>
            <a:ext cx="1772912" cy="822960"/>
            <a:chOff x="582964" y="4823361"/>
            <a:chExt cx="1772912" cy="71903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56FD13A-D2CD-4B69-81D8-278A97B291F2}"/>
                </a:ext>
              </a:extLst>
            </p:cNvPr>
            <p:cNvSpPr/>
            <p:nvPr/>
          </p:nvSpPr>
          <p:spPr>
            <a:xfrm>
              <a:off x="2225648" y="4823361"/>
              <a:ext cx="106656" cy="12574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FFF891A-1D1F-43FF-A19B-CACCBE469595}"/>
                </a:ext>
              </a:extLst>
            </p:cNvPr>
            <p:cNvCxnSpPr>
              <a:cxnSpLocks/>
              <a:stCxn id="53" idx="1"/>
              <a:endCxn id="57" idx="3"/>
            </p:cNvCxnSpPr>
            <p:nvPr/>
          </p:nvCxnSpPr>
          <p:spPr>
            <a:xfrm flipH="1">
              <a:off x="1960331" y="5184132"/>
              <a:ext cx="178143" cy="0"/>
            </a:xfrm>
            <a:prstGeom prst="line">
              <a:avLst/>
            </a:prstGeom>
            <a:noFill/>
            <a:ln w="9525" cap="flat" cmpd="sng" algn="ctr">
              <a:solidFill>
                <a:srgbClr val="9D9D9D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F9CB792-2738-4156-A8E5-402A445099EE}"/>
                </a:ext>
              </a:extLst>
            </p:cNvPr>
            <p:cNvSpPr/>
            <p:nvPr/>
          </p:nvSpPr>
          <p:spPr>
            <a:xfrm>
              <a:off x="2249220" y="5117333"/>
              <a:ext cx="106656" cy="12574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C088920-044D-4716-B7C7-267ED5AB9F63}"/>
                </a:ext>
              </a:extLst>
            </p:cNvPr>
            <p:cNvSpPr/>
            <p:nvPr/>
          </p:nvSpPr>
          <p:spPr>
            <a:xfrm>
              <a:off x="2138474" y="5121258"/>
              <a:ext cx="106656" cy="12574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204421C-F8E0-4645-A1FD-C861DD738D60}"/>
                </a:ext>
              </a:extLst>
            </p:cNvPr>
            <p:cNvSpPr/>
            <p:nvPr/>
          </p:nvSpPr>
          <p:spPr>
            <a:xfrm>
              <a:off x="2228337" y="5416653"/>
              <a:ext cx="106656" cy="12574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51197E38-82A3-43B2-91EE-86FAAF290305}"/>
                </a:ext>
              </a:extLst>
            </p:cNvPr>
            <p:cNvCxnSpPr>
              <a:cxnSpLocks/>
              <a:stCxn id="50" idx="1"/>
              <a:endCxn id="54" idx="1"/>
            </p:cNvCxnSpPr>
            <p:nvPr/>
          </p:nvCxnSpPr>
          <p:spPr>
            <a:xfrm rot="10800000" flipH="1" flipV="1">
              <a:off x="2225647" y="4886234"/>
              <a:ext cx="2689" cy="593292"/>
            </a:xfrm>
            <a:prstGeom prst="bentConnector3">
              <a:avLst>
                <a:gd name="adj1" fmla="val -3275270"/>
              </a:avLst>
            </a:prstGeom>
            <a:noFill/>
            <a:ln w="9525" cap="flat" cmpd="sng" algn="ctr">
              <a:solidFill>
                <a:srgbClr val="9D9D9D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57" name="Arrow: Pentagon 56">
              <a:extLst>
                <a:ext uri="{FF2B5EF4-FFF2-40B4-BE49-F238E27FC236}">
                  <a16:creationId xmlns:a16="http://schemas.microsoft.com/office/drawing/2014/main" id="{6722234C-A462-4482-94F1-839B495E10CC}"/>
                </a:ext>
              </a:extLst>
            </p:cNvPr>
            <p:cNvSpPr/>
            <p:nvPr/>
          </p:nvSpPr>
          <p:spPr>
            <a:xfrm>
              <a:off x="582964" y="4844571"/>
              <a:ext cx="1377367" cy="679262"/>
            </a:xfrm>
            <a:prstGeom prst="homePlate">
              <a:avLst>
                <a:gd name="adj" fmla="val 837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lIns="144000" tIns="0" rIns="3600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0" kern="0" dirty="0">
                  <a:latin typeface="Helvetica" panose="020B0604020202030204" pitchFamily="34" charset="0"/>
                  <a:cs typeface="Arial" pitchFamily="34" charset="0"/>
                </a:rPr>
                <a:t>xxx</a:t>
              </a:r>
              <a:endParaRPr lang="en-SG" b="0" kern="0" dirty="0">
                <a:latin typeface="Helvetica" panose="020B0604020202030204" pitchFamily="34" charset="0"/>
                <a:cs typeface="Arial" pitchFamily="34" charset="0"/>
              </a:endParaRPr>
            </a:p>
          </p:txBody>
        </p: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CE9FC696-994E-4E0D-A5F6-064004A13D99}"/>
              </a:ext>
            </a:extLst>
          </p:cNvPr>
          <p:cNvSpPr/>
          <p:nvPr/>
        </p:nvSpPr>
        <p:spPr>
          <a:xfrm>
            <a:off x="5124759" y="2404004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DB53A75-165F-41B0-887C-C7669A8F7A63}"/>
              </a:ext>
            </a:extLst>
          </p:cNvPr>
          <p:cNvSpPr/>
          <p:nvPr/>
        </p:nvSpPr>
        <p:spPr>
          <a:xfrm>
            <a:off x="5385671" y="2412176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kumimoji="0" lang="en-SG" b="0" i="0" u="none" strike="noStrike" kern="0" cap="none" spc="0" normalizeH="0" baseline="0" noProof="0" dirty="0">
              <a:ln>
                <a:noFill/>
              </a:ln>
              <a:solidFill>
                <a:srgbClr val="1D1E2B"/>
              </a:solidFill>
              <a:effectLst/>
              <a:uLnTx/>
              <a:uFillTx/>
              <a:latin typeface="Helvetica" panose="020B0604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9AEF713-875C-4713-9B7C-BC854F053F70}"/>
              </a:ext>
            </a:extLst>
          </p:cNvPr>
          <p:cNvSpPr/>
          <p:nvPr/>
        </p:nvSpPr>
        <p:spPr>
          <a:xfrm>
            <a:off x="5124759" y="2740173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5E60D1E-F783-4BA8-8868-C8A8BAE0B61D}"/>
              </a:ext>
            </a:extLst>
          </p:cNvPr>
          <p:cNvSpPr/>
          <p:nvPr/>
        </p:nvSpPr>
        <p:spPr>
          <a:xfrm>
            <a:off x="5385671" y="2744343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3C9734B-F964-4167-9DF8-764922E1E10E}"/>
              </a:ext>
            </a:extLst>
          </p:cNvPr>
          <p:cNvSpPr/>
          <p:nvPr/>
        </p:nvSpPr>
        <p:spPr>
          <a:xfrm>
            <a:off x="5124759" y="3076342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C642D39-D755-41F9-A79E-E5E8F618B685}"/>
              </a:ext>
            </a:extLst>
          </p:cNvPr>
          <p:cNvSpPr/>
          <p:nvPr/>
        </p:nvSpPr>
        <p:spPr>
          <a:xfrm>
            <a:off x="5385671" y="3076510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0594604-3D18-4A3B-86A8-48A5064C99CF}"/>
              </a:ext>
            </a:extLst>
          </p:cNvPr>
          <p:cNvSpPr/>
          <p:nvPr/>
        </p:nvSpPr>
        <p:spPr>
          <a:xfrm>
            <a:off x="5124759" y="3416345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4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EE77C4C-C3FC-42EB-8AAA-426160DCDF34}"/>
              </a:ext>
            </a:extLst>
          </p:cNvPr>
          <p:cNvSpPr/>
          <p:nvPr/>
        </p:nvSpPr>
        <p:spPr>
          <a:xfrm>
            <a:off x="5385671" y="3412511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786AC42-D654-4B4E-B04D-5BE6A549AE73}"/>
              </a:ext>
            </a:extLst>
          </p:cNvPr>
          <p:cNvSpPr/>
          <p:nvPr/>
        </p:nvSpPr>
        <p:spPr>
          <a:xfrm>
            <a:off x="5124759" y="3760351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5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04CB37-BAEF-469D-B5FB-34F426F39E88}"/>
              </a:ext>
            </a:extLst>
          </p:cNvPr>
          <p:cNvSpPr/>
          <p:nvPr/>
        </p:nvSpPr>
        <p:spPr>
          <a:xfrm>
            <a:off x="5385671" y="3752514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0C13F1-2E57-485A-AFAB-0EF6476DAF2C}"/>
              </a:ext>
            </a:extLst>
          </p:cNvPr>
          <p:cNvGrpSpPr/>
          <p:nvPr/>
        </p:nvGrpSpPr>
        <p:grpSpPr>
          <a:xfrm>
            <a:off x="3382116" y="2185853"/>
            <a:ext cx="1769463" cy="2994504"/>
            <a:chOff x="582964" y="2185853"/>
            <a:chExt cx="1769463" cy="2552949"/>
          </a:xfrm>
          <a:solidFill>
            <a:srgbClr val="8671C9"/>
          </a:solidFill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A30E450-E780-44DC-82B1-9219AE2AB643}"/>
                </a:ext>
              </a:extLst>
            </p:cNvPr>
            <p:cNvSpPr/>
            <p:nvPr/>
          </p:nvSpPr>
          <p:spPr>
            <a:xfrm>
              <a:off x="2222199" y="2185853"/>
              <a:ext cx="106656" cy="28424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6FAF556F-C139-4A1D-B97C-7E5E37176905}"/>
                </a:ext>
              </a:extLst>
            </p:cNvPr>
            <p:cNvCxnSpPr>
              <a:cxnSpLocks/>
              <a:stCxn id="36" idx="1"/>
              <a:endCxn id="42" idx="1"/>
            </p:cNvCxnSpPr>
            <p:nvPr/>
          </p:nvCxnSpPr>
          <p:spPr>
            <a:xfrm rot="10800000" flipH="1" flipV="1">
              <a:off x="2222198" y="2327975"/>
              <a:ext cx="9039" cy="2268704"/>
            </a:xfrm>
            <a:prstGeom prst="bentConnector3">
              <a:avLst>
                <a:gd name="adj1" fmla="val -983516"/>
              </a:avLst>
            </a:prstGeom>
            <a:grpFill/>
            <a:ln w="9525" cap="flat" cmpd="sng" algn="ctr">
              <a:solidFill>
                <a:srgbClr val="9D9D9D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553E3D2-7AD5-4A55-9446-29057922DE6B}"/>
                </a:ext>
              </a:extLst>
            </p:cNvPr>
            <p:cNvCxnSpPr>
              <a:cxnSpLocks/>
              <a:stCxn id="40" idx="1"/>
              <a:endCxn id="43" idx="3"/>
            </p:cNvCxnSpPr>
            <p:nvPr/>
          </p:nvCxnSpPr>
          <p:spPr>
            <a:xfrm flipH="1">
              <a:off x="1960331" y="3471007"/>
              <a:ext cx="177869" cy="2087"/>
            </a:xfrm>
            <a:prstGeom prst="line">
              <a:avLst/>
            </a:prstGeom>
            <a:grpFill/>
            <a:ln w="9525" cap="flat" cmpd="sng" algn="ctr">
              <a:solidFill>
                <a:srgbClr val="9D9D9D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06A2A30-74F3-4C5D-926F-1935D998CC94}"/>
                </a:ext>
              </a:extLst>
            </p:cNvPr>
            <p:cNvSpPr/>
            <p:nvPr/>
          </p:nvSpPr>
          <p:spPr>
            <a:xfrm>
              <a:off x="2245771" y="2850368"/>
              <a:ext cx="106656" cy="28424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9303A78-AE2A-4570-920A-98797134218A}"/>
                </a:ext>
              </a:extLst>
            </p:cNvPr>
            <p:cNvSpPr/>
            <p:nvPr/>
          </p:nvSpPr>
          <p:spPr>
            <a:xfrm>
              <a:off x="2138200" y="3328885"/>
              <a:ext cx="106656" cy="28424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242967B-5ADE-4FA0-BF04-3E33C97BA63C}"/>
                </a:ext>
              </a:extLst>
            </p:cNvPr>
            <p:cNvSpPr/>
            <p:nvPr/>
          </p:nvSpPr>
          <p:spPr>
            <a:xfrm>
              <a:off x="2243029" y="4005413"/>
              <a:ext cx="106656" cy="28424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D27E9CB-16BF-4FC4-A260-4D845C0CA82F}"/>
                </a:ext>
              </a:extLst>
            </p:cNvPr>
            <p:cNvSpPr/>
            <p:nvPr/>
          </p:nvSpPr>
          <p:spPr>
            <a:xfrm>
              <a:off x="2231238" y="4454557"/>
              <a:ext cx="106656" cy="28424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3" name="Arrow: Pentagon 42">
              <a:extLst>
                <a:ext uri="{FF2B5EF4-FFF2-40B4-BE49-F238E27FC236}">
                  <a16:creationId xmlns:a16="http://schemas.microsoft.com/office/drawing/2014/main" id="{EBF0D088-D14A-421B-B376-9C2539AD922B}"/>
                </a:ext>
              </a:extLst>
            </p:cNvPr>
            <p:cNvSpPr/>
            <p:nvPr/>
          </p:nvSpPr>
          <p:spPr>
            <a:xfrm>
              <a:off x="582964" y="2270585"/>
              <a:ext cx="1377367" cy="2405019"/>
            </a:xfrm>
            <a:prstGeom prst="homePlate">
              <a:avLst>
                <a:gd name="adj" fmla="val 5934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lIns="144000" tIns="0" rIns="3600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 panose="020B0604020202030204" pitchFamily="34" charset="0"/>
                  <a:ea typeface="+mn-ea"/>
                  <a:cs typeface="Arial" pitchFamily="34" charset="0"/>
                </a:rPr>
                <a:t>xxx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E562222-7456-43A4-8ABD-7D2769D90139}"/>
                </a:ext>
              </a:extLst>
            </p:cNvPr>
            <p:cNvSpPr/>
            <p:nvPr/>
          </p:nvSpPr>
          <p:spPr>
            <a:xfrm>
              <a:off x="2243029" y="4202275"/>
              <a:ext cx="106656" cy="162773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7638857-5E02-49E5-82D0-0B4A8BDA204B}"/>
                </a:ext>
              </a:extLst>
            </p:cNvPr>
            <p:cNvSpPr/>
            <p:nvPr/>
          </p:nvSpPr>
          <p:spPr>
            <a:xfrm>
              <a:off x="2231238" y="4459478"/>
              <a:ext cx="106656" cy="162773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72000" tIns="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5ACD6ECF-0210-4959-AF42-2BEC0AFB6168}"/>
              </a:ext>
            </a:extLst>
          </p:cNvPr>
          <p:cNvSpPr/>
          <p:nvPr/>
        </p:nvSpPr>
        <p:spPr>
          <a:xfrm>
            <a:off x="5124759" y="4096520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6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A66E0AD-83A9-4EA8-82A4-810FBDC1C260}"/>
              </a:ext>
            </a:extLst>
          </p:cNvPr>
          <p:cNvSpPr/>
          <p:nvPr/>
        </p:nvSpPr>
        <p:spPr>
          <a:xfrm>
            <a:off x="5385671" y="4112699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FA337C7-7778-4597-9A47-07A724CDCC65}"/>
              </a:ext>
            </a:extLst>
          </p:cNvPr>
          <p:cNvSpPr/>
          <p:nvPr/>
        </p:nvSpPr>
        <p:spPr>
          <a:xfrm>
            <a:off x="5124759" y="4432689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7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3710194-0A53-49AB-9F43-104D0B1347AA}"/>
              </a:ext>
            </a:extLst>
          </p:cNvPr>
          <p:cNvSpPr/>
          <p:nvPr/>
        </p:nvSpPr>
        <p:spPr>
          <a:xfrm>
            <a:off x="5385671" y="4444866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3EA75E2-BCE4-4F13-82EA-2103E078F5EB}"/>
              </a:ext>
            </a:extLst>
          </p:cNvPr>
          <p:cNvSpPr/>
          <p:nvPr/>
        </p:nvSpPr>
        <p:spPr>
          <a:xfrm>
            <a:off x="5124759" y="4768858"/>
            <a:ext cx="215556" cy="2200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b="0" i="0" u="none" strike="noStrike" kern="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Helvetica" panose="020B0604020202030204" pitchFamily="34" charset="0"/>
                <a:ea typeface="+mn-ea"/>
                <a:cs typeface="Arial" pitchFamily="34" charset="0"/>
              </a:rPr>
              <a:t>8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E346733-22AF-4E24-8A9D-7C05C77D922F}"/>
              </a:ext>
            </a:extLst>
          </p:cNvPr>
          <p:cNvSpPr/>
          <p:nvPr/>
        </p:nvSpPr>
        <p:spPr>
          <a:xfrm>
            <a:off x="5385671" y="4777030"/>
            <a:ext cx="3931920" cy="2037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kern="0" dirty="0">
                <a:solidFill>
                  <a:srgbClr val="1D1E2B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SG" b="0" kern="0" dirty="0">
              <a:solidFill>
                <a:srgbClr val="1D1E2B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49" name="Shape 173">
            <a:extLst>
              <a:ext uri="{FF2B5EF4-FFF2-40B4-BE49-F238E27FC236}">
                <a16:creationId xmlns:a16="http://schemas.microsoft.com/office/drawing/2014/main" id="{ECC7A62D-88A7-412B-B302-36CF04CADAA4}"/>
              </a:ext>
            </a:extLst>
          </p:cNvPr>
          <p:cNvSpPr txBox="1">
            <a:spLocks/>
          </p:cNvSpPr>
          <p:nvPr/>
        </p:nvSpPr>
        <p:spPr>
          <a:xfrm>
            <a:off x="569635" y="2285240"/>
            <a:ext cx="2461439" cy="3749163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>
            <a:defPPr>
              <a:defRPr lang="de-DE"/>
            </a:defPPr>
            <a:lvl1pPr algn="ctr">
              <a:lnSpc>
                <a:spcPct val="90000"/>
              </a:lnSpc>
              <a:spcBef>
                <a:spcPts val="300"/>
              </a:spcBef>
              <a:defRPr sz="1500" b="0">
                <a:solidFill>
                  <a:schemeClr val="tx1"/>
                </a:solidFill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109" name="Shape 173">
            <a:extLst>
              <a:ext uri="{FF2B5EF4-FFF2-40B4-BE49-F238E27FC236}">
                <a16:creationId xmlns:a16="http://schemas.microsoft.com/office/drawing/2014/main" id="{A2FAED4D-1CDA-42D7-87D6-DA8DF8488E53}"/>
              </a:ext>
            </a:extLst>
          </p:cNvPr>
          <p:cNvSpPr txBox="1">
            <a:spLocks/>
          </p:cNvSpPr>
          <p:nvPr/>
        </p:nvSpPr>
        <p:spPr>
          <a:xfrm>
            <a:off x="818097" y="3382392"/>
            <a:ext cx="1964514" cy="2373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71450" indent="-171450" fontAlgn="auto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</a:p>
          <a:p>
            <a:pPr marL="171450" indent="-171450" fontAlgn="auto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</a:p>
          <a:p>
            <a:pPr marL="171450" indent="-171450" fontAlgn="auto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9571E1B-27AD-4450-BA9D-B81E542132A9}"/>
              </a:ext>
            </a:extLst>
          </p:cNvPr>
          <p:cNvSpPr/>
          <p:nvPr/>
        </p:nvSpPr>
        <p:spPr>
          <a:xfrm>
            <a:off x="1737748" y="2492896"/>
            <a:ext cx="997530" cy="1892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2000"/>
              </a:lnSpc>
            </a:pPr>
            <a:r>
              <a:rPr lang="en-US" sz="1500" b="0" dirty="0">
                <a:solidFill>
                  <a:srgbClr val="FFFFFF"/>
                </a:solidFill>
                <a:latin typeface="Helvetica" panose="020B0604020202030204" pitchFamily="34" charset="0"/>
                <a:cs typeface="Calibri" panose="020F0502020204030204" pitchFamily="34" charset="0"/>
              </a:rPr>
              <a:t>xxx</a:t>
            </a:r>
            <a:endParaRPr lang="en-US" sz="1500" b="0" baseline="30000" dirty="0">
              <a:solidFill>
                <a:srgbClr val="FFFFFF"/>
              </a:solidFill>
              <a:latin typeface="Helvetica" panose="020B0604020202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F3E9223-A830-4BCF-85AD-FAAD30FD5E1B}"/>
              </a:ext>
            </a:extLst>
          </p:cNvPr>
          <p:cNvGrpSpPr/>
          <p:nvPr/>
        </p:nvGrpSpPr>
        <p:grpSpPr>
          <a:xfrm>
            <a:off x="865431" y="2502392"/>
            <a:ext cx="668480" cy="548857"/>
            <a:chOff x="-2359151" y="2455798"/>
            <a:chExt cx="1460412" cy="1199075"/>
          </a:xfrm>
          <a:solidFill>
            <a:schemeClr val="accent6"/>
          </a:solidFill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BCD69F07-772C-47E8-B61E-FB8FA2A92C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359151" y="2455798"/>
              <a:ext cx="1460412" cy="1199075"/>
            </a:xfrm>
            <a:custGeom>
              <a:avLst/>
              <a:gdLst>
                <a:gd name="T0" fmla="*/ 1342 w 12348"/>
                <a:gd name="T1" fmla="*/ 2405 h 10140"/>
                <a:gd name="T2" fmla="*/ 724 w 12348"/>
                <a:gd name="T3" fmla="*/ 6209 h 10140"/>
                <a:gd name="T4" fmla="*/ 150 w 12348"/>
                <a:gd name="T5" fmla="*/ 6810 h 10140"/>
                <a:gd name="T6" fmla="*/ 531 w 12348"/>
                <a:gd name="T7" fmla="*/ 7459 h 10140"/>
                <a:gd name="T8" fmla="*/ 25 w 12348"/>
                <a:gd name="T9" fmla="*/ 8843 h 10140"/>
                <a:gd name="T10" fmla="*/ 1290 w 12348"/>
                <a:gd name="T11" fmla="*/ 10140 h 10140"/>
                <a:gd name="T12" fmla="*/ 12337 w 12348"/>
                <a:gd name="T13" fmla="*/ 8898 h 10140"/>
                <a:gd name="T14" fmla="*/ 11408 w 12348"/>
                <a:gd name="T15" fmla="*/ 3018 h 10140"/>
                <a:gd name="T16" fmla="*/ 10809 w 12348"/>
                <a:gd name="T17" fmla="*/ 2308 h 10140"/>
                <a:gd name="T18" fmla="*/ 9714 w 12348"/>
                <a:gd name="T19" fmla="*/ 35 h 10140"/>
                <a:gd name="T20" fmla="*/ 9531 w 12348"/>
                <a:gd name="T21" fmla="*/ 1140 h 10140"/>
                <a:gd name="T22" fmla="*/ 9297 w 12348"/>
                <a:gd name="T23" fmla="*/ 2576 h 10140"/>
                <a:gd name="T24" fmla="*/ 9282 w 12348"/>
                <a:gd name="T25" fmla="*/ 2838 h 10140"/>
                <a:gd name="T26" fmla="*/ 9989 w 12348"/>
                <a:gd name="T27" fmla="*/ 4327 h 10140"/>
                <a:gd name="T28" fmla="*/ 9503 w 12348"/>
                <a:gd name="T29" fmla="*/ 5650 h 10140"/>
                <a:gd name="T30" fmla="*/ 8406 w 12348"/>
                <a:gd name="T31" fmla="*/ 6294 h 10140"/>
                <a:gd name="T32" fmla="*/ 7074 w 12348"/>
                <a:gd name="T33" fmla="*/ 6083 h 10140"/>
                <a:gd name="T34" fmla="*/ 6223 w 12348"/>
                <a:gd name="T35" fmla="*/ 5175 h 10140"/>
                <a:gd name="T36" fmla="*/ 6194 w 12348"/>
                <a:gd name="T37" fmla="*/ 3590 h 10140"/>
                <a:gd name="T38" fmla="*/ 7544 w 12348"/>
                <a:gd name="T39" fmla="*/ 2434 h 10140"/>
                <a:gd name="T40" fmla="*/ 8888 w 12348"/>
                <a:gd name="T41" fmla="*/ 2521 h 10140"/>
                <a:gd name="T42" fmla="*/ 8520 w 12348"/>
                <a:gd name="T43" fmla="*/ 2214 h 10140"/>
                <a:gd name="T44" fmla="*/ 7108 w 12348"/>
                <a:gd name="T45" fmla="*/ 2358 h 10140"/>
                <a:gd name="T46" fmla="*/ 6105 w 12348"/>
                <a:gd name="T47" fmla="*/ 3284 h 10140"/>
                <a:gd name="T48" fmla="*/ 5841 w 12348"/>
                <a:gd name="T49" fmla="*/ 4554 h 10140"/>
                <a:gd name="T50" fmla="*/ 6374 w 12348"/>
                <a:gd name="T51" fmla="*/ 5801 h 10140"/>
                <a:gd name="T52" fmla="*/ 7598 w 12348"/>
                <a:gd name="T53" fmla="*/ 6510 h 10140"/>
                <a:gd name="T54" fmla="*/ 2860 w 12348"/>
                <a:gd name="T55" fmla="*/ 7635 h 10140"/>
                <a:gd name="T56" fmla="*/ 4963 w 12348"/>
                <a:gd name="T57" fmla="*/ 6805 h 10140"/>
                <a:gd name="T58" fmla="*/ 9531 w 12348"/>
                <a:gd name="T59" fmla="*/ 2063 h 10140"/>
                <a:gd name="T60" fmla="*/ 1738 w 12348"/>
                <a:gd name="T61" fmla="*/ 4674 h 10140"/>
                <a:gd name="T62" fmla="*/ 1277 w 12348"/>
                <a:gd name="T63" fmla="*/ 2765 h 10140"/>
                <a:gd name="T64" fmla="*/ 2632 w 12348"/>
                <a:gd name="T65" fmla="*/ 2774 h 10140"/>
                <a:gd name="T66" fmla="*/ 6174 w 12348"/>
                <a:gd name="T67" fmla="*/ 8820 h 10140"/>
                <a:gd name="T68" fmla="*/ 3521 w 12348"/>
                <a:gd name="T69" fmla="*/ 7975 h 10140"/>
                <a:gd name="T70" fmla="*/ 7766 w 12348"/>
                <a:gd name="T71" fmla="*/ 8580 h 10140"/>
                <a:gd name="T72" fmla="*/ 8437 w 12348"/>
                <a:gd name="T73" fmla="*/ 8331 h 10140"/>
                <a:gd name="T74" fmla="*/ 10581 w 12348"/>
                <a:gd name="T75" fmla="*/ 7679 h 10140"/>
                <a:gd name="T76" fmla="*/ 9956 w 12348"/>
                <a:gd name="T77" fmla="*/ 3080 h 10140"/>
                <a:gd name="T78" fmla="*/ 9846 w 12348"/>
                <a:gd name="T79" fmla="*/ 2465 h 10140"/>
                <a:gd name="T80" fmla="*/ 2637 w 12348"/>
                <a:gd name="T81" fmla="*/ 3300 h 10140"/>
                <a:gd name="T82" fmla="*/ 10056 w 12348"/>
                <a:gd name="T83" fmla="*/ 5151 h 10140"/>
                <a:gd name="T84" fmla="*/ 10046 w 12348"/>
                <a:gd name="T85" fmla="*/ 3526 h 10140"/>
                <a:gd name="T86" fmla="*/ 8431 w 12348"/>
                <a:gd name="T87" fmla="*/ 7761 h 10140"/>
                <a:gd name="T88" fmla="*/ 8962 w 12348"/>
                <a:gd name="T89" fmla="*/ 6328 h 10140"/>
                <a:gd name="T90" fmla="*/ 9531 w 12348"/>
                <a:gd name="T91" fmla="*/ 6861 h 10140"/>
                <a:gd name="T92" fmla="*/ 2836 w 12348"/>
                <a:gd name="T93" fmla="*/ 7290 h 10140"/>
                <a:gd name="T94" fmla="*/ 455 w 12348"/>
                <a:gd name="T95" fmla="*/ 7141 h 10140"/>
                <a:gd name="T96" fmla="*/ 473 w 12348"/>
                <a:gd name="T97" fmla="*/ 6561 h 10140"/>
                <a:gd name="T98" fmla="*/ 4284 w 12348"/>
                <a:gd name="T99" fmla="*/ 7084 h 10140"/>
                <a:gd name="T100" fmla="*/ 8177 w 12348"/>
                <a:gd name="T101" fmla="*/ 6888 h 10140"/>
                <a:gd name="T102" fmla="*/ 8021 w 12348"/>
                <a:gd name="T103" fmla="*/ 8441 h 10140"/>
                <a:gd name="T104" fmla="*/ 7832 w 12348"/>
                <a:gd name="T105" fmla="*/ 7440 h 10140"/>
                <a:gd name="T106" fmla="*/ 4654 w 12348"/>
                <a:gd name="T107" fmla="*/ 6867 h 10140"/>
                <a:gd name="T108" fmla="*/ 4655 w 12348"/>
                <a:gd name="T109" fmla="*/ 6863 h 10140"/>
                <a:gd name="T110" fmla="*/ 2626 w 12348"/>
                <a:gd name="T111" fmla="*/ 7511 h 10140"/>
                <a:gd name="T112" fmla="*/ 7358 w 12348"/>
                <a:gd name="T113" fmla="*/ 9599 h 10140"/>
                <a:gd name="T114" fmla="*/ 12130 w 12348"/>
                <a:gd name="T115" fmla="*/ 9041 h 10140"/>
                <a:gd name="T116" fmla="*/ 3956 w 12348"/>
                <a:gd name="T117" fmla="*/ 9041 h 10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48" h="10140">
                  <a:moveTo>
                    <a:pt x="2671" y="36"/>
                  </a:moveTo>
                  <a:lnTo>
                    <a:pt x="2665" y="43"/>
                  </a:lnTo>
                  <a:lnTo>
                    <a:pt x="2656" y="67"/>
                  </a:lnTo>
                  <a:lnTo>
                    <a:pt x="2647" y="143"/>
                  </a:lnTo>
                  <a:lnTo>
                    <a:pt x="2637" y="535"/>
                  </a:lnTo>
                  <a:lnTo>
                    <a:pt x="2637" y="1166"/>
                  </a:lnTo>
                  <a:lnTo>
                    <a:pt x="2637" y="2258"/>
                  </a:lnTo>
                  <a:lnTo>
                    <a:pt x="2123" y="2264"/>
                  </a:lnTo>
                  <a:lnTo>
                    <a:pt x="1607" y="2270"/>
                  </a:lnTo>
                  <a:lnTo>
                    <a:pt x="1452" y="2345"/>
                  </a:lnTo>
                  <a:lnTo>
                    <a:pt x="1414" y="2364"/>
                  </a:lnTo>
                  <a:lnTo>
                    <a:pt x="1342" y="2405"/>
                  </a:lnTo>
                  <a:lnTo>
                    <a:pt x="1277" y="2452"/>
                  </a:lnTo>
                  <a:lnTo>
                    <a:pt x="1215" y="2502"/>
                  </a:lnTo>
                  <a:lnTo>
                    <a:pt x="1160" y="2558"/>
                  </a:lnTo>
                  <a:lnTo>
                    <a:pt x="1109" y="2618"/>
                  </a:lnTo>
                  <a:lnTo>
                    <a:pt x="1063" y="2684"/>
                  </a:lnTo>
                  <a:lnTo>
                    <a:pt x="1021" y="2756"/>
                  </a:lnTo>
                  <a:lnTo>
                    <a:pt x="1002" y="2795"/>
                  </a:lnTo>
                  <a:lnTo>
                    <a:pt x="929" y="2951"/>
                  </a:lnTo>
                  <a:lnTo>
                    <a:pt x="923" y="4572"/>
                  </a:lnTo>
                  <a:lnTo>
                    <a:pt x="918" y="6195"/>
                  </a:lnTo>
                  <a:lnTo>
                    <a:pt x="773" y="6204"/>
                  </a:lnTo>
                  <a:lnTo>
                    <a:pt x="724" y="6209"/>
                  </a:lnTo>
                  <a:lnTo>
                    <a:pt x="630" y="6226"/>
                  </a:lnTo>
                  <a:lnTo>
                    <a:pt x="543" y="6253"/>
                  </a:lnTo>
                  <a:lnTo>
                    <a:pt x="464" y="6291"/>
                  </a:lnTo>
                  <a:lnTo>
                    <a:pt x="392" y="6339"/>
                  </a:lnTo>
                  <a:lnTo>
                    <a:pt x="327" y="6395"/>
                  </a:lnTo>
                  <a:lnTo>
                    <a:pt x="271" y="6461"/>
                  </a:lnTo>
                  <a:lnTo>
                    <a:pt x="222" y="6537"/>
                  </a:lnTo>
                  <a:lnTo>
                    <a:pt x="201" y="6579"/>
                  </a:lnTo>
                  <a:lnTo>
                    <a:pt x="186" y="6612"/>
                  </a:lnTo>
                  <a:lnTo>
                    <a:pt x="165" y="6672"/>
                  </a:lnTo>
                  <a:lnTo>
                    <a:pt x="153" y="6733"/>
                  </a:lnTo>
                  <a:lnTo>
                    <a:pt x="150" y="6810"/>
                  </a:lnTo>
                  <a:lnTo>
                    <a:pt x="150" y="6861"/>
                  </a:lnTo>
                  <a:lnTo>
                    <a:pt x="150" y="6912"/>
                  </a:lnTo>
                  <a:lnTo>
                    <a:pt x="154" y="6989"/>
                  </a:lnTo>
                  <a:lnTo>
                    <a:pt x="166" y="7050"/>
                  </a:lnTo>
                  <a:lnTo>
                    <a:pt x="188" y="7110"/>
                  </a:lnTo>
                  <a:lnTo>
                    <a:pt x="205" y="7145"/>
                  </a:lnTo>
                  <a:lnTo>
                    <a:pt x="219" y="7171"/>
                  </a:lnTo>
                  <a:lnTo>
                    <a:pt x="253" y="7223"/>
                  </a:lnTo>
                  <a:lnTo>
                    <a:pt x="313" y="7299"/>
                  </a:lnTo>
                  <a:lnTo>
                    <a:pt x="406" y="7385"/>
                  </a:lnTo>
                  <a:lnTo>
                    <a:pt x="480" y="7435"/>
                  </a:lnTo>
                  <a:lnTo>
                    <a:pt x="531" y="7459"/>
                  </a:lnTo>
                  <a:lnTo>
                    <a:pt x="555" y="7469"/>
                  </a:lnTo>
                  <a:lnTo>
                    <a:pt x="600" y="7481"/>
                  </a:lnTo>
                  <a:lnTo>
                    <a:pt x="721" y="7501"/>
                  </a:lnTo>
                  <a:lnTo>
                    <a:pt x="779" y="7505"/>
                  </a:lnTo>
                  <a:lnTo>
                    <a:pt x="908" y="7511"/>
                  </a:lnTo>
                  <a:lnTo>
                    <a:pt x="908" y="8160"/>
                  </a:lnTo>
                  <a:lnTo>
                    <a:pt x="908" y="8811"/>
                  </a:lnTo>
                  <a:lnTo>
                    <a:pt x="480" y="8817"/>
                  </a:lnTo>
                  <a:lnTo>
                    <a:pt x="289" y="8819"/>
                  </a:lnTo>
                  <a:lnTo>
                    <a:pt x="103" y="8829"/>
                  </a:lnTo>
                  <a:lnTo>
                    <a:pt x="37" y="8837"/>
                  </a:lnTo>
                  <a:lnTo>
                    <a:pt x="25" y="8843"/>
                  </a:lnTo>
                  <a:lnTo>
                    <a:pt x="18" y="8852"/>
                  </a:lnTo>
                  <a:lnTo>
                    <a:pt x="8" y="8889"/>
                  </a:lnTo>
                  <a:lnTo>
                    <a:pt x="0" y="8999"/>
                  </a:lnTo>
                  <a:lnTo>
                    <a:pt x="0" y="9131"/>
                  </a:lnTo>
                  <a:lnTo>
                    <a:pt x="0" y="9278"/>
                  </a:lnTo>
                  <a:lnTo>
                    <a:pt x="9" y="9381"/>
                  </a:lnTo>
                  <a:lnTo>
                    <a:pt x="24" y="9414"/>
                  </a:lnTo>
                  <a:lnTo>
                    <a:pt x="36" y="9425"/>
                  </a:lnTo>
                  <a:lnTo>
                    <a:pt x="82" y="9458"/>
                  </a:lnTo>
                  <a:lnTo>
                    <a:pt x="435" y="9660"/>
                  </a:lnTo>
                  <a:lnTo>
                    <a:pt x="681" y="9798"/>
                  </a:lnTo>
                  <a:lnTo>
                    <a:pt x="1290" y="10140"/>
                  </a:lnTo>
                  <a:lnTo>
                    <a:pt x="6169" y="10140"/>
                  </a:lnTo>
                  <a:lnTo>
                    <a:pt x="11048" y="10140"/>
                  </a:lnTo>
                  <a:lnTo>
                    <a:pt x="11662" y="9797"/>
                  </a:lnTo>
                  <a:lnTo>
                    <a:pt x="11910" y="9657"/>
                  </a:lnTo>
                  <a:lnTo>
                    <a:pt x="12264" y="9449"/>
                  </a:lnTo>
                  <a:lnTo>
                    <a:pt x="12312" y="9417"/>
                  </a:lnTo>
                  <a:lnTo>
                    <a:pt x="12322" y="9405"/>
                  </a:lnTo>
                  <a:lnTo>
                    <a:pt x="12336" y="9370"/>
                  </a:lnTo>
                  <a:lnTo>
                    <a:pt x="12347" y="9270"/>
                  </a:lnTo>
                  <a:lnTo>
                    <a:pt x="12348" y="9135"/>
                  </a:lnTo>
                  <a:lnTo>
                    <a:pt x="12347" y="8997"/>
                  </a:lnTo>
                  <a:lnTo>
                    <a:pt x="12337" y="8898"/>
                  </a:lnTo>
                  <a:lnTo>
                    <a:pt x="12323" y="8866"/>
                  </a:lnTo>
                  <a:lnTo>
                    <a:pt x="12312" y="8855"/>
                  </a:lnTo>
                  <a:lnTo>
                    <a:pt x="12299" y="8844"/>
                  </a:lnTo>
                  <a:lnTo>
                    <a:pt x="12251" y="8830"/>
                  </a:lnTo>
                  <a:lnTo>
                    <a:pt x="12088" y="8822"/>
                  </a:lnTo>
                  <a:lnTo>
                    <a:pt x="11852" y="8820"/>
                  </a:lnTo>
                  <a:lnTo>
                    <a:pt x="11428" y="8820"/>
                  </a:lnTo>
                  <a:lnTo>
                    <a:pt x="11428" y="5973"/>
                  </a:lnTo>
                  <a:lnTo>
                    <a:pt x="11427" y="4686"/>
                  </a:lnTo>
                  <a:lnTo>
                    <a:pt x="11420" y="3481"/>
                  </a:lnTo>
                  <a:lnTo>
                    <a:pt x="11413" y="3074"/>
                  </a:lnTo>
                  <a:lnTo>
                    <a:pt x="11408" y="3018"/>
                  </a:lnTo>
                  <a:lnTo>
                    <a:pt x="11398" y="2972"/>
                  </a:lnTo>
                  <a:lnTo>
                    <a:pt x="11370" y="2880"/>
                  </a:lnTo>
                  <a:lnTo>
                    <a:pt x="11329" y="2789"/>
                  </a:lnTo>
                  <a:lnTo>
                    <a:pt x="11279" y="2699"/>
                  </a:lnTo>
                  <a:lnTo>
                    <a:pt x="11220" y="2614"/>
                  </a:lnTo>
                  <a:lnTo>
                    <a:pt x="11155" y="2536"/>
                  </a:lnTo>
                  <a:lnTo>
                    <a:pt x="11085" y="2467"/>
                  </a:lnTo>
                  <a:lnTo>
                    <a:pt x="11011" y="2410"/>
                  </a:lnTo>
                  <a:lnTo>
                    <a:pt x="10973" y="2387"/>
                  </a:lnTo>
                  <a:lnTo>
                    <a:pt x="10938" y="2366"/>
                  </a:lnTo>
                  <a:lnTo>
                    <a:pt x="10875" y="2334"/>
                  </a:lnTo>
                  <a:lnTo>
                    <a:pt x="10809" y="2308"/>
                  </a:lnTo>
                  <a:lnTo>
                    <a:pt x="10738" y="2290"/>
                  </a:lnTo>
                  <a:lnTo>
                    <a:pt x="10656" y="2276"/>
                  </a:lnTo>
                  <a:lnTo>
                    <a:pt x="10557" y="2267"/>
                  </a:lnTo>
                  <a:lnTo>
                    <a:pt x="10369" y="2261"/>
                  </a:lnTo>
                  <a:lnTo>
                    <a:pt x="10197" y="2261"/>
                  </a:lnTo>
                  <a:lnTo>
                    <a:pt x="9750" y="2261"/>
                  </a:lnTo>
                  <a:lnTo>
                    <a:pt x="9750" y="1164"/>
                  </a:lnTo>
                  <a:lnTo>
                    <a:pt x="9750" y="507"/>
                  </a:lnTo>
                  <a:lnTo>
                    <a:pt x="9740" y="126"/>
                  </a:lnTo>
                  <a:lnTo>
                    <a:pt x="9730" y="60"/>
                  </a:lnTo>
                  <a:lnTo>
                    <a:pt x="9720" y="41"/>
                  </a:lnTo>
                  <a:lnTo>
                    <a:pt x="9714" y="35"/>
                  </a:lnTo>
                  <a:lnTo>
                    <a:pt x="9706" y="29"/>
                  </a:lnTo>
                  <a:lnTo>
                    <a:pt x="9655" y="19"/>
                  </a:lnTo>
                  <a:lnTo>
                    <a:pt x="9451" y="9"/>
                  </a:lnTo>
                  <a:lnTo>
                    <a:pt x="8235" y="1"/>
                  </a:lnTo>
                  <a:lnTo>
                    <a:pt x="6189" y="0"/>
                  </a:lnTo>
                  <a:lnTo>
                    <a:pt x="4077" y="1"/>
                  </a:lnTo>
                  <a:lnTo>
                    <a:pt x="2894" y="9"/>
                  </a:lnTo>
                  <a:lnTo>
                    <a:pt x="2716" y="20"/>
                  </a:lnTo>
                  <a:lnTo>
                    <a:pt x="2677" y="30"/>
                  </a:lnTo>
                  <a:lnTo>
                    <a:pt x="2671" y="36"/>
                  </a:lnTo>
                  <a:close/>
                  <a:moveTo>
                    <a:pt x="9531" y="680"/>
                  </a:moveTo>
                  <a:lnTo>
                    <a:pt x="9531" y="1140"/>
                  </a:lnTo>
                  <a:lnTo>
                    <a:pt x="6193" y="1140"/>
                  </a:lnTo>
                  <a:lnTo>
                    <a:pt x="2857" y="1140"/>
                  </a:lnTo>
                  <a:lnTo>
                    <a:pt x="2857" y="680"/>
                  </a:lnTo>
                  <a:lnTo>
                    <a:pt x="2857" y="221"/>
                  </a:lnTo>
                  <a:lnTo>
                    <a:pt x="6193" y="221"/>
                  </a:lnTo>
                  <a:lnTo>
                    <a:pt x="9531" y="221"/>
                  </a:lnTo>
                  <a:lnTo>
                    <a:pt x="9531" y="680"/>
                  </a:lnTo>
                  <a:close/>
                  <a:moveTo>
                    <a:pt x="9531" y="2063"/>
                  </a:moveTo>
                  <a:lnTo>
                    <a:pt x="9531" y="2765"/>
                  </a:lnTo>
                  <a:lnTo>
                    <a:pt x="9436" y="2681"/>
                  </a:lnTo>
                  <a:lnTo>
                    <a:pt x="9375" y="2628"/>
                  </a:lnTo>
                  <a:lnTo>
                    <a:pt x="9297" y="2576"/>
                  </a:lnTo>
                  <a:lnTo>
                    <a:pt x="9252" y="2556"/>
                  </a:lnTo>
                  <a:lnTo>
                    <a:pt x="9215" y="2548"/>
                  </a:lnTo>
                  <a:lnTo>
                    <a:pt x="9183" y="2551"/>
                  </a:lnTo>
                  <a:lnTo>
                    <a:pt x="9158" y="2567"/>
                  </a:lnTo>
                  <a:lnTo>
                    <a:pt x="9139" y="2594"/>
                  </a:lnTo>
                  <a:lnTo>
                    <a:pt x="9130" y="2612"/>
                  </a:lnTo>
                  <a:lnTo>
                    <a:pt x="9122" y="2638"/>
                  </a:lnTo>
                  <a:lnTo>
                    <a:pt x="9121" y="2669"/>
                  </a:lnTo>
                  <a:lnTo>
                    <a:pt x="9128" y="2690"/>
                  </a:lnTo>
                  <a:lnTo>
                    <a:pt x="9153" y="2725"/>
                  </a:lnTo>
                  <a:lnTo>
                    <a:pt x="9226" y="2791"/>
                  </a:lnTo>
                  <a:lnTo>
                    <a:pt x="9282" y="2838"/>
                  </a:lnTo>
                  <a:lnTo>
                    <a:pt x="9340" y="2887"/>
                  </a:lnTo>
                  <a:lnTo>
                    <a:pt x="9447" y="2990"/>
                  </a:lnTo>
                  <a:lnTo>
                    <a:pt x="9545" y="3102"/>
                  </a:lnTo>
                  <a:lnTo>
                    <a:pt x="9634" y="3220"/>
                  </a:lnTo>
                  <a:lnTo>
                    <a:pt x="9714" y="3344"/>
                  </a:lnTo>
                  <a:lnTo>
                    <a:pt x="9784" y="3474"/>
                  </a:lnTo>
                  <a:lnTo>
                    <a:pt x="9843" y="3608"/>
                  </a:lnTo>
                  <a:lnTo>
                    <a:pt x="9893" y="3746"/>
                  </a:lnTo>
                  <a:lnTo>
                    <a:pt x="9932" y="3888"/>
                  </a:lnTo>
                  <a:lnTo>
                    <a:pt x="9962" y="4032"/>
                  </a:lnTo>
                  <a:lnTo>
                    <a:pt x="9980" y="4178"/>
                  </a:lnTo>
                  <a:lnTo>
                    <a:pt x="9989" y="4327"/>
                  </a:lnTo>
                  <a:lnTo>
                    <a:pt x="9985" y="4475"/>
                  </a:lnTo>
                  <a:lnTo>
                    <a:pt x="9971" y="4624"/>
                  </a:lnTo>
                  <a:lnTo>
                    <a:pt x="9944" y="4771"/>
                  </a:lnTo>
                  <a:lnTo>
                    <a:pt x="9907" y="4918"/>
                  </a:lnTo>
                  <a:lnTo>
                    <a:pt x="9884" y="4991"/>
                  </a:lnTo>
                  <a:lnTo>
                    <a:pt x="9864" y="5047"/>
                  </a:lnTo>
                  <a:lnTo>
                    <a:pt x="9820" y="5157"/>
                  </a:lnTo>
                  <a:lnTo>
                    <a:pt x="9768" y="5263"/>
                  </a:lnTo>
                  <a:lnTo>
                    <a:pt x="9710" y="5365"/>
                  </a:lnTo>
                  <a:lnTo>
                    <a:pt x="9647" y="5465"/>
                  </a:lnTo>
                  <a:lnTo>
                    <a:pt x="9577" y="5560"/>
                  </a:lnTo>
                  <a:lnTo>
                    <a:pt x="9503" y="5650"/>
                  </a:lnTo>
                  <a:lnTo>
                    <a:pt x="9423" y="5735"/>
                  </a:lnTo>
                  <a:lnTo>
                    <a:pt x="9339" y="5817"/>
                  </a:lnTo>
                  <a:lnTo>
                    <a:pt x="9249" y="5892"/>
                  </a:lnTo>
                  <a:lnTo>
                    <a:pt x="9154" y="5963"/>
                  </a:lnTo>
                  <a:lnTo>
                    <a:pt x="9055" y="6029"/>
                  </a:lnTo>
                  <a:lnTo>
                    <a:pt x="8952" y="6089"/>
                  </a:lnTo>
                  <a:lnTo>
                    <a:pt x="8844" y="6143"/>
                  </a:lnTo>
                  <a:lnTo>
                    <a:pt x="8733" y="6192"/>
                  </a:lnTo>
                  <a:lnTo>
                    <a:pt x="8618" y="6234"/>
                  </a:lnTo>
                  <a:lnTo>
                    <a:pt x="8560" y="6252"/>
                  </a:lnTo>
                  <a:lnTo>
                    <a:pt x="8502" y="6270"/>
                  </a:lnTo>
                  <a:lnTo>
                    <a:pt x="8406" y="6294"/>
                  </a:lnTo>
                  <a:lnTo>
                    <a:pt x="8299" y="6305"/>
                  </a:lnTo>
                  <a:lnTo>
                    <a:pt x="8145" y="6309"/>
                  </a:lnTo>
                  <a:lnTo>
                    <a:pt x="8032" y="6309"/>
                  </a:lnTo>
                  <a:lnTo>
                    <a:pt x="7846" y="6309"/>
                  </a:lnTo>
                  <a:lnTo>
                    <a:pt x="7675" y="6299"/>
                  </a:lnTo>
                  <a:lnTo>
                    <a:pt x="7591" y="6285"/>
                  </a:lnTo>
                  <a:lnTo>
                    <a:pt x="7552" y="6275"/>
                  </a:lnTo>
                  <a:lnTo>
                    <a:pt x="7495" y="6258"/>
                  </a:lnTo>
                  <a:lnTo>
                    <a:pt x="7385" y="6222"/>
                  </a:lnTo>
                  <a:lnTo>
                    <a:pt x="7278" y="6180"/>
                  </a:lnTo>
                  <a:lnTo>
                    <a:pt x="7174" y="6135"/>
                  </a:lnTo>
                  <a:lnTo>
                    <a:pt x="7074" y="6083"/>
                  </a:lnTo>
                  <a:lnTo>
                    <a:pt x="6977" y="6027"/>
                  </a:lnTo>
                  <a:lnTo>
                    <a:pt x="6885" y="5965"/>
                  </a:lnTo>
                  <a:lnTo>
                    <a:pt x="6796" y="5901"/>
                  </a:lnTo>
                  <a:lnTo>
                    <a:pt x="6712" y="5830"/>
                  </a:lnTo>
                  <a:lnTo>
                    <a:pt x="6632" y="5755"/>
                  </a:lnTo>
                  <a:lnTo>
                    <a:pt x="6556" y="5677"/>
                  </a:lnTo>
                  <a:lnTo>
                    <a:pt x="6484" y="5595"/>
                  </a:lnTo>
                  <a:lnTo>
                    <a:pt x="6418" y="5508"/>
                  </a:lnTo>
                  <a:lnTo>
                    <a:pt x="6356" y="5417"/>
                  </a:lnTo>
                  <a:lnTo>
                    <a:pt x="6300" y="5323"/>
                  </a:lnTo>
                  <a:lnTo>
                    <a:pt x="6247" y="5225"/>
                  </a:lnTo>
                  <a:lnTo>
                    <a:pt x="6223" y="5175"/>
                  </a:lnTo>
                  <a:lnTo>
                    <a:pt x="6201" y="5127"/>
                  </a:lnTo>
                  <a:lnTo>
                    <a:pt x="6163" y="5029"/>
                  </a:lnTo>
                  <a:lnTo>
                    <a:pt x="6131" y="4930"/>
                  </a:lnTo>
                  <a:lnTo>
                    <a:pt x="6103" y="4829"/>
                  </a:lnTo>
                  <a:lnTo>
                    <a:pt x="6071" y="4674"/>
                  </a:lnTo>
                  <a:lnTo>
                    <a:pt x="6049" y="4464"/>
                  </a:lnTo>
                  <a:lnTo>
                    <a:pt x="6048" y="4253"/>
                  </a:lnTo>
                  <a:lnTo>
                    <a:pt x="6068" y="4043"/>
                  </a:lnTo>
                  <a:lnTo>
                    <a:pt x="6098" y="3888"/>
                  </a:lnTo>
                  <a:lnTo>
                    <a:pt x="6125" y="3787"/>
                  </a:lnTo>
                  <a:lnTo>
                    <a:pt x="6157" y="3688"/>
                  </a:lnTo>
                  <a:lnTo>
                    <a:pt x="6194" y="3590"/>
                  </a:lnTo>
                  <a:lnTo>
                    <a:pt x="6216" y="3542"/>
                  </a:lnTo>
                  <a:lnTo>
                    <a:pt x="6254" y="3462"/>
                  </a:lnTo>
                  <a:lnTo>
                    <a:pt x="6351" y="3298"/>
                  </a:lnTo>
                  <a:lnTo>
                    <a:pt x="6468" y="3137"/>
                  </a:lnTo>
                  <a:lnTo>
                    <a:pt x="6599" y="2987"/>
                  </a:lnTo>
                  <a:lnTo>
                    <a:pt x="6669" y="2918"/>
                  </a:lnTo>
                  <a:lnTo>
                    <a:pt x="6738" y="2854"/>
                  </a:lnTo>
                  <a:lnTo>
                    <a:pt x="6886" y="2738"/>
                  </a:lnTo>
                  <a:lnTo>
                    <a:pt x="7041" y="2638"/>
                  </a:lnTo>
                  <a:lnTo>
                    <a:pt x="7202" y="2554"/>
                  </a:lnTo>
                  <a:lnTo>
                    <a:pt x="7370" y="2485"/>
                  </a:lnTo>
                  <a:lnTo>
                    <a:pt x="7544" y="2434"/>
                  </a:lnTo>
                  <a:lnTo>
                    <a:pt x="7724" y="2399"/>
                  </a:lnTo>
                  <a:lnTo>
                    <a:pt x="7907" y="2382"/>
                  </a:lnTo>
                  <a:lnTo>
                    <a:pt x="8002" y="2381"/>
                  </a:lnTo>
                  <a:lnTo>
                    <a:pt x="8092" y="2381"/>
                  </a:lnTo>
                  <a:lnTo>
                    <a:pt x="8250" y="2392"/>
                  </a:lnTo>
                  <a:lnTo>
                    <a:pt x="8399" y="2416"/>
                  </a:lnTo>
                  <a:lnTo>
                    <a:pt x="8555" y="2455"/>
                  </a:lnTo>
                  <a:lnTo>
                    <a:pt x="8643" y="2483"/>
                  </a:lnTo>
                  <a:lnTo>
                    <a:pt x="8713" y="2504"/>
                  </a:lnTo>
                  <a:lnTo>
                    <a:pt x="8814" y="2527"/>
                  </a:lnTo>
                  <a:lnTo>
                    <a:pt x="8864" y="2528"/>
                  </a:lnTo>
                  <a:lnTo>
                    <a:pt x="8888" y="2521"/>
                  </a:lnTo>
                  <a:lnTo>
                    <a:pt x="8905" y="2509"/>
                  </a:lnTo>
                  <a:lnTo>
                    <a:pt x="8917" y="2490"/>
                  </a:lnTo>
                  <a:lnTo>
                    <a:pt x="8920" y="2478"/>
                  </a:lnTo>
                  <a:lnTo>
                    <a:pt x="8930" y="2447"/>
                  </a:lnTo>
                  <a:lnTo>
                    <a:pt x="8929" y="2407"/>
                  </a:lnTo>
                  <a:lnTo>
                    <a:pt x="8922" y="2384"/>
                  </a:lnTo>
                  <a:lnTo>
                    <a:pt x="8906" y="2363"/>
                  </a:lnTo>
                  <a:lnTo>
                    <a:pt x="8884" y="2344"/>
                  </a:lnTo>
                  <a:lnTo>
                    <a:pt x="8839" y="2317"/>
                  </a:lnTo>
                  <a:lnTo>
                    <a:pt x="8797" y="2300"/>
                  </a:lnTo>
                  <a:lnTo>
                    <a:pt x="8697" y="2264"/>
                  </a:lnTo>
                  <a:lnTo>
                    <a:pt x="8520" y="2214"/>
                  </a:lnTo>
                  <a:lnTo>
                    <a:pt x="8341" y="2184"/>
                  </a:lnTo>
                  <a:lnTo>
                    <a:pt x="8136" y="2172"/>
                  </a:lnTo>
                  <a:lnTo>
                    <a:pt x="8012" y="2172"/>
                  </a:lnTo>
                  <a:lnTo>
                    <a:pt x="7913" y="2172"/>
                  </a:lnTo>
                  <a:lnTo>
                    <a:pt x="7767" y="2176"/>
                  </a:lnTo>
                  <a:lnTo>
                    <a:pt x="7657" y="2186"/>
                  </a:lnTo>
                  <a:lnTo>
                    <a:pt x="7558" y="2204"/>
                  </a:lnTo>
                  <a:lnTo>
                    <a:pt x="7505" y="2219"/>
                  </a:lnTo>
                  <a:lnTo>
                    <a:pt x="7445" y="2234"/>
                  </a:lnTo>
                  <a:lnTo>
                    <a:pt x="7330" y="2270"/>
                  </a:lnTo>
                  <a:lnTo>
                    <a:pt x="7217" y="2311"/>
                  </a:lnTo>
                  <a:lnTo>
                    <a:pt x="7108" y="2358"/>
                  </a:lnTo>
                  <a:lnTo>
                    <a:pt x="7002" y="2410"/>
                  </a:lnTo>
                  <a:lnTo>
                    <a:pt x="6900" y="2467"/>
                  </a:lnTo>
                  <a:lnTo>
                    <a:pt x="6802" y="2528"/>
                  </a:lnTo>
                  <a:lnTo>
                    <a:pt x="6707" y="2594"/>
                  </a:lnTo>
                  <a:lnTo>
                    <a:pt x="6617" y="2665"/>
                  </a:lnTo>
                  <a:lnTo>
                    <a:pt x="6531" y="2741"/>
                  </a:lnTo>
                  <a:lnTo>
                    <a:pt x="6448" y="2821"/>
                  </a:lnTo>
                  <a:lnTo>
                    <a:pt x="6370" y="2905"/>
                  </a:lnTo>
                  <a:lnTo>
                    <a:pt x="6297" y="2994"/>
                  </a:lnTo>
                  <a:lnTo>
                    <a:pt x="6229" y="3086"/>
                  </a:lnTo>
                  <a:lnTo>
                    <a:pt x="6164" y="3184"/>
                  </a:lnTo>
                  <a:lnTo>
                    <a:pt x="6105" y="3284"/>
                  </a:lnTo>
                  <a:lnTo>
                    <a:pt x="6078" y="3336"/>
                  </a:lnTo>
                  <a:lnTo>
                    <a:pt x="6046" y="3398"/>
                  </a:lnTo>
                  <a:lnTo>
                    <a:pt x="5990" y="3520"/>
                  </a:lnTo>
                  <a:lnTo>
                    <a:pt x="5945" y="3640"/>
                  </a:lnTo>
                  <a:lnTo>
                    <a:pt x="5906" y="3761"/>
                  </a:lnTo>
                  <a:lnTo>
                    <a:pt x="5877" y="3884"/>
                  </a:lnTo>
                  <a:lnTo>
                    <a:pt x="5855" y="4010"/>
                  </a:lnTo>
                  <a:lnTo>
                    <a:pt x="5842" y="4141"/>
                  </a:lnTo>
                  <a:lnTo>
                    <a:pt x="5835" y="4279"/>
                  </a:lnTo>
                  <a:lnTo>
                    <a:pt x="5833" y="4350"/>
                  </a:lnTo>
                  <a:lnTo>
                    <a:pt x="5835" y="4420"/>
                  </a:lnTo>
                  <a:lnTo>
                    <a:pt x="5841" y="4554"/>
                  </a:lnTo>
                  <a:lnTo>
                    <a:pt x="5854" y="4683"/>
                  </a:lnTo>
                  <a:lnTo>
                    <a:pt x="5874" y="4806"/>
                  </a:lnTo>
                  <a:lnTo>
                    <a:pt x="5903" y="4927"/>
                  </a:lnTo>
                  <a:lnTo>
                    <a:pt x="5938" y="5046"/>
                  </a:lnTo>
                  <a:lnTo>
                    <a:pt x="5982" y="5164"/>
                  </a:lnTo>
                  <a:lnTo>
                    <a:pt x="6034" y="5283"/>
                  </a:lnTo>
                  <a:lnTo>
                    <a:pt x="6064" y="5343"/>
                  </a:lnTo>
                  <a:lnTo>
                    <a:pt x="6092" y="5398"/>
                  </a:lnTo>
                  <a:lnTo>
                    <a:pt x="6153" y="5505"/>
                  </a:lnTo>
                  <a:lnTo>
                    <a:pt x="6222" y="5608"/>
                  </a:lnTo>
                  <a:lnTo>
                    <a:pt x="6295" y="5706"/>
                  </a:lnTo>
                  <a:lnTo>
                    <a:pt x="6374" y="5801"/>
                  </a:lnTo>
                  <a:lnTo>
                    <a:pt x="6458" y="5891"/>
                  </a:lnTo>
                  <a:lnTo>
                    <a:pt x="6548" y="5976"/>
                  </a:lnTo>
                  <a:lnTo>
                    <a:pt x="6641" y="6055"/>
                  </a:lnTo>
                  <a:lnTo>
                    <a:pt x="6741" y="6131"/>
                  </a:lnTo>
                  <a:lnTo>
                    <a:pt x="6843" y="6201"/>
                  </a:lnTo>
                  <a:lnTo>
                    <a:pt x="6951" y="6265"/>
                  </a:lnTo>
                  <a:lnTo>
                    <a:pt x="7061" y="6323"/>
                  </a:lnTo>
                  <a:lnTo>
                    <a:pt x="7175" y="6376"/>
                  </a:lnTo>
                  <a:lnTo>
                    <a:pt x="7292" y="6423"/>
                  </a:lnTo>
                  <a:lnTo>
                    <a:pt x="7412" y="6463"/>
                  </a:lnTo>
                  <a:lnTo>
                    <a:pt x="7536" y="6497"/>
                  </a:lnTo>
                  <a:lnTo>
                    <a:pt x="7598" y="6510"/>
                  </a:lnTo>
                  <a:lnTo>
                    <a:pt x="7615" y="6514"/>
                  </a:lnTo>
                  <a:lnTo>
                    <a:pt x="7636" y="6525"/>
                  </a:lnTo>
                  <a:lnTo>
                    <a:pt x="7648" y="6545"/>
                  </a:lnTo>
                  <a:lnTo>
                    <a:pt x="7652" y="6580"/>
                  </a:lnTo>
                  <a:lnTo>
                    <a:pt x="7652" y="6606"/>
                  </a:lnTo>
                  <a:lnTo>
                    <a:pt x="7647" y="6796"/>
                  </a:lnTo>
                  <a:lnTo>
                    <a:pt x="7612" y="7512"/>
                  </a:lnTo>
                  <a:lnTo>
                    <a:pt x="7600" y="7674"/>
                  </a:lnTo>
                  <a:lnTo>
                    <a:pt x="7590" y="7761"/>
                  </a:lnTo>
                  <a:lnTo>
                    <a:pt x="5222" y="7761"/>
                  </a:lnTo>
                  <a:lnTo>
                    <a:pt x="2854" y="7761"/>
                  </a:lnTo>
                  <a:lnTo>
                    <a:pt x="2860" y="7635"/>
                  </a:lnTo>
                  <a:lnTo>
                    <a:pt x="2866" y="7511"/>
                  </a:lnTo>
                  <a:lnTo>
                    <a:pt x="3460" y="7505"/>
                  </a:lnTo>
                  <a:lnTo>
                    <a:pt x="4053" y="7500"/>
                  </a:lnTo>
                  <a:lnTo>
                    <a:pt x="4509" y="7215"/>
                  </a:lnTo>
                  <a:lnTo>
                    <a:pt x="4655" y="7123"/>
                  </a:lnTo>
                  <a:lnTo>
                    <a:pt x="4842" y="7002"/>
                  </a:lnTo>
                  <a:lnTo>
                    <a:pt x="4935" y="6933"/>
                  </a:lnTo>
                  <a:lnTo>
                    <a:pt x="4962" y="6899"/>
                  </a:lnTo>
                  <a:lnTo>
                    <a:pt x="4969" y="6879"/>
                  </a:lnTo>
                  <a:lnTo>
                    <a:pt x="4970" y="6869"/>
                  </a:lnTo>
                  <a:lnTo>
                    <a:pt x="4971" y="6840"/>
                  </a:lnTo>
                  <a:lnTo>
                    <a:pt x="4963" y="6805"/>
                  </a:lnTo>
                  <a:lnTo>
                    <a:pt x="4952" y="6787"/>
                  </a:lnTo>
                  <a:lnTo>
                    <a:pt x="4945" y="6780"/>
                  </a:lnTo>
                  <a:lnTo>
                    <a:pt x="4820" y="6697"/>
                  </a:lnTo>
                  <a:lnTo>
                    <a:pt x="4469" y="6477"/>
                  </a:lnTo>
                  <a:lnTo>
                    <a:pt x="4028" y="6201"/>
                  </a:lnTo>
                  <a:lnTo>
                    <a:pt x="3442" y="6201"/>
                  </a:lnTo>
                  <a:lnTo>
                    <a:pt x="2857" y="6201"/>
                  </a:lnTo>
                  <a:lnTo>
                    <a:pt x="2857" y="3780"/>
                  </a:lnTo>
                  <a:lnTo>
                    <a:pt x="2857" y="1361"/>
                  </a:lnTo>
                  <a:lnTo>
                    <a:pt x="6193" y="1361"/>
                  </a:lnTo>
                  <a:lnTo>
                    <a:pt x="9531" y="1361"/>
                  </a:lnTo>
                  <a:lnTo>
                    <a:pt x="9531" y="2063"/>
                  </a:lnTo>
                  <a:close/>
                  <a:moveTo>
                    <a:pt x="2632" y="2774"/>
                  </a:moveTo>
                  <a:lnTo>
                    <a:pt x="2638" y="3080"/>
                  </a:lnTo>
                  <a:lnTo>
                    <a:pt x="2225" y="3080"/>
                  </a:lnTo>
                  <a:lnTo>
                    <a:pt x="1993" y="3080"/>
                  </a:lnTo>
                  <a:lnTo>
                    <a:pt x="1834" y="3090"/>
                  </a:lnTo>
                  <a:lnTo>
                    <a:pt x="1786" y="3104"/>
                  </a:lnTo>
                  <a:lnTo>
                    <a:pt x="1774" y="3114"/>
                  </a:lnTo>
                  <a:lnTo>
                    <a:pt x="1768" y="3120"/>
                  </a:lnTo>
                  <a:lnTo>
                    <a:pt x="1757" y="3144"/>
                  </a:lnTo>
                  <a:lnTo>
                    <a:pt x="1746" y="3229"/>
                  </a:lnTo>
                  <a:lnTo>
                    <a:pt x="1738" y="3756"/>
                  </a:lnTo>
                  <a:lnTo>
                    <a:pt x="1738" y="4674"/>
                  </a:lnTo>
                  <a:lnTo>
                    <a:pt x="1738" y="6201"/>
                  </a:lnTo>
                  <a:lnTo>
                    <a:pt x="1438" y="6201"/>
                  </a:lnTo>
                  <a:lnTo>
                    <a:pt x="1139" y="6201"/>
                  </a:lnTo>
                  <a:lnTo>
                    <a:pt x="1139" y="4620"/>
                  </a:lnTo>
                  <a:lnTo>
                    <a:pt x="1139" y="3649"/>
                  </a:lnTo>
                  <a:lnTo>
                    <a:pt x="1148" y="3097"/>
                  </a:lnTo>
                  <a:lnTo>
                    <a:pt x="1160" y="2994"/>
                  </a:lnTo>
                  <a:lnTo>
                    <a:pt x="1172" y="2951"/>
                  </a:lnTo>
                  <a:lnTo>
                    <a:pt x="1181" y="2930"/>
                  </a:lnTo>
                  <a:lnTo>
                    <a:pt x="1191" y="2903"/>
                  </a:lnTo>
                  <a:lnTo>
                    <a:pt x="1220" y="2848"/>
                  </a:lnTo>
                  <a:lnTo>
                    <a:pt x="1277" y="2765"/>
                  </a:lnTo>
                  <a:lnTo>
                    <a:pt x="1371" y="2662"/>
                  </a:lnTo>
                  <a:lnTo>
                    <a:pt x="1449" y="2597"/>
                  </a:lnTo>
                  <a:lnTo>
                    <a:pt x="1503" y="2562"/>
                  </a:lnTo>
                  <a:lnTo>
                    <a:pt x="1529" y="2549"/>
                  </a:lnTo>
                  <a:lnTo>
                    <a:pt x="1583" y="2524"/>
                  </a:lnTo>
                  <a:lnTo>
                    <a:pt x="1667" y="2498"/>
                  </a:lnTo>
                  <a:lnTo>
                    <a:pt x="1733" y="2485"/>
                  </a:lnTo>
                  <a:lnTo>
                    <a:pt x="1854" y="2473"/>
                  </a:lnTo>
                  <a:lnTo>
                    <a:pt x="2087" y="2467"/>
                  </a:lnTo>
                  <a:lnTo>
                    <a:pt x="2248" y="2468"/>
                  </a:lnTo>
                  <a:lnTo>
                    <a:pt x="2626" y="2471"/>
                  </a:lnTo>
                  <a:lnTo>
                    <a:pt x="2632" y="2774"/>
                  </a:lnTo>
                  <a:close/>
                  <a:moveTo>
                    <a:pt x="10795" y="2546"/>
                  </a:moveTo>
                  <a:lnTo>
                    <a:pt x="10857" y="2579"/>
                  </a:lnTo>
                  <a:lnTo>
                    <a:pt x="10937" y="2632"/>
                  </a:lnTo>
                  <a:lnTo>
                    <a:pt x="10984" y="2670"/>
                  </a:lnTo>
                  <a:lnTo>
                    <a:pt x="11026" y="2713"/>
                  </a:lnTo>
                  <a:lnTo>
                    <a:pt x="11064" y="2760"/>
                  </a:lnTo>
                  <a:lnTo>
                    <a:pt x="11115" y="2839"/>
                  </a:lnTo>
                  <a:lnTo>
                    <a:pt x="11147" y="2900"/>
                  </a:lnTo>
                  <a:lnTo>
                    <a:pt x="11198" y="3011"/>
                  </a:lnTo>
                  <a:lnTo>
                    <a:pt x="11204" y="5915"/>
                  </a:lnTo>
                  <a:lnTo>
                    <a:pt x="11209" y="8820"/>
                  </a:lnTo>
                  <a:lnTo>
                    <a:pt x="6174" y="8820"/>
                  </a:lnTo>
                  <a:lnTo>
                    <a:pt x="1139" y="8820"/>
                  </a:lnTo>
                  <a:lnTo>
                    <a:pt x="1139" y="8159"/>
                  </a:lnTo>
                  <a:lnTo>
                    <a:pt x="1139" y="7499"/>
                  </a:lnTo>
                  <a:lnTo>
                    <a:pt x="1434" y="7505"/>
                  </a:lnTo>
                  <a:lnTo>
                    <a:pt x="1727" y="7511"/>
                  </a:lnTo>
                  <a:lnTo>
                    <a:pt x="1738" y="7725"/>
                  </a:lnTo>
                  <a:lnTo>
                    <a:pt x="1743" y="7810"/>
                  </a:lnTo>
                  <a:lnTo>
                    <a:pt x="1757" y="7936"/>
                  </a:lnTo>
                  <a:lnTo>
                    <a:pt x="1763" y="7955"/>
                  </a:lnTo>
                  <a:lnTo>
                    <a:pt x="1808" y="7957"/>
                  </a:lnTo>
                  <a:lnTo>
                    <a:pt x="2256" y="7965"/>
                  </a:lnTo>
                  <a:lnTo>
                    <a:pt x="3521" y="7975"/>
                  </a:lnTo>
                  <a:lnTo>
                    <a:pt x="4681" y="7980"/>
                  </a:lnTo>
                  <a:lnTo>
                    <a:pt x="7580" y="7991"/>
                  </a:lnTo>
                  <a:lnTo>
                    <a:pt x="7582" y="8172"/>
                  </a:lnTo>
                  <a:lnTo>
                    <a:pt x="7582" y="8231"/>
                  </a:lnTo>
                  <a:lnTo>
                    <a:pt x="7586" y="8312"/>
                  </a:lnTo>
                  <a:lnTo>
                    <a:pt x="7599" y="8368"/>
                  </a:lnTo>
                  <a:lnTo>
                    <a:pt x="7623" y="8420"/>
                  </a:lnTo>
                  <a:lnTo>
                    <a:pt x="7642" y="8451"/>
                  </a:lnTo>
                  <a:lnTo>
                    <a:pt x="7657" y="8474"/>
                  </a:lnTo>
                  <a:lnTo>
                    <a:pt x="7689" y="8513"/>
                  </a:lnTo>
                  <a:lnTo>
                    <a:pt x="7725" y="8549"/>
                  </a:lnTo>
                  <a:lnTo>
                    <a:pt x="7766" y="8580"/>
                  </a:lnTo>
                  <a:lnTo>
                    <a:pt x="7831" y="8618"/>
                  </a:lnTo>
                  <a:lnTo>
                    <a:pt x="7925" y="8649"/>
                  </a:lnTo>
                  <a:lnTo>
                    <a:pt x="8022" y="8660"/>
                  </a:lnTo>
                  <a:lnTo>
                    <a:pt x="8121" y="8650"/>
                  </a:lnTo>
                  <a:lnTo>
                    <a:pt x="8191" y="8627"/>
                  </a:lnTo>
                  <a:lnTo>
                    <a:pt x="8236" y="8607"/>
                  </a:lnTo>
                  <a:lnTo>
                    <a:pt x="8278" y="8579"/>
                  </a:lnTo>
                  <a:lnTo>
                    <a:pt x="8317" y="8547"/>
                  </a:lnTo>
                  <a:lnTo>
                    <a:pt x="8335" y="8529"/>
                  </a:lnTo>
                  <a:lnTo>
                    <a:pt x="8365" y="8494"/>
                  </a:lnTo>
                  <a:lnTo>
                    <a:pt x="8411" y="8420"/>
                  </a:lnTo>
                  <a:lnTo>
                    <a:pt x="8437" y="8331"/>
                  </a:lnTo>
                  <a:lnTo>
                    <a:pt x="8450" y="8219"/>
                  </a:lnTo>
                  <a:lnTo>
                    <a:pt x="8452" y="8151"/>
                  </a:lnTo>
                  <a:lnTo>
                    <a:pt x="8452" y="7980"/>
                  </a:lnTo>
                  <a:lnTo>
                    <a:pt x="9496" y="7980"/>
                  </a:lnTo>
                  <a:lnTo>
                    <a:pt x="10020" y="7980"/>
                  </a:lnTo>
                  <a:lnTo>
                    <a:pt x="10432" y="7972"/>
                  </a:lnTo>
                  <a:lnTo>
                    <a:pt x="10528" y="7966"/>
                  </a:lnTo>
                  <a:lnTo>
                    <a:pt x="10560" y="7960"/>
                  </a:lnTo>
                  <a:lnTo>
                    <a:pt x="10565" y="7956"/>
                  </a:lnTo>
                  <a:lnTo>
                    <a:pt x="10569" y="7949"/>
                  </a:lnTo>
                  <a:lnTo>
                    <a:pt x="10574" y="7887"/>
                  </a:lnTo>
                  <a:lnTo>
                    <a:pt x="10581" y="7679"/>
                  </a:lnTo>
                  <a:lnTo>
                    <a:pt x="10588" y="6750"/>
                  </a:lnTo>
                  <a:lnTo>
                    <a:pt x="10589" y="5526"/>
                  </a:lnTo>
                  <a:lnTo>
                    <a:pt x="10589" y="4048"/>
                  </a:lnTo>
                  <a:lnTo>
                    <a:pt x="10581" y="3241"/>
                  </a:lnTo>
                  <a:lnTo>
                    <a:pt x="10569" y="3128"/>
                  </a:lnTo>
                  <a:lnTo>
                    <a:pt x="10558" y="3104"/>
                  </a:lnTo>
                  <a:lnTo>
                    <a:pt x="10551" y="3101"/>
                  </a:lnTo>
                  <a:lnTo>
                    <a:pt x="10538" y="3096"/>
                  </a:lnTo>
                  <a:lnTo>
                    <a:pt x="10472" y="3089"/>
                  </a:lnTo>
                  <a:lnTo>
                    <a:pt x="10306" y="3082"/>
                  </a:lnTo>
                  <a:lnTo>
                    <a:pt x="10158" y="3080"/>
                  </a:lnTo>
                  <a:lnTo>
                    <a:pt x="9956" y="3080"/>
                  </a:lnTo>
                  <a:lnTo>
                    <a:pt x="9824" y="3070"/>
                  </a:lnTo>
                  <a:lnTo>
                    <a:pt x="9787" y="3055"/>
                  </a:lnTo>
                  <a:lnTo>
                    <a:pt x="9778" y="3044"/>
                  </a:lnTo>
                  <a:lnTo>
                    <a:pt x="9773" y="3034"/>
                  </a:lnTo>
                  <a:lnTo>
                    <a:pt x="9763" y="2981"/>
                  </a:lnTo>
                  <a:lnTo>
                    <a:pt x="9754" y="2856"/>
                  </a:lnTo>
                  <a:lnTo>
                    <a:pt x="9749" y="2653"/>
                  </a:lnTo>
                  <a:lnTo>
                    <a:pt x="9754" y="2531"/>
                  </a:lnTo>
                  <a:lnTo>
                    <a:pt x="9761" y="2482"/>
                  </a:lnTo>
                  <a:lnTo>
                    <a:pt x="9766" y="2472"/>
                  </a:lnTo>
                  <a:lnTo>
                    <a:pt x="9775" y="2468"/>
                  </a:lnTo>
                  <a:lnTo>
                    <a:pt x="9846" y="2465"/>
                  </a:lnTo>
                  <a:lnTo>
                    <a:pt x="10038" y="2462"/>
                  </a:lnTo>
                  <a:lnTo>
                    <a:pt x="10212" y="2465"/>
                  </a:lnTo>
                  <a:lnTo>
                    <a:pt x="10646" y="2472"/>
                  </a:lnTo>
                  <a:lnTo>
                    <a:pt x="10795" y="2546"/>
                  </a:lnTo>
                  <a:close/>
                  <a:moveTo>
                    <a:pt x="2637" y="4751"/>
                  </a:moveTo>
                  <a:lnTo>
                    <a:pt x="2637" y="6201"/>
                  </a:lnTo>
                  <a:lnTo>
                    <a:pt x="2297" y="6201"/>
                  </a:lnTo>
                  <a:lnTo>
                    <a:pt x="1957" y="6201"/>
                  </a:lnTo>
                  <a:lnTo>
                    <a:pt x="1957" y="4751"/>
                  </a:lnTo>
                  <a:lnTo>
                    <a:pt x="1957" y="3300"/>
                  </a:lnTo>
                  <a:lnTo>
                    <a:pt x="2297" y="3300"/>
                  </a:lnTo>
                  <a:lnTo>
                    <a:pt x="2637" y="3300"/>
                  </a:lnTo>
                  <a:lnTo>
                    <a:pt x="2637" y="4751"/>
                  </a:lnTo>
                  <a:close/>
                  <a:moveTo>
                    <a:pt x="10389" y="5531"/>
                  </a:moveTo>
                  <a:lnTo>
                    <a:pt x="10389" y="7761"/>
                  </a:lnTo>
                  <a:lnTo>
                    <a:pt x="10070" y="7761"/>
                  </a:lnTo>
                  <a:lnTo>
                    <a:pt x="9750" y="7761"/>
                  </a:lnTo>
                  <a:lnTo>
                    <a:pt x="9750" y="6731"/>
                  </a:lnTo>
                  <a:lnTo>
                    <a:pt x="9750" y="5700"/>
                  </a:lnTo>
                  <a:lnTo>
                    <a:pt x="9830" y="5583"/>
                  </a:lnTo>
                  <a:lnTo>
                    <a:pt x="9869" y="5525"/>
                  </a:lnTo>
                  <a:lnTo>
                    <a:pt x="9939" y="5404"/>
                  </a:lnTo>
                  <a:lnTo>
                    <a:pt x="10002" y="5279"/>
                  </a:lnTo>
                  <a:lnTo>
                    <a:pt x="10056" y="5151"/>
                  </a:lnTo>
                  <a:lnTo>
                    <a:pt x="10101" y="5020"/>
                  </a:lnTo>
                  <a:lnTo>
                    <a:pt x="10140" y="4885"/>
                  </a:lnTo>
                  <a:lnTo>
                    <a:pt x="10168" y="4749"/>
                  </a:lnTo>
                  <a:lnTo>
                    <a:pt x="10189" y="4612"/>
                  </a:lnTo>
                  <a:lnTo>
                    <a:pt x="10201" y="4472"/>
                  </a:lnTo>
                  <a:lnTo>
                    <a:pt x="10206" y="4333"/>
                  </a:lnTo>
                  <a:lnTo>
                    <a:pt x="10200" y="4195"/>
                  </a:lnTo>
                  <a:lnTo>
                    <a:pt x="10186" y="4057"/>
                  </a:lnTo>
                  <a:lnTo>
                    <a:pt x="10165" y="3920"/>
                  </a:lnTo>
                  <a:lnTo>
                    <a:pt x="10134" y="3786"/>
                  </a:lnTo>
                  <a:lnTo>
                    <a:pt x="10094" y="3654"/>
                  </a:lnTo>
                  <a:lnTo>
                    <a:pt x="10046" y="3526"/>
                  </a:lnTo>
                  <a:lnTo>
                    <a:pt x="10017" y="3462"/>
                  </a:lnTo>
                  <a:lnTo>
                    <a:pt x="9965" y="3347"/>
                  </a:lnTo>
                  <a:lnTo>
                    <a:pt x="9950" y="3308"/>
                  </a:lnTo>
                  <a:lnTo>
                    <a:pt x="9962" y="3306"/>
                  </a:lnTo>
                  <a:lnTo>
                    <a:pt x="10082" y="3301"/>
                  </a:lnTo>
                  <a:lnTo>
                    <a:pt x="10170" y="3300"/>
                  </a:lnTo>
                  <a:lnTo>
                    <a:pt x="10389" y="3300"/>
                  </a:lnTo>
                  <a:lnTo>
                    <a:pt x="10389" y="5531"/>
                  </a:lnTo>
                  <a:close/>
                  <a:moveTo>
                    <a:pt x="9531" y="6861"/>
                  </a:moveTo>
                  <a:lnTo>
                    <a:pt x="9531" y="7761"/>
                  </a:lnTo>
                  <a:lnTo>
                    <a:pt x="8980" y="7761"/>
                  </a:lnTo>
                  <a:lnTo>
                    <a:pt x="8431" y="7761"/>
                  </a:lnTo>
                  <a:lnTo>
                    <a:pt x="8431" y="7685"/>
                  </a:lnTo>
                  <a:lnTo>
                    <a:pt x="8424" y="7506"/>
                  </a:lnTo>
                  <a:lnTo>
                    <a:pt x="8401" y="7071"/>
                  </a:lnTo>
                  <a:lnTo>
                    <a:pt x="8390" y="6855"/>
                  </a:lnTo>
                  <a:lnTo>
                    <a:pt x="8378" y="6558"/>
                  </a:lnTo>
                  <a:lnTo>
                    <a:pt x="8380" y="6527"/>
                  </a:lnTo>
                  <a:lnTo>
                    <a:pt x="8420" y="6511"/>
                  </a:lnTo>
                  <a:lnTo>
                    <a:pt x="8549" y="6479"/>
                  </a:lnTo>
                  <a:lnTo>
                    <a:pt x="8607" y="6463"/>
                  </a:lnTo>
                  <a:lnTo>
                    <a:pt x="8727" y="6425"/>
                  </a:lnTo>
                  <a:lnTo>
                    <a:pt x="8846" y="6381"/>
                  </a:lnTo>
                  <a:lnTo>
                    <a:pt x="8962" y="6328"/>
                  </a:lnTo>
                  <a:lnTo>
                    <a:pt x="9075" y="6271"/>
                  </a:lnTo>
                  <a:lnTo>
                    <a:pt x="9182" y="6210"/>
                  </a:lnTo>
                  <a:lnTo>
                    <a:pt x="9279" y="6147"/>
                  </a:lnTo>
                  <a:lnTo>
                    <a:pt x="9366" y="6082"/>
                  </a:lnTo>
                  <a:lnTo>
                    <a:pt x="9405" y="6048"/>
                  </a:lnTo>
                  <a:lnTo>
                    <a:pt x="9444" y="6013"/>
                  </a:lnTo>
                  <a:lnTo>
                    <a:pt x="9504" y="5967"/>
                  </a:lnTo>
                  <a:lnTo>
                    <a:pt x="9516" y="5961"/>
                  </a:lnTo>
                  <a:lnTo>
                    <a:pt x="9519" y="5974"/>
                  </a:lnTo>
                  <a:lnTo>
                    <a:pt x="9525" y="6111"/>
                  </a:lnTo>
                  <a:lnTo>
                    <a:pt x="9529" y="6501"/>
                  </a:lnTo>
                  <a:lnTo>
                    <a:pt x="9531" y="6861"/>
                  </a:lnTo>
                  <a:close/>
                  <a:moveTo>
                    <a:pt x="1558" y="6861"/>
                  </a:moveTo>
                  <a:lnTo>
                    <a:pt x="1558" y="7301"/>
                  </a:lnTo>
                  <a:lnTo>
                    <a:pt x="1218" y="7301"/>
                  </a:lnTo>
                  <a:lnTo>
                    <a:pt x="879" y="7301"/>
                  </a:lnTo>
                  <a:lnTo>
                    <a:pt x="879" y="6861"/>
                  </a:lnTo>
                  <a:lnTo>
                    <a:pt x="879" y="6420"/>
                  </a:lnTo>
                  <a:lnTo>
                    <a:pt x="1218" y="6420"/>
                  </a:lnTo>
                  <a:lnTo>
                    <a:pt x="1558" y="6420"/>
                  </a:lnTo>
                  <a:lnTo>
                    <a:pt x="1558" y="6861"/>
                  </a:lnTo>
                  <a:close/>
                  <a:moveTo>
                    <a:pt x="3891" y="6855"/>
                  </a:moveTo>
                  <a:lnTo>
                    <a:pt x="3885" y="7290"/>
                  </a:lnTo>
                  <a:lnTo>
                    <a:pt x="2836" y="7290"/>
                  </a:lnTo>
                  <a:lnTo>
                    <a:pt x="1787" y="7290"/>
                  </a:lnTo>
                  <a:lnTo>
                    <a:pt x="1781" y="6855"/>
                  </a:lnTo>
                  <a:lnTo>
                    <a:pt x="1778" y="6420"/>
                  </a:lnTo>
                  <a:lnTo>
                    <a:pt x="2836" y="6420"/>
                  </a:lnTo>
                  <a:lnTo>
                    <a:pt x="3896" y="6420"/>
                  </a:lnTo>
                  <a:lnTo>
                    <a:pt x="3891" y="6855"/>
                  </a:lnTo>
                  <a:close/>
                  <a:moveTo>
                    <a:pt x="659" y="6861"/>
                  </a:moveTo>
                  <a:lnTo>
                    <a:pt x="659" y="7281"/>
                  </a:lnTo>
                  <a:lnTo>
                    <a:pt x="585" y="7242"/>
                  </a:lnTo>
                  <a:lnTo>
                    <a:pt x="551" y="7224"/>
                  </a:lnTo>
                  <a:lnTo>
                    <a:pt x="497" y="7187"/>
                  </a:lnTo>
                  <a:lnTo>
                    <a:pt x="455" y="7141"/>
                  </a:lnTo>
                  <a:lnTo>
                    <a:pt x="419" y="7080"/>
                  </a:lnTo>
                  <a:lnTo>
                    <a:pt x="401" y="7041"/>
                  </a:lnTo>
                  <a:lnTo>
                    <a:pt x="388" y="7012"/>
                  </a:lnTo>
                  <a:lnTo>
                    <a:pt x="370" y="6954"/>
                  </a:lnTo>
                  <a:lnTo>
                    <a:pt x="362" y="6895"/>
                  </a:lnTo>
                  <a:lnTo>
                    <a:pt x="359" y="6837"/>
                  </a:lnTo>
                  <a:lnTo>
                    <a:pt x="367" y="6778"/>
                  </a:lnTo>
                  <a:lnTo>
                    <a:pt x="382" y="6721"/>
                  </a:lnTo>
                  <a:lnTo>
                    <a:pt x="405" y="6665"/>
                  </a:lnTo>
                  <a:lnTo>
                    <a:pt x="436" y="6611"/>
                  </a:lnTo>
                  <a:lnTo>
                    <a:pt x="455" y="6585"/>
                  </a:lnTo>
                  <a:lnTo>
                    <a:pt x="473" y="6561"/>
                  </a:lnTo>
                  <a:lnTo>
                    <a:pt x="525" y="6511"/>
                  </a:lnTo>
                  <a:lnTo>
                    <a:pt x="581" y="6469"/>
                  </a:lnTo>
                  <a:lnTo>
                    <a:pt x="629" y="6443"/>
                  </a:lnTo>
                  <a:lnTo>
                    <a:pt x="645" y="6441"/>
                  </a:lnTo>
                  <a:lnTo>
                    <a:pt x="647" y="6447"/>
                  </a:lnTo>
                  <a:lnTo>
                    <a:pt x="653" y="6510"/>
                  </a:lnTo>
                  <a:lnTo>
                    <a:pt x="658" y="6693"/>
                  </a:lnTo>
                  <a:lnTo>
                    <a:pt x="659" y="6861"/>
                  </a:lnTo>
                  <a:close/>
                  <a:moveTo>
                    <a:pt x="4292" y="6855"/>
                  </a:moveTo>
                  <a:lnTo>
                    <a:pt x="4293" y="6933"/>
                  </a:lnTo>
                  <a:lnTo>
                    <a:pt x="4293" y="7032"/>
                  </a:lnTo>
                  <a:lnTo>
                    <a:pt x="4284" y="7084"/>
                  </a:lnTo>
                  <a:lnTo>
                    <a:pt x="4266" y="7109"/>
                  </a:lnTo>
                  <a:lnTo>
                    <a:pt x="4251" y="7119"/>
                  </a:lnTo>
                  <a:lnTo>
                    <a:pt x="4205" y="7147"/>
                  </a:lnTo>
                  <a:lnTo>
                    <a:pt x="4161" y="7176"/>
                  </a:lnTo>
                  <a:lnTo>
                    <a:pt x="4115" y="7205"/>
                  </a:lnTo>
                  <a:lnTo>
                    <a:pt x="4115" y="6861"/>
                  </a:lnTo>
                  <a:lnTo>
                    <a:pt x="4115" y="6516"/>
                  </a:lnTo>
                  <a:lnTo>
                    <a:pt x="4202" y="6567"/>
                  </a:lnTo>
                  <a:lnTo>
                    <a:pt x="4286" y="6617"/>
                  </a:lnTo>
                  <a:lnTo>
                    <a:pt x="4292" y="6855"/>
                  </a:lnTo>
                  <a:close/>
                  <a:moveTo>
                    <a:pt x="8159" y="6645"/>
                  </a:moveTo>
                  <a:lnTo>
                    <a:pt x="8177" y="6888"/>
                  </a:lnTo>
                  <a:lnTo>
                    <a:pt x="8225" y="7915"/>
                  </a:lnTo>
                  <a:lnTo>
                    <a:pt x="8231" y="8175"/>
                  </a:lnTo>
                  <a:lnTo>
                    <a:pt x="8231" y="8220"/>
                  </a:lnTo>
                  <a:lnTo>
                    <a:pt x="8227" y="8284"/>
                  </a:lnTo>
                  <a:lnTo>
                    <a:pt x="8215" y="8325"/>
                  </a:lnTo>
                  <a:lnTo>
                    <a:pt x="8189" y="8360"/>
                  </a:lnTo>
                  <a:lnTo>
                    <a:pt x="8170" y="8379"/>
                  </a:lnTo>
                  <a:lnTo>
                    <a:pt x="8152" y="8397"/>
                  </a:lnTo>
                  <a:lnTo>
                    <a:pt x="8120" y="8421"/>
                  </a:lnTo>
                  <a:lnTo>
                    <a:pt x="8086" y="8435"/>
                  </a:lnTo>
                  <a:lnTo>
                    <a:pt x="8046" y="8440"/>
                  </a:lnTo>
                  <a:lnTo>
                    <a:pt x="8021" y="8441"/>
                  </a:lnTo>
                  <a:lnTo>
                    <a:pt x="8002" y="8440"/>
                  </a:lnTo>
                  <a:lnTo>
                    <a:pt x="7965" y="8434"/>
                  </a:lnTo>
                  <a:lnTo>
                    <a:pt x="7912" y="8415"/>
                  </a:lnTo>
                  <a:lnTo>
                    <a:pt x="7867" y="8384"/>
                  </a:lnTo>
                  <a:lnTo>
                    <a:pt x="7841" y="8360"/>
                  </a:lnTo>
                  <a:lnTo>
                    <a:pt x="7822" y="8331"/>
                  </a:lnTo>
                  <a:lnTo>
                    <a:pt x="7808" y="8301"/>
                  </a:lnTo>
                  <a:lnTo>
                    <a:pt x="7804" y="8285"/>
                  </a:lnTo>
                  <a:lnTo>
                    <a:pt x="7802" y="8262"/>
                  </a:lnTo>
                  <a:lnTo>
                    <a:pt x="7803" y="8123"/>
                  </a:lnTo>
                  <a:lnTo>
                    <a:pt x="7816" y="7759"/>
                  </a:lnTo>
                  <a:lnTo>
                    <a:pt x="7832" y="7440"/>
                  </a:lnTo>
                  <a:lnTo>
                    <a:pt x="7863" y="6816"/>
                  </a:lnTo>
                  <a:lnTo>
                    <a:pt x="7871" y="6594"/>
                  </a:lnTo>
                  <a:lnTo>
                    <a:pt x="7871" y="6576"/>
                  </a:lnTo>
                  <a:lnTo>
                    <a:pt x="7876" y="6558"/>
                  </a:lnTo>
                  <a:lnTo>
                    <a:pt x="7883" y="6550"/>
                  </a:lnTo>
                  <a:lnTo>
                    <a:pt x="7904" y="6543"/>
                  </a:lnTo>
                  <a:lnTo>
                    <a:pt x="7962" y="6540"/>
                  </a:lnTo>
                  <a:lnTo>
                    <a:pt x="8009" y="6540"/>
                  </a:lnTo>
                  <a:lnTo>
                    <a:pt x="8150" y="6540"/>
                  </a:lnTo>
                  <a:lnTo>
                    <a:pt x="8159" y="6645"/>
                  </a:lnTo>
                  <a:close/>
                  <a:moveTo>
                    <a:pt x="4655" y="6863"/>
                  </a:moveTo>
                  <a:lnTo>
                    <a:pt x="4654" y="6867"/>
                  </a:lnTo>
                  <a:lnTo>
                    <a:pt x="4640" y="6879"/>
                  </a:lnTo>
                  <a:lnTo>
                    <a:pt x="4593" y="6906"/>
                  </a:lnTo>
                  <a:lnTo>
                    <a:pt x="4531" y="6936"/>
                  </a:lnTo>
                  <a:lnTo>
                    <a:pt x="4528" y="6936"/>
                  </a:lnTo>
                  <a:lnTo>
                    <a:pt x="4522" y="6925"/>
                  </a:lnTo>
                  <a:lnTo>
                    <a:pt x="4516" y="6888"/>
                  </a:lnTo>
                  <a:lnTo>
                    <a:pt x="4515" y="6852"/>
                  </a:lnTo>
                  <a:lnTo>
                    <a:pt x="4515" y="6761"/>
                  </a:lnTo>
                  <a:lnTo>
                    <a:pt x="4585" y="6804"/>
                  </a:lnTo>
                  <a:lnTo>
                    <a:pt x="4613" y="6825"/>
                  </a:lnTo>
                  <a:lnTo>
                    <a:pt x="4651" y="6856"/>
                  </a:lnTo>
                  <a:lnTo>
                    <a:pt x="4655" y="6863"/>
                  </a:lnTo>
                  <a:close/>
                  <a:moveTo>
                    <a:pt x="2632" y="7635"/>
                  </a:moveTo>
                  <a:lnTo>
                    <a:pt x="2638" y="7761"/>
                  </a:lnTo>
                  <a:lnTo>
                    <a:pt x="2297" y="7761"/>
                  </a:lnTo>
                  <a:lnTo>
                    <a:pt x="1957" y="7761"/>
                  </a:lnTo>
                  <a:lnTo>
                    <a:pt x="1957" y="7644"/>
                  </a:lnTo>
                  <a:lnTo>
                    <a:pt x="1959" y="7597"/>
                  </a:lnTo>
                  <a:lnTo>
                    <a:pt x="1966" y="7525"/>
                  </a:lnTo>
                  <a:lnTo>
                    <a:pt x="1972" y="7512"/>
                  </a:lnTo>
                  <a:lnTo>
                    <a:pt x="1995" y="7509"/>
                  </a:lnTo>
                  <a:lnTo>
                    <a:pt x="2177" y="7504"/>
                  </a:lnTo>
                  <a:lnTo>
                    <a:pt x="2305" y="7505"/>
                  </a:lnTo>
                  <a:lnTo>
                    <a:pt x="2626" y="7511"/>
                  </a:lnTo>
                  <a:lnTo>
                    <a:pt x="2632" y="7635"/>
                  </a:lnTo>
                  <a:close/>
                  <a:moveTo>
                    <a:pt x="3956" y="9276"/>
                  </a:moveTo>
                  <a:lnTo>
                    <a:pt x="3957" y="9394"/>
                  </a:lnTo>
                  <a:lnTo>
                    <a:pt x="3966" y="9498"/>
                  </a:lnTo>
                  <a:lnTo>
                    <a:pt x="3976" y="9540"/>
                  </a:lnTo>
                  <a:lnTo>
                    <a:pt x="3984" y="9552"/>
                  </a:lnTo>
                  <a:lnTo>
                    <a:pt x="3990" y="9560"/>
                  </a:lnTo>
                  <a:lnTo>
                    <a:pt x="4013" y="9570"/>
                  </a:lnTo>
                  <a:lnTo>
                    <a:pt x="4118" y="9582"/>
                  </a:lnTo>
                  <a:lnTo>
                    <a:pt x="4836" y="9593"/>
                  </a:lnTo>
                  <a:lnTo>
                    <a:pt x="6145" y="9597"/>
                  </a:lnTo>
                  <a:lnTo>
                    <a:pt x="7358" y="9599"/>
                  </a:lnTo>
                  <a:lnTo>
                    <a:pt x="8127" y="9593"/>
                  </a:lnTo>
                  <a:lnTo>
                    <a:pt x="8273" y="9584"/>
                  </a:lnTo>
                  <a:lnTo>
                    <a:pt x="8316" y="9576"/>
                  </a:lnTo>
                  <a:lnTo>
                    <a:pt x="8326" y="9570"/>
                  </a:lnTo>
                  <a:lnTo>
                    <a:pt x="8340" y="9560"/>
                  </a:lnTo>
                  <a:lnTo>
                    <a:pt x="8359" y="9533"/>
                  </a:lnTo>
                  <a:lnTo>
                    <a:pt x="8369" y="9479"/>
                  </a:lnTo>
                  <a:lnTo>
                    <a:pt x="8371" y="9374"/>
                  </a:lnTo>
                  <a:lnTo>
                    <a:pt x="8371" y="9291"/>
                  </a:lnTo>
                  <a:lnTo>
                    <a:pt x="8371" y="9041"/>
                  </a:lnTo>
                  <a:lnTo>
                    <a:pt x="10250" y="9041"/>
                  </a:lnTo>
                  <a:lnTo>
                    <a:pt x="12130" y="9041"/>
                  </a:lnTo>
                  <a:lnTo>
                    <a:pt x="12124" y="9165"/>
                  </a:lnTo>
                  <a:lnTo>
                    <a:pt x="12118" y="9288"/>
                  </a:lnTo>
                  <a:lnTo>
                    <a:pt x="11539" y="9615"/>
                  </a:lnTo>
                  <a:lnTo>
                    <a:pt x="10958" y="9941"/>
                  </a:lnTo>
                  <a:lnTo>
                    <a:pt x="6153" y="9936"/>
                  </a:lnTo>
                  <a:lnTo>
                    <a:pt x="1348" y="9930"/>
                  </a:lnTo>
                  <a:lnTo>
                    <a:pt x="785" y="9611"/>
                  </a:lnTo>
                  <a:lnTo>
                    <a:pt x="219" y="9291"/>
                  </a:lnTo>
                  <a:lnTo>
                    <a:pt x="219" y="9165"/>
                  </a:lnTo>
                  <a:lnTo>
                    <a:pt x="219" y="9041"/>
                  </a:lnTo>
                  <a:lnTo>
                    <a:pt x="2087" y="9041"/>
                  </a:lnTo>
                  <a:lnTo>
                    <a:pt x="3956" y="9041"/>
                  </a:lnTo>
                  <a:lnTo>
                    <a:pt x="3956" y="9276"/>
                  </a:lnTo>
                  <a:close/>
                  <a:moveTo>
                    <a:pt x="8168" y="9204"/>
                  </a:moveTo>
                  <a:lnTo>
                    <a:pt x="8162" y="9371"/>
                  </a:lnTo>
                  <a:lnTo>
                    <a:pt x="6169" y="9377"/>
                  </a:lnTo>
                  <a:lnTo>
                    <a:pt x="4175" y="9381"/>
                  </a:lnTo>
                  <a:lnTo>
                    <a:pt x="4175" y="9210"/>
                  </a:lnTo>
                  <a:lnTo>
                    <a:pt x="4175" y="9041"/>
                  </a:lnTo>
                  <a:lnTo>
                    <a:pt x="6174" y="9041"/>
                  </a:lnTo>
                  <a:lnTo>
                    <a:pt x="8173" y="9041"/>
                  </a:lnTo>
                  <a:lnTo>
                    <a:pt x="8168" y="9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9BD4DA0-BDBF-4878-9A34-67A02ED70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984883" y="2494230"/>
              <a:ext cx="82185" cy="82185"/>
            </a:xfrm>
            <a:custGeom>
              <a:avLst/>
              <a:gdLst>
                <a:gd name="T0" fmla="*/ 208 w 692"/>
                <a:gd name="T1" fmla="*/ 31 h 696"/>
                <a:gd name="T2" fmla="*/ 103 w 692"/>
                <a:gd name="T3" fmla="*/ 108 h 696"/>
                <a:gd name="T4" fmla="*/ 31 w 692"/>
                <a:gd name="T5" fmla="*/ 208 h 696"/>
                <a:gd name="T6" fmla="*/ 0 w 692"/>
                <a:gd name="T7" fmla="*/ 360 h 696"/>
                <a:gd name="T8" fmla="*/ 39 w 692"/>
                <a:gd name="T9" fmla="*/ 507 h 696"/>
                <a:gd name="T10" fmla="*/ 145 w 692"/>
                <a:gd name="T11" fmla="*/ 629 h 696"/>
                <a:gd name="T12" fmla="*/ 208 w 692"/>
                <a:gd name="T13" fmla="*/ 666 h 696"/>
                <a:gd name="T14" fmla="*/ 316 w 692"/>
                <a:gd name="T15" fmla="*/ 695 h 696"/>
                <a:gd name="T16" fmla="*/ 419 w 692"/>
                <a:gd name="T17" fmla="*/ 687 h 696"/>
                <a:gd name="T18" fmla="*/ 514 w 692"/>
                <a:gd name="T19" fmla="*/ 650 h 696"/>
                <a:gd name="T20" fmla="*/ 594 w 692"/>
                <a:gd name="T21" fmla="*/ 586 h 696"/>
                <a:gd name="T22" fmla="*/ 654 w 692"/>
                <a:gd name="T23" fmla="*/ 502 h 696"/>
                <a:gd name="T24" fmla="*/ 686 w 692"/>
                <a:gd name="T25" fmla="*/ 403 h 696"/>
                <a:gd name="T26" fmla="*/ 688 w 692"/>
                <a:gd name="T27" fmla="*/ 295 h 696"/>
                <a:gd name="T28" fmla="*/ 664 w 692"/>
                <a:gd name="T29" fmla="*/ 211 h 696"/>
                <a:gd name="T30" fmla="*/ 603 w 692"/>
                <a:gd name="T31" fmla="*/ 120 h 696"/>
                <a:gd name="T32" fmla="*/ 472 w 692"/>
                <a:gd name="T33" fmla="*/ 30 h 696"/>
                <a:gd name="T34" fmla="*/ 406 w 692"/>
                <a:gd name="T35" fmla="*/ 9 h 696"/>
                <a:gd name="T36" fmla="*/ 316 w 692"/>
                <a:gd name="T37" fmla="*/ 1 h 696"/>
                <a:gd name="T38" fmla="*/ 238 w 692"/>
                <a:gd name="T39" fmla="*/ 19 h 696"/>
                <a:gd name="T40" fmla="*/ 445 w 692"/>
                <a:gd name="T41" fmla="*/ 273 h 696"/>
                <a:gd name="T42" fmla="*/ 472 w 692"/>
                <a:gd name="T43" fmla="*/ 344 h 696"/>
                <a:gd name="T44" fmla="*/ 456 w 692"/>
                <a:gd name="T45" fmla="*/ 414 h 696"/>
                <a:gd name="T46" fmla="*/ 408 w 692"/>
                <a:gd name="T47" fmla="*/ 464 h 696"/>
                <a:gd name="T48" fmla="*/ 354 w 692"/>
                <a:gd name="T49" fmla="*/ 477 h 696"/>
                <a:gd name="T50" fmla="*/ 296 w 692"/>
                <a:gd name="T51" fmla="*/ 470 h 696"/>
                <a:gd name="T52" fmla="*/ 245 w 692"/>
                <a:gd name="T53" fmla="*/ 423 h 696"/>
                <a:gd name="T54" fmla="*/ 224 w 692"/>
                <a:gd name="T55" fmla="*/ 381 h 696"/>
                <a:gd name="T56" fmla="*/ 219 w 692"/>
                <a:gd name="T57" fmla="*/ 318 h 696"/>
                <a:gd name="T58" fmla="*/ 262 w 692"/>
                <a:gd name="T59" fmla="*/ 267 h 696"/>
                <a:gd name="T60" fmla="*/ 327 w 692"/>
                <a:gd name="T61" fmla="*/ 223 h 696"/>
                <a:gd name="T62" fmla="*/ 412 w 692"/>
                <a:gd name="T63" fmla="*/ 238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2" h="696">
                  <a:moveTo>
                    <a:pt x="238" y="19"/>
                  </a:moveTo>
                  <a:lnTo>
                    <a:pt x="208" y="31"/>
                  </a:lnTo>
                  <a:lnTo>
                    <a:pt x="135" y="79"/>
                  </a:lnTo>
                  <a:lnTo>
                    <a:pt x="103" y="108"/>
                  </a:lnTo>
                  <a:lnTo>
                    <a:pt x="73" y="139"/>
                  </a:lnTo>
                  <a:lnTo>
                    <a:pt x="31" y="208"/>
                  </a:lnTo>
                  <a:lnTo>
                    <a:pt x="6" y="284"/>
                  </a:lnTo>
                  <a:lnTo>
                    <a:pt x="0" y="360"/>
                  </a:lnTo>
                  <a:lnTo>
                    <a:pt x="10" y="435"/>
                  </a:lnTo>
                  <a:lnTo>
                    <a:pt x="39" y="507"/>
                  </a:lnTo>
                  <a:lnTo>
                    <a:pt x="83" y="572"/>
                  </a:lnTo>
                  <a:lnTo>
                    <a:pt x="145" y="629"/>
                  </a:lnTo>
                  <a:lnTo>
                    <a:pt x="182" y="651"/>
                  </a:lnTo>
                  <a:lnTo>
                    <a:pt x="208" y="666"/>
                  </a:lnTo>
                  <a:lnTo>
                    <a:pt x="262" y="685"/>
                  </a:lnTo>
                  <a:lnTo>
                    <a:pt x="316" y="695"/>
                  </a:lnTo>
                  <a:lnTo>
                    <a:pt x="369" y="696"/>
                  </a:lnTo>
                  <a:lnTo>
                    <a:pt x="419" y="687"/>
                  </a:lnTo>
                  <a:lnTo>
                    <a:pt x="468" y="672"/>
                  </a:lnTo>
                  <a:lnTo>
                    <a:pt x="514" y="650"/>
                  </a:lnTo>
                  <a:lnTo>
                    <a:pt x="557" y="620"/>
                  </a:lnTo>
                  <a:lnTo>
                    <a:pt x="594" y="586"/>
                  </a:lnTo>
                  <a:lnTo>
                    <a:pt x="627" y="546"/>
                  </a:lnTo>
                  <a:lnTo>
                    <a:pt x="654" y="502"/>
                  </a:lnTo>
                  <a:lnTo>
                    <a:pt x="674" y="454"/>
                  </a:lnTo>
                  <a:lnTo>
                    <a:pt x="686" y="403"/>
                  </a:lnTo>
                  <a:lnTo>
                    <a:pt x="692" y="350"/>
                  </a:lnTo>
                  <a:lnTo>
                    <a:pt x="688" y="295"/>
                  </a:lnTo>
                  <a:lnTo>
                    <a:pt x="674" y="240"/>
                  </a:lnTo>
                  <a:lnTo>
                    <a:pt x="664" y="211"/>
                  </a:lnTo>
                  <a:lnTo>
                    <a:pt x="649" y="180"/>
                  </a:lnTo>
                  <a:lnTo>
                    <a:pt x="603" y="120"/>
                  </a:lnTo>
                  <a:lnTo>
                    <a:pt x="541" y="68"/>
                  </a:lnTo>
                  <a:lnTo>
                    <a:pt x="472" y="30"/>
                  </a:lnTo>
                  <a:lnTo>
                    <a:pt x="436" y="18"/>
                  </a:lnTo>
                  <a:lnTo>
                    <a:pt x="406" y="9"/>
                  </a:lnTo>
                  <a:lnTo>
                    <a:pt x="358" y="0"/>
                  </a:lnTo>
                  <a:lnTo>
                    <a:pt x="316" y="1"/>
                  </a:lnTo>
                  <a:lnTo>
                    <a:pt x="268" y="10"/>
                  </a:lnTo>
                  <a:lnTo>
                    <a:pt x="238" y="19"/>
                  </a:lnTo>
                  <a:close/>
                  <a:moveTo>
                    <a:pt x="432" y="258"/>
                  </a:moveTo>
                  <a:lnTo>
                    <a:pt x="445" y="273"/>
                  </a:lnTo>
                  <a:lnTo>
                    <a:pt x="465" y="307"/>
                  </a:lnTo>
                  <a:lnTo>
                    <a:pt x="472" y="344"/>
                  </a:lnTo>
                  <a:lnTo>
                    <a:pt x="468" y="380"/>
                  </a:lnTo>
                  <a:lnTo>
                    <a:pt x="456" y="414"/>
                  </a:lnTo>
                  <a:lnTo>
                    <a:pt x="436" y="442"/>
                  </a:lnTo>
                  <a:lnTo>
                    <a:pt x="408" y="464"/>
                  </a:lnTo>
                  <a:lnTo>
                    <a:pt x="374" y="476"/>
                  </a:lnTo>
                  <a:lnTo>
                    <a:pt x="354" y="477"/>
                  </a:lnTo>
                  <a:lnTo>
                    <a:pt x="332" y="477"/>
                  </a:lnTo>
                  <a:lnTo>
                    <a:pt x="296" y="470"/>
                  </a:lnTo>
                  <a:lnTo>
                    <a:pt x="269" y="453"/>
                  </a:lnTo>
                  <a:lnTo>
                    <a:pt x="245" y="423"/>
                  </a:lnTo>
                  <a:lnTo>
                    <a:pt x="234" y="403"/>
                  </a:lnTo>
                  <a:lnTo>
                    <a:pt x="224" y="381"/>
                  </a:lnTo>
                  <a:lnTo>
                    <a:pt x="213" y="346"/>
                  </a:lnTo>
                  <a:lnTo>
                    <a:pt x="219" y="318"/>
                  </a:lnTo>
                  <a:lnTo>
                    <a:pt x="243" y="286"/>
                  </a:lnTo>
                  <a:lnTo>
                    <a:pt x="262" y="267"/>
                  </a:lnTo>
                  <a:lnTo>
                    <a:pt x="284" y="247"/>
                  </a:lnTo>
                  <a:lnTo>
                    <a:pt x="327" y="223"/>
                  </a:lnTo>
                  <a:lnTo>
                    <a:pt x="370" y="220"/>
                  </a:lnTo>
                  <a:lnTo>
                    <a:pt x="412" y="238"/>
                  </a:lnTo>
                  <a:lnTo>
                    <a:pt x="432" y="2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E0C3B21-FD43-47F1-9521-B31406FC62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93238" y="2494230"/>
              <a:ext cx="81003" cy="82185"/>
            </a:xfrm>
            <a:custGeom>
              <a:avLst/>
              <a:gdLst>
                <a:gd name="T0" fmla="*/ 233 w 687"/>
                <a:gd name="T1" fmla="*/ 22 h 692"/>
                <a:gd name="T2" fmla="*/ 195 w 687"/>
                <a:gd name="T3" fmla="*/ 37 h 692"/>
                <a:gd name="T4" fmla="*/ 129 w 687"/>
                <a:gd name="T5" fmla="*/ 79 h 692"/>
                <a:gd name="T6" fmla="*/ 75 w 687"/>
                <a:gd name="T7" fmla="*/ 131 h 692"/>
                <a:gd name="T8" fmla="*/ 36 w 687"/>
                <a:gd name="T9" fmla="*/ 191 h 692"/>
                <a:gd name="T10" fmla="*/ 10 w 687"/>
                <a:gd name="T11" fmla="*/ 257 h 692"/>
                <a:gd name="T12" fmla="*/ 0 w 687"/>
                <a:gd name="T13" fmla="*/ 328 h 692"/>
                <a:gd name="T14" fmla="*/ 6 w 687"/>
                <a:gd name="T15" fmla="*/ 402 h 692"/>
                <a:gd name="T16" fmla="*/ 27 w 687"/>
                <a:gd name="T17" fmla="*/ 477 h 692"/>
                <a:gd name="T18" fmla="*/ 45 w 687"/>
                <a:gd name="T19" fmla="*/ 514 h 692"/>
                <a:gd name="T20" fmla="*/ 62 w 687"/>
                <a:gd name="T21" fmla="*/ 543 h 692"/>
                <a:gd name="T22" fmla="*/ 99 w 687"/>
                <a:gd name="T23" fmla="*/ 591 h 692"/>
                <a:gd name="T24" fmla="*/ 141 w 687"/>
                <a:gd name="T25" fmla="*/ 628 h 692"/>
                <a:gd name="T26" fmla="*/ 189 w 687"/>
                <a:gd name="T27" fmla="*/ 658 h 692"/>
                <a:gd name="T28" fmla="*/ 239 w 687"/>
                <a:gd name="T29" fmla="*/ 677 h 692"/>
                <a:gd name="T30" fmla="*/ 292 w 687"/>
                <a:gd name="T31" fmla="*/ 689 h 692"/>
                <a:gd name="T32" fmla="*/ 346 w 687"/>
                <a:gd name="T33" fmla="*/ 692 h 692"/>
                <a:gd name="T34" fmla="*/ 400 w 687"/>
                <a:gd name="T35" fmla="*/ 687 h 692"/>
                <a:gd name="T36" fmla="*/ 453 w 687"/>
                <a:gd name="T37" fmla="*/ 674 h 692"/>
                <a:gd name="T38" fmla="*/ 502 w 687"/>
                <a:gd name="T39" fmla="*/ 652 h 692"/>
                <a:gd name="T40" fmla="*/ 549 w 687"/>
                <a:gd name="T41" fmla="*/ 624 h 692"/>
                <a:gd name="T42" fmla="*/ 591 w 687"/>
                <a:gd name="T43" fmla="*/ 589 h 692"/>
                <a:gd name="T44" fmla="*/ 625 w 687"/>
                <a:gd name="T45" fmla="*/ 549 h 692"/>
                <a:gd name="T46" fmla="*/ 654 w 687"/>
                <a:gd name="T47" fmla="*/ 501 h 692"/>
                <a:gd name="T48" fmla="*/ 675 w 687"/>
                <a:gd name="T49" fmla="*/ 447 h 692"/>
                <a:gd name="T50" fmla="*/ 685 w 687"/>
                <a:gd name="T51" fmla="*/ 387 h 692"/>
                <a:gd name="T52" fmla="*/ 687 w 687"/>
                <a:gd name="T53" fmla="*/ 354 h 692"/>
                <a:gd name="T54" fmla="*/ 685 w 687"/>
                <a:gd name="T55" fmla="*/ 309 h 692"/>
                <a:gd name="T56" fmla="*/ 665 w 687"/>
                <a:gd name="T57" fmla="*/ 226 h 692"/>
                <a:gd name="T58" fmla="*/ 627 w 687"/>
                <a:gd name="T59" fmla="*/ 153 h 692"/>
                <a:gd name="T60" fmla="*/ 575 w 687"/>
                <a:gd name="T61" fmla="*/ 90 h 692"/>
                <a:gd name="T62" fmla="*/ 510 w 687"/>
                <a:gd name="T63" fmla="*/ 43 h 692"/>
                <a:gd name="T64" fmla="*/ 437 w 687"/>
                <a:gd name="T65" fmla="*/ 13 h 692"/>
                <a:gd name="T66" fmla="*/ 358 w 687"/>
                <a:gd name="T67" fmla="*/ 0 h 692"/>
                <a:gd name="T68" fmla="*/ 275 w 687"/>
                <a:gd name="T69" fmla="*/ 9 h 692"/>
                <a:gd name="T70" fmla="*/ 233 w 687"/>
                <a:gd name="T71" fmla="*/ 22 h 692"/>
                <a:gd name="T72" fmla="*/ 429 w 687"/>
                <a:gd name="T73" fmla="*/ 264 h 692"/>
                <a:gd name="T74" fmla="*/ 448 w 687"/>
                <a:gd name="T75" fmla="*/ 283 h 692"/>
                <a:gd name="T76" fmla="*/ 472 w 687"/>
                <a:gd name="T77" fmla="*/ 315 h 692"/>
                <a:gd name="T78" fmla="*/ 478 w 687"/>
                <a:gd name="T79" fmla="*/ 343 h 692"/>
                <a:gd name="T80" fmla="*/ 468 w 687"/>
                <a:gd name="T81" fmla="*/ 378 h 692"/>
                <a:gd name="T82" fmla="*/ 458 w 687"/>
                <a:gd name="T83" fmla="*/ 400 h 692"/>
                <a:gd name="T84" fmla="*/ 446 w 687"/>
                <a:gd name="T85" fmla="*/ 420 h 692"/>
                <a:gd name="T86" fmla="*/ 423 w 687"/>
                <a:gd name="T87" fmla="*/ 449 h 692"/>
                <a:gd name="T88" fmla="*/ 396 w 687"/>
                <a:gd name="T89" fmla="*/ 466 h 692"/>
                <a:gd name="T90" fmla="*/ 363 w 687"/>
                <a:gd name="T91" fmla="*/ 474 h 692"/>
                <a:gd name="T92" fmla="*/ 341 w 687"/>
                <a:gd name="T93" fmla="*/ 474 h 692"/>
                <a:gd name="T94" fmla="*/ 321 w 687"/>
                <a:gd name="T95" fmla="*/ 473 h 692"/>
                <a:gd name="T96" fmla="*/ 286 w 687"/>
                <a:gd name="T97" fmla="*/ 461 h 692"/>
                <a:gd name="T98" fmla="*/ 257 w 687"/>
                <a:gd name="T99" fmla="*/ 439 h 692"/>
                <a:gd name="T100" fmla="*/ 236 w 687"/>
                <a:gd name="T101" fmla="*/ 411 h 692"/>
                <a:gd name="T102" fmla="*/ 224 w 687"/>
                <a:gd name="T103" fmla="*/ 377 h 692"/>
                <a:gd name="T104" fmla="*/ 220 w 687"/>
                <a:gd name="T105" fmla="*/ 341 h 692"/>
                <a:gd name="T106" fmla="*/ 227 w 687"/>
                <a:gd name="T107" fmla="*/ 304 h 692"/>
                <a:gd name="T108" fmla="*/ 245 w 687"/>
                <a:gd name="T109" fmla="*/ 270 h 692"/>
                <a:gd name="T110" fmla="*/ 260 w 687"/>
                <a:gd name="T111" fmla="*/ 255 h 692"/>
                <a:gd name="T112" fmla="*/ 280 w 687"/>
                <a:gd name="T113" fmla="*/ 235 h 692"/>
                <a:gd name="T114" fmla="*/ 321 w 687"/>
                <a:gd name="T115" fmla="*/ 217 h 692"/>
                <a:gd name="T116" fmla="*/ 364 w 687"/>
                <a:gd name="T117" fmla="*/ 220 h 692"/>
                <a:gd name="T118" fmla="*/ 407 w 687"/>
                <a:gd name="T119" fmla="*/ 244 h 692"/>
                <a:gd name="T120" fmla="*/ 429 w 687"/>
                <a:gd name="T121" fmla="*/ 26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7" h="692">
                  <a:moveTo>
                    <a:pt x="233" y="22"/>
                  </a:moveTo>
                  <a:lnTo>
                    <a:pt x="195" y="37"/>
                  </a:lnTo>
                  <a:lnTo>
                    <a:pt x="129" y="79"/>
                  </a:lnTo>
                  <a:lnTo>
                    <a:pt x="75" y="131"/>
                  </a:lnTo>
                  <a:lnTo>
                    <a:pt x="36" y="191"/>
                  </a:lnTo>
                  <a:lnTo>
                    <a:pt x="10" y="257"/>
                  </a:lnTo>
                  <a:lnTo>
                    <a:pt x="0" y="328"/>
                  </a:lnTo>
                  <a:lnTo>
                    <a:pt x="6" y="402"/>
                  </a:lnTo>
                  <a:lnTo>
                    <a:pt x="27" y="477"/>
                  </a:lnTo>
                  <a:lnTo>
                    <a:pt x="45" y="514"/>
                  </a:lnTo>
                  <a:lnTo>
                    <a:pt x="62" y="543"/>
                  </a:lnTo>
                  <a:lnTo>
                    <a:pt x="99" y="591"/>
                  </a:lnTo>
                  <a:lnTo>
                    <a:pt x="141" y="628"/>
                  </a:lnTo>
                  <a:lnTo>
                    <a:pt x="189" y="658"/>
                  </a:lnTo>
                  <a:lnTo>
                    <a:pt x="239" y="677"/>
                  </a:lnTo>
                  <a:lnTo>
                    <a:pt x="292" y="689"/>
                  </a:lnTo>
                  <a:lnTo>
                    <a:pt x="346" y="692"/>
                  </a:lnTo>
                  <a:lnTo>
                    <a:pt x="400" y="687"/>
                  </a:lnTo>
                  <a:lnTo>
                    <a:pt x="453" y="674"/>
                  </a:lnTo>
                  <a:lnTo>
                    <a:pt x="502" y="652"/>
                  </a:lnTo>
                  <a:lnTo>
                    <a:pt x="549" y="624"/>
                  </a:lnTo>
                  <a:lnTo>
                    <a:pt x="591" y="589"/>
                  </a:lnTo>
                  <a:lnTo>
                    <a:pt x="625" y="549"/>
                  </a:lnTo>
                  <a:lnTo>
                    <a:pt x="654" y="501"/>
                  </a:lnTo>
                  <a:lnTo>
                    <a:pt x="675" y="447"/>
                  </a:lnTo>
                  <a:lnTo>
                    <a:pt x="685" y="387"/>
                  </a:lnTo>
                  <a:lnTo>
                    <a:pt x="687" y="354"/>
                  </a:lnTo>
                  <a:lnTo>
                    <a:pt x="685" y="309"/>
                  </a:lnTo>
                  <a:lnTo>
                    <a:pt x="665" y="226"/>
                  </a:lnTo>
                  <a:lnTo>
                    <a:pt x="627" y="153"/>
                  </a:lnTo>
                  <a:lnTo>
                    <a:pt x="575" y="90"/>
                  </a:lnTo>
                  <a:lnTo>
                    <a:pt x="510" y="43"/>
                  </a:lnTo>
                  <a:lnTo>
                    <a:pt x="437" y="13"/>
                  </a:lnTo>
                  <a:lnTo>
                    <a:pt x="358" y="0"/>
                  </a:lnTo>
                  <a:lnTo>
                    <a:pt x="275" y="9"/>
                  </a:lnTo>
                  <a:lnTo>
                    <a:pt x="233" y="22"/>
                  </a:lnTo>
                  <a:close/>
                  <a:moveTo>
                    <a:pt x="429" y="264"/>
                  </a:moveTo>
                  <a:lnTo>
                    <a:pt x="448" y="283"/>
                  </a:lnTo>
                  <a:lnTo>
                    <a:pt x="472" y="315"/>
                  </a:lnTo>
                  <a:lnTo>
                    <a:pt x="478" y="343"/>
                  </a:lnTo>
                  <a:lnTo>
                    <a:pt x="468" y="378"/>
                  </a:lnTo>
                  <a:lnTo>
                    <a:pt x="458" y="400"/>
                  </a:lnTo>
                  <a:lnTo>
                    <a:pt x="446" y="420"/>
                  </a:lnTo>
                  <a:lnTo>
                    <a:pt x="423" y="449"/>
                  </a:lnTo>
                  <a:lnTo>
                    <a:pt x="396" y="466"/>
                  </a:lnTo>
                  <a:lnTo>
                    <a:pt x="363" y="474"/>
                  </a:lnTo>
                  <a:lnTo>
                    <a:pt x="341" y="474"/>
                  </a:lnTo>
                  <a:lnTo>
                    <a:pt x="321" y="473"/>
                  </a:lnTo>
                  <a:lnTo>
                    <a:pt x="286" y="461"/>
                  </a:lnTo>
                  <a:lnTo>
                    <a:pt x="257" y="439"/>
                  </a:lnTo>
                  <a:lnTo>
                    <a:pt x="236" y="411"/>
                  </a:lnTo>
                  <a:lnTo>
                    <a:pt x="224" y="377"/>
                  </a:lnTo>
                  <a:lnTo>
                    <a:pt x="220" y="341"/>
                  </a:lnTo>
                  <a:lnTo>
                    <a:pt x="227" y="304"/>
                  </a:lnTo>
                  <a:lnTo>
                    <a:pt x="245" y="270"/>
                  </a:lnTo>
                  <a:lnTo>
                    <a:pt x="260" y="255"/>
                  </a:lnTo>
                  <a:lnTo>
                    <a:pt x="280" y="235"/>
                  </a:lnTo>
                  <a:lnTo>
                    <a:pt x="321" y="217"/>
                  </a:lnTo>
                  <a:lnTo>
                    <a:pt x="364" y="220"/>
                  </a:lnTo>
                  <a:lnTo>
                    <a:pt x="407" y="244"/>
                  </a:lnTo>
                  <a:lnTo>
                    <a:pt x="429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F9F934AA-C77B-4A5A-93A8-F3B3FE6F0F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02775" y="2494230"/>
              <a:ext cx="81594" cy="82185"/>
            </a:xfrm>
            <a:custGeom>
              <a:avLst/>
              <a:gdLst>
                <a:gd name="T0" fmla="*/ 221 w 690"/>
                <a:gd name="T1" fmla="*/ 21 h 692"/>
                <a:gd name="T2" fmla="*/ 133 w 690"/>
                <a:gd name="T3" fmla="*/ 76 h 692"/>
                <a:gd name="T4" fmla="*/ 36 w 690"/>
                <a:gd name="T5" fmla="*/ 198 h 692"/>
                <a:gd name="T6" fmla="*/ 13 w 690"/>
                <a:gd name="T7" fmla="*/ 255 h 692"/>
                <a:gd name="T8" fmla="*/ 0 w 690"/>
                <a:gd name="T9" fmla="*/ 336 h 692"/>
                <a:gd name="T10" fmla="*/ 12 w 690"/>
                <a:gd name="T11" fmla="*/ 437 h 692"/>
                <a:gd name="T12" fmla="*/ 51 w 690"/>
                <a:gd name="T13" fmla="*/ 526 h 692"/>
                <a:gd name="T14" fmla="*/ 112 w 690"/>
                <a:gd name="T15" fmla="*/ 601 h 692"/>
                <a:gd name="T16" fmla="*/ 193 w 690"/>
                <a:gd name="T17" fmla="*/ 655 h 692"/>
                <a:gd name="T18" fmla="*/ 284 w 690"/>
                <a:gd name="T19" fmla="*/ 686 h 692"/>
                <a:gd name="T20" fmla="*/ 383 w 690"/>
                <a:gd name="T21" fmla="*/ 689 h 692"/>
                <a:gd name="T22" fmla="*/ 485 w 690"/>
                <a:gd name="T23" fmla="*/ 662 h 692"/>
                <a:gd name="T24" fmla="*/ 544 w 690"/>
                <a:gd name="T25" fmla="*/ 629 h 692"/>
                <a:gd name="T26" fmla="*/ 643 w 690"/>
                <a:gd name="T27" fmla="*/ 521 h 692"/>
                <a:gd name="T28" fmla="*/ 689 w 690"/>
                <a:gd name="T29" fmla="*/ 386 h 692"/>
                <a:gd name="T30" fmla="*/ 676 w 690"/>
                <a:gd name="T31" fmla="*/ 243 h 692"/>
                <a:gd name="T32" fmla="*/ 624 w 690"/>
                <a:gd name="T33" fmla="*/ 146 h 692"/>
                <a:gd name="T34" fmla="*/ 567 w 690"/>
                <a:gd name="T35" fmla="*/ 84 h 692"/>
                <a:gd name="T36" fmla="*/ 474 w 690"/>
                <a:gd name="T37" fmla="*/ 29 h 692"/>
                <a:gd name="T38" fmla="*/ 371 w 690"/>
                <a:gd name="T39" fmla="*/ 3 h 692"/>
                <a:gd name="T40" fmla="*/ 265 w 690"/>
                <a:gd name="T41" fmla="*/ 8 h 692"/>
                <a:gd name="T42" fmla="*/ 429 w 690"/>
                <a:gd name="T43" fmla="*/ 254 h 692"/>
                <a:gd name="T44" fmla="*/ 464 w 690"/>
                <a:gd name="T45" fmla="*/ 303 h 692"/>
                <a:gd name="T46" fmla="*/ 470 w 690"/>
                <a:gd name="T47" fmla="*/ 376 h 692"/>
                <a:gd name="T48" fmla="*/ 436 w 690"/>
                <a:gd name="T49" fmla="*/ 438 h 692"/>
                <a:gd name="T50" fmla="*/ 370 w 690"/>
                <a:gd name="T51" fmla="*/ 472 h 692"/>
                <a:gd name="T52" fmla="*/ 323 w 690"/>
                <a:gd name="T53" fmla="*/ 471 h 692"/>
                <a:gd name="T54" fmla="*/ 237 w 690"/>
                <a:gd name="T55" fmla="*/ 417 h 692"/>
                <a:gd name="T56" fmla="*/ 213 w 690"/>
                <a:gd name="T57" fmla="*/ 353 h 692"/>
                <a:gd name="T58" fmla="*/ 220 w 690"/>
                <a:gd name="T59" fmla="*/ 321 h 692"/>
                <a:gd name="T60" fmla="*/ 284 w 690"/>
                <a:gd name="T61" fmla="*/ 243 h 692"/>
                <a:gd name="T62" fmla="*/ 339 w 690"/>
                <a:gd name="T63" fmla="*/ 214 h 692"/>
                <a:gd name="T64" fmla="*/ 365 w 690"/>
                <a:gd name="T65" fmla="*/ 215 h 692"/>
                <a:gd name="T66" fmla="*/ 429 w 690"/>
                <a:gd name="T67" fmla="*/ 25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0" h="692">
                  <a:moveTo>
                    <a:pt x="238" y="15"/>
                  </a:moveTo>
                  <a:lnTo>
                    <a:pt x="221" y="21"/>
                  </a:lnTo>
                  <a:lnTo>
                    <a:pt x="185" y="39"/>
                  </a:lnTo>
                  <a:lnTo>
                    <a:pt x="133" y="76"/>
                  </a:lnTo>
                  <a:lnTo>
                    <a:pt x="70" y="143"/>
                  </a:lnTo>
                  <a:lnTo>
                    <a:pt x="36" y="198"/>
                  </a:lnTo>
                  <a:lnTo>
                    <a:pt x="19" y="237"/>
                  </a:lnTo>
                  <a:lnTo>
                    <a:pt x="13" y="255"/>
                  </a:lnTo>
                  <a:lnTo>
                    <a:pt x="6" y="282"/>
                  </a:lnTo>
                  <a:lnTo>
                    <a:pt x="0" y="336"/>
                  </a:lnTo>
                  <a:lnTo>
                    <a:pt x="2" y="388"/>
                  </a:lnTo>
                  <a:lnTo>
                    <a:pt x="12" y="437"/>
                  </a:lnTo>
                  <a:lnTo>
                    <a:pt x="28" y="483"/>
                  </a:lnTo>
                  <a:lnTo>
                    <a:pt x="51" y="526"/>
                  </a:lnTo>
                  <a:lnTo>
                    <a:pt x="79" y="566"/>
                  </a:lnTo>
                  <a:lnTo>
                    <a:pt x="112" y="601"/>
                  </a:lnTo>
                  <a:lnTo>
                    <a:pt x="151" y="631"/>
                  </a:lnTo>
                  <a:lnTo>
                    <a:pt x="193" y="655"/>
                  </a:lnTo>
                  <a:lnTo>
                    <a:pt x="237" y="674"/>
                  </a:lnTo>
                  <a:lnTo>
                    <a:pt x="284" y="686"/>
                  </a:lnTo>
                  <a:lnTo>
                    <a:pt x="333" y="692"/>
                  </a:lnTo>
                  <a:lnTo>
                    <a:pt x="383" y="689"/>
                  </a:lnTo>
                  <a:lnTo>
                    <a:pt x="435" y="680"/>
                  </a:lnTo>
                  <a:lnTo>
                    <a:pt x="485" y="662"/>
                  </a:lnTo>
                  <a:lnTo>
                    <a:pt x="510" y="650"/>
                  </a:lnTo>
                  <a:lnTo>
                    <a:pt x="544" y="629"/>
                  </a:lnTo>
                  <a:lnTo>
                    <a:pt x="599" y="580"/>
                  </a:lnTo>
                  <a:lnTo>
                    <a:pt x="643" y="521"/>
                  </a:lnTo>
                  <a:lnTo>
                    <a:pt x="672" y="455"/>
                  </a:lnTo>
                  <a:lnTo>
                    <a:pt x="689" y="386"/>
                  </a:lnTo>
                  <a:lnTo>
                    <a:pt x="690" y="314"/>
                  </a:lnTo>
                  <a:lnTo>
                    <a:pt x="676" y="243"/>
                  </a:lnTo>
                  <a:lnTo>
                    <a:pt x="646" y="176"/>
                  </a:lnTo>
                  <a:lnTo>
                    <a:pt x="624" y="146"/>
                  </a:lnTo>
                  <a:lnTo>
                    <a:pt x="606" y="123"/>
                  </a:lnTo>
                  <a:lnTo>
                    <a:pt x="567" y="84"/>
                  </a:lnTo>
                  <a:lnTo>
                    <a:pt x="522" y="53"/>
                  </a:lnTo>
                  <a:lnTo>
                    <a:pt x="474" y="29"/>
                  </a:lnTo>
                  <a:lnTo>
                    <a:pt x="424" y="11"/>
                  </a:lnTo>
                  <a:lnTo>
                    <a:pt x="371" y="3"/>
                  </a:lnTo>
                  <a:lnTo>
                    <a:pt x="317" y="0"/>
                  </a:lnTo>
                  <a:lnTo>
                    <a:pt x="265" y="8"/>
                  </a:lnTo>
                  <a:lnTo>
                    <a:pt x="238" y="15"/>
                  </a:lnTo>
                  <a:close/>
                  <a:moveTo>
                    <a:pt x="429" y="254"/>
                  </a:moveTo>
                  <a:lnTo>
                    <a:pt x="443" y="269"/>
                  </a:lnTo>
                  <a:lnTo>
                    <a:pt x="464" y="303"/>
                  </a:lnTo>
                  <a:lnTo>
                    <a:pt x="472" y="340"/>
                  </a:lnTo>
                  <a:lnTo>
                    <a:pt x="470" y="376"/>
                  </a:lnTo>
                  <a:lnTo>
                    <a:pt x="458" y="410"/>
                  </a:lnTo>
                  <a:lnTo>
                    <a:pt x="436" y="438"/>
                  </a:lnTo>
                  <a:lnTo>
                    <a:pt x="406" y="460"/>
                  </a:lnTo>
                  <a:lnTo>
                    <a:pt x="370" y="472"/>
                  </a:lnTo>
                  <a:lnTo>
                    <a:pt x="348" y="473"/>
                  </a:lnTo>
                  <a:lnTo>
                    <a:pt x="323" y="471"/>
                  </a:lnTo>
                  <a:lnTo>
                    <a:pt x="277" y="452"/>
                  </a:lnTo>
                  <a:lnTo>
                    <a:pt x="237" y="417"/>
                  </a:lnTo>
                  <a:lnTo>
                    <a:pt x="214" y="375"/>
                  </a:lnTo>
                  <a:lnTo>
                    <a:pt x="213" y="353"/>
                  </a:lnTo>
                  <a:lnTo>
                    <a:pt x="213" y="344"/>
                  </a:lnTo>
                  <a:lnTo>
                    <a:pt x="220" y="321"/>
                  </a:lnTo>
                  <a:lnTo>
                    <a:pt x="242" y="286"/>
                  </a:lnTo>
                  <a:lnTo>
                    <a:pt x="284" y="243"/>
                  </a:lnTo>
                  <a:lnTo>
                    <a:pt x="317" y="221"/>
                  </a:lnTo>
                  <a:lnTo>
                    <a:pt x="339" y="214"/>
                  </a:lnTo>
                  <a:lnTo>
                    <a:pt x="348" y="213"/>
                  </a:lnTo>
                  <a:lnTo>
                    <a:pt x="365" y="215"/>
                  </a:lnTo>
                  <a:lnTo>
                    <a:pt x="408" y="237"/>
                  </a:lnTo>
                  <a:lnTo>
                    <a:pt x="429" y="2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F41A4128-6380-4D11-961D-570929FF61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928714" y="2725412"/>
              <a:ext cx="162597" cy="163188"/>
            </a:xfrm>
            <a:custGeom>
              <a:avLst/>
              <a:gdLst>
                <a:gd name="T0" fmla="*/ 47 w 1378"/>
                <a:gd name="T1" fmla="*/ 29 h 1380"/>
                <a:gd name="T2" fmla="*/ 41 w 1378"/>
                <a:gd name="T3" fmla="*/ 34 h 1380"/>
                <a:gd name="T4" fmla="*/ 30 w 1378"/>
                <a:gd name="T5" fmla="*/ 48 h 1380"/>
                <a:gd name="T6" fmla="*/ 18 w 1378"/>
                <a:gd name="T7" fmla="*/ 88 h 1380"/>
                <a:gd name="T8" fmla="*/ 7 w 1378"/>
                <a:gd name="T9" fmla="*/ 304 h 1380"/>
                <a:gd name="T10" fmla="*/ 2 w 1378"/>
                <a:gd name="T11" fmla="*/ 671 h 1380"/>
                <a:gd name="T12" fmla="*/ 0 w 1378"/>
                <a:gd name="T13" fmla="*/ 1013 h 1380"/>
                <a:gd name="T14" fmla="*/ 7 w 1378"/>
                <a:gd name="T15" fmla="*/ 1247 h 1380"/>
                <a:gd name="T16" fmla="*/ 19 w 1378"/>
                <a:gd name="T17" fmla="*/ 1315 h 1380"/>
                <a:gd name="T18" fmla="*/ 29 w 1378"/>
                <a:gd name="T19" fmla="*/ 1332 h 1380"/>
                <a:gd name="T20" fmla="*/ 59 w 1378"/>
                <a:gd name="T21" fmla="*/ 1380 h 1380"/>
                <a:gd name="T22" fmla="*/ 680 w 1378"/>
                <a:gd name="T23" fmla="*/ 1380 h 1380"/>
                <a:gd name="T24" fmla="*/ 954 w 1378"/>
                <a:gd name="T25" fmla="*/ 1380 h 1380"/>
                <a:gd name="T26" fmla="*/ 1226 w 1378"/>
                <a:gd name="T27" fmla="*/ 1372 h 1380"/>
                <a:gd name="T28" fmla="*/ 1324 w 1378"/>
                <a:gd name="T29" fmla="*/ 1364 h 1380"/>
                <a:gd name="T30" fmla="*/ 1339 w 1378"/>
                <a:gd name="T31" fmla="*/ 1361 h 1380"/>
                <a:gd name="T32" fmla="*/ 1346 w 1378"/>
                <a:gd name="T33" fmla="*/ 1356 h 1380"/>
                <a:gd name="T34" fmla="*/ 1356 w 1378"/>
                <a:gd name="T35" fmla="*/ 1345 h 1380"/>
                <a:gd name="T36" fmla="*/ 1368 w 1378"/>
                <a:gd name="T37" fmla="*/ 1307 h 1380"/>
                <a:gd name="T38" fmla="*/ 1378 w 1378"/>
                <a:gd name="T39" fmla="*/ 1086 h 1380"/>
                <a:gd name="T40" fmla="*/ 1378 w 1378"/>
                <a:gd name="T41" fmla="*/ 702 h 1380"/>
                <a:gd name="T42" fmla="*/ 1378 w 1378"/>
                <a:gd name="T43" fmla="*/ 328 h 1380"/>
                <a:gd name="T44" fmla="*/ 1368 w 1378"/>
                <a:gd name="T45" fmla="*/ 100 h 1380"/>
                <a:gd name="T46" fmla="*/ 1357 w 1378"/>
                <a:gd name="T47" fmla="*/ 56 h 1380"/>
                <a:gd name="T48" fmla="*/ 1348 w 1378"/>
                <a:gd name="T49" fmla="*/ 40 h 1380"/>
                <a:gd name="T50" fmla="*/ 1342 w 1378"/>
                <a:gd name="T51" fmla="*/ 35 h 1380"/>
                <a:gd name="T52" fmla="*/ 1336 w 1378"/>
                <a:gd name="T53" fmla="*/ 29 h 1380"/>
                <a:gd name="T54" fmla="*/ 1316 w 1378"/>
                <a:gd name="T55" fmla="*/ 20 h 1380"/>
                <a:gd name="T56" fmla="*/ 1268 w 1378"/>
                <a:gd name="T57" fmla="*/ 10 h 1380"/>
                <a:gd name="T58" fmla="*/ 1042 w 1378"/>
                <a:gd name="T59" fmla="*/ 1 h 1380"/>
                <a:gd name="T60" fmla="*/ 697 w 1378"/>
                <a:gd name="T61" fmla="*/ 0 h 1380"/>
                <a:gd name="T62" fmla="*/ 372 w 1378"/>
                <a:gd name="T63" fmla="*/ 1 h 1380"/>
                <a:gd name="T64" fmla="*/ 133 w 1378"/>
                <a:gd name="T65" fmla="*/ 10 h 1380"/>
                <a:gd name="T66" fmla="*/ 61 w 1378"/>
                <a:gd name="T67" fmla="*/ 20 h 1380"/>
                <a:gd name="T68" fmla="*/ 47 w 1378"/>
                <a:gd name="T69" fmla="*/ 29 h 1380"/>
                <a:gd name="T70" fmla="*/ 1158 w 1378"/>
                <a:gd name="T71" fmla="*/ 690 h 1380"/>
                <a:gd name="T72" fmla="*/ 1158 w 1378"/>
                <a:gd name="T73" fmla="*/ 1160 h 1380"/>
                <a:gd name="T74" fmla="*/ 688 w 1378"/>
                <a:gd name="T75" fmla="*/ 1160 h 1380"/>
                <a:gd name="T76" fmla="*/ 218 w 1378"/>
                <a:gd name="T77" fmla="*/ 1160 h 1380"/>
                <a:gd name="T78" fmla="*/ 218 w 1378"/>
                <a:gd name="T79" fmla="*/ 704 h 1380"/>
                <a:gd name="T80" fmla="*/ 219 w 1378"/>
                <a:gd name="T81" fmla="*/ 521 h 1380"/>
                <a:gd name="T82" fmla="*/ 227 w 1378"/>
                <a:gd name="T83" fmla="*/ 265 h 1380"/>
                <a:gd name="T84" fmla="*/ 233 w 1378"/>
                <a:gd name="T85" fmla="*/ 234 h 1380"/>
                <a:gd name="T86" fmla="*/ 263 w 1378"/>
                <a:gd name="T87" fmla="*/ 229 h 1380"/>
                <a:gd name="T88" fmla="*/ 518 w 1378"/>
                <a:gd name="T89" fmla="*/ 221 h 1380"/>
                <a:gd name="T90" fmla="*/ 703 w 1378"/>
                <a:gd name="T91" fmla="*/ 221 h 1380"/>
                <a:gd name="T92" fmla="*/ 1158 w 1378"/>
                <a:gd name="T93" fmla="*/ 221 h 1380"/>
                <a:gd name="T94" fmla="*/ 1158 w 1378"/>
                <a:gd name="T95" fmla="*/ 69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8" h="1380">
                  <a:moveTo>
                    <a:pt x="47" y="29"/>
                  </a:moveTo>
                  <a:lnTo>
                    <a:pt x="41" y="34"/>
                  </a:lnTo>
                  <a:lnTo>
                    <a:pt x="30" y="48"/>
                  </a:lnTo>
                  <a:lnTo>
                    <a:pt x="18" y="88"/>
                  </a:lnTo>
                  <a:lnTo>
                    <a:pt x="7" y="304"/>
                  </a:lnTo>
                  <a:lnTo>
                    <a:pt x="2" y="671"/>
                  </a:lnTo>
                  <a:lnTo>
                    <a:pt x="0" y="1013"/>
                  </a:lnTo>
                  <a:lnTo>
                    <a:pt x="7" y="1247"/>
                  </a:lnTo>
                  <a:lnTo>
                    <a:pt x="19" y="1315"/>
                  </a:lnTo>
                  <a:lnTo>
                    <a:pt x="29" y="1332"/>
                  </a:lnTo>
                  <a:lnTo>
                    <a:pt x="59" y="1380"/>
                  </a:lnTo>
                  <a:lnTo>
                    <a:pt x="680" y="1380"/>
                  </a:lnTo>
                  <a:lnTo>
                    <a:pt x="954" y="1380"/>
                  </a:lnTo>
                  <a:lnTo>
                    <a:pt x="1226" y="1372"/>
                  </a:lnTo>
                  <a:lnTo>
                    <a:pt x="1324" y="1364"/>
                  </a:lnTo>
                  <a:lnTo>
                    <a:pt x="1339" y="1361"/>
                  </a:lnTo>
                  <a:lnTo>
                    <a:pt x="1346" y="1356"/>
                  </a:lnTo>
                  <a:lnTo>
                    <a:pt x="1356" y="1345"/>
                  </a:lnTo>
                  <a:lnTo>
                    <a:pt x="1368" y="1307"/>
                  </a:lnTo>
                  <a:lnTo>
                    <a:pt x="1378" y="1086"/>
                  </a:lnTo>
                  <a:lnTo>
                    <a:pt x="1378" y="702"/>
                  </a:lnTo>
                  <a:lnTo>
                    <a:pt x="1378" y="328"/>
                  </a:lnTo>
                  <a:lnTo>
                    <a:pt x="1368" y="100"/>
                  </a:lnTo>
                  <a:lnTo>
                    <a:pt x="1357" y="56"/>
                  </a:lnTo>
                  <a:lnTo>
                    <a:pt x="1348" y="40"/>
                  </a:lnTo>
                  <a:lnTo>
                    <a:pt x="1342" y="35"/>
                  </a:lnTo>
                  <a:lnTo>
                    <a:pt x="1336" y="29"/>
                  </a:lnTo>
                  <a:lnTo>
                    <a:pt x="1316" y="20"/>
                  </a:lnTo>
                  <a:lnTo>
                    <a:pt x="1268" y="10"/>
                  </a:lnTo>
                  <a:lnTo>
                    <a:pt x="1042" y="1"/>
                  </a:lnTo>
                  <a:lnTo>
                    <a:pt x="697" y="0"/>
                  </a:lnTo>
                  <a:lnTo>
                    <a:pt x="372" y="1"/>
                  </a:lnTo>
                  <a:lnTo>
                    <a:pt x="133" y="10"/>
                  </a:lnTo>
                  <a:lnTo>
                    <a:pt x="61" y="20"/>
                  </a:lnTo>
                  <a:lnTo>
                    <a:pt x="47" y="29"/>
                  </a:lnTo>
                  <a:close/>
                  <a:moveTo>
                    <a:pt x="1158" y="690"/>
                  </a:moveTo>
                  <a:lnTo>
                    <a:pt x="1158" y="1160"/>
                  </a:lnTo>
                  <a:lnTo>
                    <a:pt x="688" y="1160"/>
                  </a:lnTo>
                  <a:lnTo>
                    <a:pt x="218" y="1160"/>
                  </a:lnTo>
                  <a:lnTo>
                    <a:pt x="218" y="704"/>
                  </a:lnTo>
                  <a:lnTo>
                    <a:pt x="219" y="521"/>
                  </a:lnTo>
                  <a:lnTo>
                    <a:pt x="227" y="265"/>
                  </a:lnTo>
                  <a:lnTo>
                    <a:pt x="233" y="234"/>
                  </a:lnTo>
                  <a:lnTo>
                    <a:pt x="263" y="229"/>
                  </a:lnTo>
                  <a:lnTo>
                    <a:pt x="518" y="221"/>
                  </a:lnTo>
                  <a:lnTo>
                    <a:pt x="703" y="221"/>
                  </a:lnTo>
                  <a:lnTo>
                    <a:pt x="1158" y="221"/>
                  </a:lnTo>
                  <a:lnTo>
                    <a:pt x="1158" y="6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F42F242D-CB0A-4357-97FF-5AD3AD1EB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99382" y="2782173"/>
              <a:ext cx="375450" cy="376041"/>
            </a:xfrm>
            <a:custGeom>
              <a:avLst/>
              <a:gdLst>
                <a:gd name="T0" fmla="*/ 1103 w 3177"/>
                <a:gd name="T1" fmla="*/ 69 h 3177"/>
                <a:gd name="T2" fmla="*/ 761 w 3177"/>
                <a:gd name="T3" fmla="*/ 227 h 3177"/>
                <a:gd name="T4" fmla="*/ 469 w 3177"/>
                <a:gd name="T5" fmla="*/ 460 h 3177"/>
                <a:gd name="T6" fmla="*/ 239 w 3177"/>
                <a:gd name="T7" fmla="*/ 753 h 3177"/>
                <a:gd name="T8" fmla="*/ 79 w 3177"/>
                <a:gd name="T9" fmla="*/ 1095 h 3177"/>
                <a:gd name="T10" fmla="*/ 10 w 3177"/>
                <a:gd name="T11" fmla="*/ 1410 h 3177"/>
                <a:gd name="T12" fmla="*/ 0 w 3177"/>
                <a:gd name="T13" fmla="*/ 1650 h 3177"/>
                <a:gd name="T14" fmla="*/ 39 w 3177"/>
                <a:gd name="T15" fmla="*/ 1937 h 3177"/>
                <a:gd name="T16" fmla="*/ 210 w 3177"/>
                <a:gd name="T17" fmla="*/ 2386 h 3177"/>
                <a:gd name="T18" fmla="*/ 371 w 3177"/>
                <a:gd name="T19" fmla="*/ 2620 h 3177"/>
                <a:gd name="T20" fmla="*/ 534 w 3177"/>
                <a:gd name="T21" fmla="*/ 2785 h 3177"/>
                <a:gd name="T22" fmla="*/ 826 w 3177"/>
                <a:gd name="T23" fmla="*/ 2995 h 3177"/>
                <a:gd name="T24" fmla="*/ 1177 w 3177"/>
                <a:gd name="T25" fmla="*/ 3131 h 3177"/>
                <a:gd name="T26" fmla="*/ 1529 w 3177"/>
                <a:gd name="T27" fmla="*/ 3172 h 3177"/>
                <a:gd name="T28" fmla="*/ 1828 w 3177"/>
                <a:gd name="T29" fmla="*/ 3170 h 3177"/>
                <a:gd name="T30" fmla="*/ 2024 w 3177"/>
                <a:gd name="T31" fmla="*/ 3125 h 3177"/>
                <a:gd name="T32" fmla="*/ 2338 w 3177"/>
                <a:gd name="T33" fmla="*/ 3001 h 3177"/>
                <a:gd name="T34" fmla="*/ 2608 w 3177"/>
                <a:gd name="T35" fmla="*/ 2822 h 3177"/>
                <a:gd name="T36" fmla="*/ 2762 w 3177"/>
                <a:gd name="T37" fmla="*/ 2671 h 3177"/>
                <a:gd name="T38" fmla="*/ 2823 w 3177"/>
                <a:gd name="T39" fmla="*/ 2558 h 3177"/>
                <a:gd name="T40" fmla="*/ 2786 w 3177"/>
                <a:gd name="T41" fmla="*/ 2491 h 3177"/>
                <a:gd name="T42" fmla="*/ 2722 w 3177"/>
                <a:gd name="T43" fmla="*/ 2463 h 3177"/>
                <a:gd name="T44" fmla="*/ 2599 w 3177"/>
                <a:gd name="T45" fmla="*/ 2537 h 3177"/>
                <a:gd name="T46" fmla="*/ 2412 w 3177"/>
                <a:gd name="T47" fmla="*/ 2697 h 3177"/>
                <a:gd name="T48" fmla="*/ 2133 w 3177"/>
                <a:gd name="T49" fmla="*/ 2859 h 3177"/>
                <a:gd name="T50" fmla="*/ 1819 w 3177"/>
                <a:gd name="T51" fmla="*/ 2948 h 3177"/>
                <a:gd name="T52" fmla="*/ 1528 w 3177"/>
                <a:gd name="T53" fmla="*/ 2969 h 3177"/>
                <a:gd name="T54" fmla="*/ 1085 w 3177"/>
                <a:gd name="T55" fmla="*/ 2871 h 3177"/>
                <a:gd name="T56" fmla="*/ 688 w 3177"/>
                <a:gd name="T57" fmla="*/ 2617 h 3177"/>
                <a:gd name="T58" fmla="*/ 487 w 3177"/>
                <a:gd name="T59" fmla="*/ 2399 h 3177"/>
                <a:gd name="T60" fmla="*/ 296 w 3177"/>
                <a:gd name="T61" fmla="*/ 2059 h 3177"/>
                <a:gd name="T62" fmla="*/ 223 w 3177"/>
                <a:gd name="T63" fmla="*/ 1670 h 3177"/>
                <a:gd name="T64" fmla="*/ 239 w 3177"/>
                <a:gd name="T65" fmla="*/ 1347 h 3177"/>
                <a:gd name="T66" fmla="*/ 374 w 3177"/>
                <a:gd name="T67" fmla="*/ 958 h 3177"/>
                <a:gd name="T68" fmla="*/ 504 w 3177"/>
                <a:gd name="T69" fmla="*/ 750 h 3177"/>
                <a:gd name="T70" fmla="*/ 680 w 3177"/>
                <a:gd name="T71" fmla="*/ 568 h 3177"/>
                <a:gd name="T72" fmla="*/ 1008 w 3177"/>
                <a:gd name="T73" fmla="*/ 340 h 3177"/>
                <a:gd name="T74" fmla="*/ 1380 w 3177"/>
                <a:gd name="T75" fmla="*/ 231 h 3177"/>
                <a:gd name="T76" fmla="*/ 1641 w 3177"/>
                <a:gd name="T77" fmla="*/ 219 h 3177"/>
                <a:gd name="T78" fmla="*/ 1936 w 3177"/>
                <a:gd name="T79" fmla="*/ 260 h 3177"/>
                <a:gd name="T80" fmla="*/ 2207 w 3177"/>
                <a:gd name="T81" fmla="*/ 358 h 3177"/>
                <a:gd name="T82" fmla="*/ 2448 w 3177"/>
                <a:gd name="T83" fmla="*/ 510 h 3177"/>
                <a:gd name="T84" fmla="*/ 2654 w 3177"/>
                <a:gd name="T85" fmla="*/ 713 h 3177"/>
                <a:gd name="T86" fmla="*/ 2819 w 3177"/>
                <a:gd name="T87" fmla="*/ 963 h 3177"/>
                <a:gd name="T88" fmla="*/ 2921 w 3177"/>
                <a:gd name="T89" fmla="*/ 1221 h 3177"/>
                <a:gd name="T90" fmla="*/ 2965 w 3177"/>
                <a:gd name="T91" fmla="*/ 1672 h 3177"/>
                <a:gd name="T92" fmla="*/ 2856 w 3177"/>
                <a:gd name="T93" fmla="*/ 2141 h 3177"/>
                <a:gd name="T94" fmla="*/ 2804 w 3177"/>
                <a:gd name="T95" fmla="*/ 2273 h 3177"/>
                <a:gd name="T96" fmla="*/ 2819 w 3177"/>
                <a:gd name="T97" fmla="*/ 2353 h 3177"/>
                <a:gd name="T98" fmla="*/ 2889 w 3177"/>
                <a:gd name="T99" fmla="*/ 2389 h 3177"/>
                <a:gd name="T100" fmla="*/ 2964 w 3177"/>
                <a:gd name="T101" fmla="*/ 2380 h 3177"/>
                <a:gd name="T102" fmla="*/ 3042 w 3177"/>
                <a:gd name="T103" fmla="*/ 2259 h 3177"/>
                <a:gd name="T104" fmla="*/ 3141 w 3177"/>
                <a:gd name="T105" fmla="*/ 1991 h 3177"/>
                <a:gd name="T106" fmla="*/ 3177 w 3177"/>
                <a:gd name="T107" fmla="*/ 1569 h 3177"/>
                <a:gd name="T108" fmla="*/ 3158 w 3177"/>
                <a:gd name="T109" fmla="*/ 1257 h 3177"/>
                <a:gd name="T110" fmla="*/ 3088 w 3177"/>
                <a:gd name="T111" fmla="*/ 1037 h 3177"/>
                <a:gd name="T112" fmla="*/ 2909 w 3177"/>
                <a:gd name="T113" fmla="*/ 692 h 3177"/>
                <a:gd name="T114" fmla="*/ 2666 w 3177"/>
                <a:gd name="T115" fmla="*/ 408 h 3177"/>
                <a:gd name="T116" fmla="*/ 2370 w 3177"/>
                <a:gd name="T117" fmla="*/ 194 h 3177"/>
                <a:gd name="T118" fmla="*/ 2030 w 3177"/>
                <a:gd name="T119" fmla="*/ 56 h 3177"/>
                <a:gd name="T120" fmla="*/ 1655 w 3177"/>
                <a:gd name="T121" fmla="*/ 0 h 3177"/>
                <a:gd name="T122" fmla="*/ 1338 w 3177"/>
                <a:gd name="T123" fmla="*/ 14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7" h="3177">
                  <a:moveTo>
                    <a:pt x="1291" y="21"/>
                  </a:moveTo>
                  <a:lnTo>
                    <a:pt x="1228" y="34"/>
                  </a:lnTo>
                  <a:lnTo>
                    <a:pt x="1103" y="69"/>
                  </a:lnTo>
                  <a:lnTo>
                    <a:pt x="984" y="113"/>
                  </a:lnTo>
                  <a:lnTo>
                    <a:pt x="871" y="166"/>
                  </a:lnTo>
                  <a:lnTo>
                    <a:pt x="761" y="227"/>
                  </a:lnTo>
                  <a:lnTo>
                    <a:pt x="657" y="298"/>
                  </a:lnTo>
                  <a:lnTo>
                    <a:pt x="560" y="375"/>
                  </a:lnTo>
                  <a:lnTo>
                    <a:pt x="469" y="460"/>
                  </a:lnTo>
                  <a:lnTo>
                    <a:pt x="385" y="551"/>
                  </a:lnTo>
                  <a:lnTo>
                    <a:pt x="308" y="648"/>
                  </a:lnTo>
                  <a:lnTo>
                    <a:pt x="239" y="753"/>
                  </a:lnTo>
                  <a:lnTo>
                    <a:pt x="178" y="862"/>
                  </a:lnTo>
                  <a:lnTo>
                    <a:pt x="124" y="976"/>
                  </a:lnTo>
                  <a:lnTo>
                    <a:pt x="79" y="1095"/>
                  </a:lnTo>
                  <a:lnTo>
                    <a:pt x="45" y="1218"/>
                  </a:lnTo>
                  <a:lnTo>
                    <a:pt x="19" y="1346"/>
                  </a:lnTo>
                  <a:lnTo>
                    <a:pt x="10" y="1410"/>
                  </a:lnTo>
                  <a:lnTo>
                    <a:pt x="5" y="1458"/>
                  </a:lnTo>
                  <a:lnTo>
                    <a:pt x="0" y="1553"/>
                  </a:lnTo>
                  <a:lnTo>
                    <a:pt x="0" y="1650"/>
                  </a:lnTo>
                  <a:lnTo>
                    <a:pt x="7" y="1746"/>
                  </a:lnTo>
                  <a:lnTo>
                    <a:pt x="21" y="1843"/>
                  </a:lnTo>
                  <a:lnTo>
                    <a:pt x="39" y="1937"/>
                  </a:lnTo>
                  <a:lnTo>
                    <a:pt x="76" y="2078"/>
                  </a:lnTo>
                  <a:lnTo>
                    <a:pt x="145" y="2258"/>
                  </a:lnTo>
                  <a:lnTo>
                    <a:pt x="210" y="2386"/>
                  </a:lnTo>
                  <a:lnTo>
                    <a:pt x="259" y="2468"/>
                  </a:lnTo>
                  <a:lnTo>
                    <a:pt x="313" y="2547"/>
                  </a:lnTo>
                  <a:lnTo>
                    <a:pt x="371" y="2620"/>
                  </a:lnTo>
                  <a:lnTo>
                    <a:pt x="433" y="2690"/>
                  </a:lnTo>
                  <a:lnTo>
                    <a:pt x="499" y="2755"/>
                  </a:lnTo>
                  <a:lnTo>
                    <a:pt x="534" y="2785"/>
                  </a:lnTo>
                  <a:lnTo>
                    <a:pt x="595" y="2835"/>
                  </a:lnTo>
                  <a:lnTo>
                    <a:pt x="712" y="2923"/>
                  </a:lnTo>
                  <a:lnTo>
                    <a:pt x="826" y="2995"/>
                  </a:lnTo>
                  <a:lnTo>
                    <a:pt x="940" y="3052"/>
                  </a:lnTo>
                  <a:lnTo>
                    <a:pt x="1056" y="3098"/>
                  </a:lnTo>
                  <a:lnTo>
                    <a:pt x="1177" y="3131"/>
                  </a:lnTo>
                  <a:lnTo>
                    <a:pt x="1309" y="3155"/>
                  </a:lnTo>
                  <a:lnTo>
                    <a:pt x="1452" y="3169"/>
                  </a:lnTo>
                  <a:lnTo>
                    <a:pt x="1529" y="3172"/>
                  </a:lnTo>
                  <a:lnTo>
                    <a:pt x="1611" y="3176"/>
                  </a:lnTo>
                  <a:lnTo>
                    <a:pt x="1734" y="3177"/>
                  </a:lnTo>
                  <a:lnTo>
                    <a:pt x="1828" y="3170"/>
                  </a:lnTo>
                  <a:lnTo>
                    <a:pt x="1917" y="3153"/>
                  </a:lnTo>
                  <a:lnTo>
                    <a:pt x="1969" y="3141"/>
                  </a:lnTo>
                  <a:lnTo>
                    <a:pt x="2024" y="3125"/>
                  </a:lnTo>
                  <a:lnTo>
                    <a:pt x="2133" y="3091"/>
                  </a:lnTo>
                  <a:lnTo>
                    <a:pt x="2237" y="3049"/>
                  </a:lnTo>
                  <a:lnTo>
                    <a:pt x="2338" y="3001"/>
                  </a:lnTo>
                  <a:lnTo>
                    <a:pt x="2433" y="2947"/>
                  </a:lnTo>
                  <a:lnTo>
                    <a:pt x="2523" y="2887"/>
                  </a:lnTo>
                  <a:lnTo>
                    <a:pt x="2608" y="2822"/>
                  </a:lnTo>
                  <a:lnTo>
                    <a:pt x="2687" y="2751"/>
                  </a:lnTo>
                  <a:lnTo>
                    <a:pt x="2724" y="2713"/>
                  </a:lnTo>
                  <a:lnTo>
                    <a:pt x="2762" y="2671"/>
                  </a:lnTo>
                  <a:lnTo>
                    <a:pt x="2809" y="2611"/>
                  </a:lnTo>
                  <a:lnTo>
                    <a:pt x="2822" y="2577"/>
                  </a:lnTo>
                  <a:lnTo>
                    <a:pt x="2823" y="2558"/>
                  </a:lnTo>
                  <a:lnTo>
                    <a:pt x="2811" y="2527"/>
                  </a:lnTo>
                  <a:lnTo>
                    <a:pt x="2796" y="2503"/>
                  </a:lnTo>
                  <a:lnTo>
                    <a:pt x="2786" y="2491"/>
                  </a:lnTo>
                  <a:lnTo>
                    <a:pt x="2767" y="2473"/>
                  </a:lnTo>
                  <a:lnTo>
                    <a:pt x="2747" y="2463"/>
                  </a:lnTo>
                  <a:lnTo>
                    <a:pt x="2722" y="2463"/>
                  </a:lnTo>
                  <a:lnTo>
                    <a:pt x="2694" y="2473"/>
                  </a:lnTo>
                  <a:lnTo>
                    <a:pt x="2660" y="2492"/>
                  </a:lnTo>
                  <a:lnTo>
                    <a:pt x="2599" y="2537"/>
                  </a:lnTo>
                  <a:lnTo>
                    <a:pt x="2548" y="2584"/>
                  </a:lnTo>
                  <a:lnTo>
                    <a:pt x="2502" y="2625"/>
                  </a:lnTo>
                  <a:lnTo>
                    <a:pt x="2412" y="2697"/>
                  </a:lnTo>
                  <a:lnTo>
                    <a:pt x="2321" y="2761"/>
                  </a:lnTo>
                  <a:lnTo>
                    <a:pt x="2229" y="2815"/>
                  </a:lnTo>
                  <a:lnTo>
                    <a:pt x="2133" y="2859"/>
                  </a:lnTo>
                  <a:lnTo>
                    <a:pt x="2033" y="2896"/>
                  </a:lnTo>
                  <a:lnTo>
                    <a:pt x="1929" y="2926"/>
                  </a:lnTo>
                  <a:lnTo>
                    <a:pt x="1819" y="2948"/>
                  </a:lnTo>
                  <a:lnTo>
                    <a:pt x="1760" y="2956"/>
                  </a:lnTo>
                  <a:lnTo>
                    <a:pt x="1682" y="2966"/>
                  </a:lnTo>
                  <a:lnTo>
                    <a:pt x="1528" y="2969"/>
                  </a:lnTo>
                  <a:lnTo>
                    <a:pt x="1376" y="2954"/>
                  </a:lnTo>
                  <a:lnTo>
                    <a:pt x="1229" y="2921"/>
                  </a:lnTo>
                  <a:lnTo>
                    <a:pt x="1085" y="2871"/>
                  </a:lnTo>
                  <a:lnTo>
                    <a:pt x="947" y="2804"/>
                  </a:lnTo>
                  <a:lnTo>
                    <a:pt x="814" y="2719"/>
                  </a:lnTo>
                  <a:lnTo>
                    <a:pt x="688" y="2617"/>
                  </a:lnTo>
                  <a:lnTo>
                    <a:pt x="627" y="2559"/>
                  </a:lnTo>
                  <a:lnTo>
                    <a:pt x="577" y="2506"/>
                  </a:lnTo>
                  <a:lnTo>
                    <a:pt x="487" y="2399"/>
                  </a:lnTo>
                  <a:lnTo>
                    <a:pt x="410" y="2290"/>
                  </a:lnTo>
                  <a:lnTo>
                    <a:pt x="347" y="2176"/>
                  </a:lnTo>
                  <a:lnTo>
                    <a:pt x="296" y="2059"/>
                  </a:lnTo>
                  <a:lnTo>
                    <a:pt x="259" y="1935"/>
                  </a:lnTo>
                  <a:lnTo>
                    <a:pt x="235" y="1805"/>
                  </a:lnTo>
                  <a:lnTo>
                    <a:pt x="223" y="1670"/>
                  </a:lnTo>
                  <a:lnTo>
                    <a:pt x="222" y="1599"/>
                  </a:lnTo>
                  <a:lnTo>
                    <a:pt x="223" y="1508"/>
                  </a:lnTo>
                  <a:lnTo>
                    <a:pt x="239" y="1347"/>
                  </a:lnTo>
                  <a:lnTo>
                    <a:pt x="274" y="1198"/>
                  </a:lnTo>
                  <a:lnTo>
                    <a:pt x="333" y="1044"/>
                  </a:lnTo>
                  <a:lnTo>
                    <a:pt x="374" y="958"/>
                  </a:lnTo>
                  <a:lnTo>
                    <a:pt x="398" y="910"/>
                  </a:lnTo>
                  <a:lnTo>
                    <a:pt x="446" y="827"/>
                  </a:lnTo>
                  <a:lnTo>
                    <a:pt x="504" y="750"/>
                  </a:lnTo>
                  <a:lnTo>
                    <a:pt x="579" y="668"/>
                  </a:lnTo>
                  <a:lnTo>
                    <a:pt x="627" y="618"/>
                  </a:lnTo>
                  <a:lnTo>
                    <a:pt x="680" y="568"/>
                  </a:lnTo>
                  <a:lnTo>
                    <a:pt x="787" y="478"/>
                  </a:lnTo>
                  <a:lnTo>
                    <a:pt x="896" y="402"/>
                  </a:lnTo>
                  <a:lnTo>
                    <a:pt x="1008" y="340"/>
                  </a:lnTo>
                  <a:lnTo>
                    <a:pt x="1127" y="292"/>
                  </a:lnTo>
                  <a:lnTo>
                    <a:pt x="1251" y="255"/>
                  </a:lnTo>
                  <a:lnTo>
                    <a:pt x="1380" y="231"/>
                  </a:lnTo>
                  <a:lnTo>
                    <a:pt x="1518" y="219"/>
                  </a:lnTo>
                  <a:lnTo>
                    <a:pt x="1591" y="219"/>
                  </a:lnTo>
                  <a:lnTo>
                    <a:pt x="1641" y="219"/>
                  </a:lnTo>
                  <a:lnTo>
                    <a:pt x="1742" y="226"/>
                  </a:lnTo>
                  <a:lnTo>
                    <a:pt x="1840" y="239"/>
                  </a:lnTo>
                  <a:lnTo>
                    <a:pt x="1936" y="260"/>
                  </a:lnTo>
                  <a:lnTo>
                    <a:pt x="2029" y="286"/>
                  </a:lnTo>
                  <a:lnTo>
                    <a:pt x="2120" y="320"/>
                  </a:lnTo>
                  <a:lnTo>
                    <a:pt x="2207" y="358"/>
                  </a:lnTo>
                  <a:lnTo>
                    <a:pt x="2291" y="404"/>
                  </a:lnTo>
                  <a:lnTo>
                    <a:pt x="2372" y="454"/>
                  </a:lnTo>
                  <a:lnTo>
                    <a:pt x="2448" y="510"/>
                  </a:lnTo>
                  <a:lnTo>
                    <a:pt x="2521" y="573"/>
                  </a:lnTo>
                  <a:lnTo>
                    <a:pt x="2590" y="640"/>
                  </a:lnTo>
                  <a:lnTo>
                    <a:pt x="2654" y="713"/>
                  </a:lnTo>
                  <a:lnTo>
                    <a:pt x="2714" y="791"/>
                  </a:lnTo>
                  <a:lnTo>
                    <a:pt x="2768" y="874"/>
                  </a:lnTo>
                  <a:lnTo>
                    <a:pt x="2819" y="963"/>
                  </a:lnTo>
                  <a:lnTo>
                    <a:pt x="2841" y="1008"/>
                  </a:lnTo>
                  <a:lnTo>
                    <a:pt x="2873" y="1078"/>
                  </a:lnTo>
                  <a:lnTo>
                    <a:pt x="2921" y="1221"/>
                  </a:lnTo>
                  <a:lnTo>
                    <a:pt x="2953" y="1368"/>
                  </a:lnTo>
                  <a:lnTo>
                    <a:pt x="2967" y="1518"/>
                  </a:lnTo>
                  <a:lnTo>
                    <a:pt x="2965" y="1672"/>
                  </a:lnTo>
                  <a:lnTo>
                    <a:pt x="2945" y="1827"/>
                  </a:lnTo>
                  <a:lnTo>
                    <a:pt x="2909" y="1984"/>
                  </a:lnTo>
                  <a:lnTo>
                    <a:pt x="2856" y="2141"/>
                  </a:lnTo>
                  <a:lnTo>
                    <a:pt x="2821" y="2221"/>
                  </a:lnTo>
                  <a:lnTo>
                    <a:pt x="2814" y="2239"/>
                  </a:lnTo>
                  <a:lnTo>
                    <a:pt x="2804" y="2273"/>
                  </a:lnTo>
                  <a:lnTo>
                    <a:pt x="2802" y="2305"/>
                  </a:lnTo>
                  <a:lnTo>
                    <a:pt x="2807" y="2331"/>
                  </a:lnTo>
                  <a:lnTo>
                    <a:pt x="2819" y="2353"/>
                  </a:lnTo>
                  <a:lnTo>
                    <a:pt x="2835" y="2369"/>
                  </a:lnTo>
                  <a:lnTo>
                    <a:pt x="2859" y="2381"/>
                  </a:lnTo>
                  <a:lnTo>
                    <a:pt x="2889" y="2389"/>
                  </a:lnTo>
                  <a:lnTo>
                    <a:pt x="2907" y="2389"/>
                  </a:lnTo>
                  <a:lnTo>
                    <a:pt x="2930" y="2389"/>
                  </a:lnTo>
                  <a:lnTo>
                    <a:pt x="2964" y="2380"/>
                  </a:lnTo>
                  <a:lnTo>
                    <a:pt x="2990" y="2355"/>
                  </a:lnTo>
                  <a:lnTo>
                    <a:pt x="3020" y="2301"/>
                  </a:lnTo>
                  <a:lnTo>
                    <a:pt x="3042" y="2259"/>
                  </a:lnTo>
                  <a:lnTo>
                    <a:pt x="3079" y="2180"/>
                  </a:lnTo>
                  <a:lnTo>
                    <a:pt x="3120" y="2068"/>
                  </a:lnTo>
                  <a:lnTo>
                    <a:pt x="3141" y="1991"/>
                  </a:lnTo>
                  <a:lnTo>
                    <a:pt x="3163" y="1871"/>
                  </a:lnTo>
                  <a:lnTo>
                    <a:pt x="3176" y="1683"/>
                  </a:lnTo>
                  <a:lnTo>
                    <a:pt x="3177" y="1569"/>
                  </a:lnTo>
                  <a:lnTo>
                    <a:pt x="3176" y="1478"/>
                  </a:lnTo>
                  <a:lnTo>
                    <a:pt x="3171" y="1350"/>
                  </a:lnTo>
                  <a:lnTo>
                    <a:pt x="3158" y="1257"/>
                  </a:lnTo>
                  <a:lnTo>
                    <a:pt x="3132" y="1162"/>
                  </a:lnTo>
                  <a:lnTo>
                    <a:pt x="3111" y="1101"/>
                  </a:lnTo>
                  <a:lnTo>
                    <a:pt x="3088" y="1037"/>
                  </a:lnTo>
                  <a:lnTo>
                    <a:pt x="3036" y="915"/>
                  </a:lnTo>
                  <a:lnTo>
                    <a:pt x="2976" y="800"/>
                  </a:lnTo>
                  <a:lnTo>
                    <a:pt x="2909" y="692"/>
                  </a:lnTo>
                  <a:lnTo>
                    <a:pt x="2834" y="590"/>
                  </a:lnTo>
                  <a:lnTo>
                    <a:pt x="2754" y="495"/>
                  </a:lnTo>
                  <a:lnTo>
                    <a:pt x="2666" y="408"/>
                  </a:lnTo>
                  <a:lnTo>
                    <a:pt x="2573" y="329"/>
                  </a:lnTo>
                  <a:lnTo>
                    <a:pt x="2475" y="257"/>
                  </a:lnTo>
                  <a:lnTo>
                    <a:pt x="2370" y="194"/>
                  </a:lnTo>
                  <a:lnTo>
                    <a:pt x="2261" y="140"/>
                  </a:lnTo>
                  <a:lnTo>
                    <a:pt x="2147" y="93"/>
                  </a:lnTo>
                  <a:lnTo>
                    <a:pt x="2030" y="56"/>
                  </a:lnTo>
                  <a:lnTo>
                    <a:pt x="1909" y="28"/>
                  </a:lnTo>
                  <a:lnTo>
                    <a:pt x="1783" y="10"/>
                  </a:lnTo>
                  <a:lnTo>
                    <a:pt x="1655" y="0"/>
                  </a:lnTo>
                  <a:lnTo>
                    <a:pt x="1589" y="0"/>
                  </a:lnTo>
                  <a:lnTo>
                    <a:pt x="1500" y="3"/>
                  </a:lnTo>
                  <a:lnTo>
                    <a:pt x="1338" y="14"/>
                  </a:lnTo>
                  <a:lnTo>
                    <a:pt x="129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18FEF542-4250-44E0-B94D-441C1160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39073" y="2841891"/>
              <a:ext cx="141311" cy="141311"/>
            </a:xfrm>
            <a:custGeom>
              <a:avLst/>
              <a:gdLst>
                <a:gd name="T0" fmla="*/ 859 w 1197"/>
                <a:gd name="T1" fmla="*/ 29 h 1196"/>
                <a:gd name="T2" fmla="*/ 798 w 1197"/>
                <a:gd name="T3" fmla="*/ 42 h 1196"/>
                <a:gd name="T4" fmla="*/ 683 w 1197"/>
                <a:gd name="T5" fmla="*/ 80 h 1196"/>
                <a:gd name="T6" fmla="*/ 573 w 1197"/>
                <a:gd name="T7" fmla="*/ 132 h 1196"/>
                <a:gd name="T8" fmla="*/ 470 w 1197"/>
                <a:gd name="T9" fmla="*/ 194 h 1196"/>
                <a:gd name="T10" fmla="*/ 375 w 1197"/>
                <a:gd name="T11" fmla="*/ 269 h 1196"/>
                <a:gd name="T12" fmla="*/ 289 w 1197"/>
                <a:gd name="T13" fmla="*/ 353 h 1196"/>
                <a:gd name="T14" fmla="*/ 213 w 1197"/>
                <a:gd name="T15" fmla="*/ 445 h 1196"/>
                <a:gd name="T16" fmla="*/ 147 w 1197"/>
                <a:gd name="T17" fmla="*/ 548 h 1196"/>
                <a:gd name="T18" fmla="*/ 120 w 1197"/>
                <a:gd name="T19" fmla="*/ 602 h 1196"/>
                <a:gd name="T20" fmla="*/ 98 w 1197"/>
                <a:gd name="T21" fmla="*/ 648 h 1196"/>
                <a:gd name="T22" fmla="*/ 62 w 1197"/>
                <a:gd name="T23" fmla="*/ 738 h 1196"/>
                <a:gd name="T24" fmla="*/ 33 w 1197"/>
                <a:gd name="T25" fmla="*/ 827 h 1196"/>
                <a:gd name="T26" fmla="*/ 13 w 1197"/>
                <a:gd name="T27" fmla="*/ 911 h 1196"/>
                <a:gd name="T28" fmla="*/ 1 w 1197"/>
                <a:gd name="T29" fmla="*/ 986 h 1196"/>
                <a:gd name="T30" fmla="*/ 0 w 1197"/>
                <a:gd name="T31" fmla="*/ 1054 h 1196"/>
                <a:gd name="T32" fmla="*/ 6 w 1197"/>
                <a:gd name="T33" fmla="*/ 1109 h 1196"/>
                <a:gd name="T34" fmla="*/ 22 w 1197"/>
                <a:gd name="T35" fmla="*/ 1148 h 1196"/>
                <a:gd name="T36" fmla="*/ 36 w 1197"/>
                <a:gd name="T37" fmla="*/ 1163 h 1196"/>
                <a:gd name="T38" fmla="*/ 52 w 1197"/>
                <a:gd name="T39" fmla="*/ 1176 h 1196"/>
                <a:gd name="T40" fmla="*/ 85 w 1197"/>
                <a:gd name="T41" fmla="*/ 1193 h 1196"/>
                <a:gd name="T42" fmla="*/ 116 w 1197"/>
                <a:gd name="T43" fmla="*/ 1196 h 1196"/>
                <a:gd name="T44" fmla="*/ 146 w 1197"/>
                <a:gd name="T45" fmla="*/ 1189 h 1196"/>
                <a:gd name="T46" fmla="*/ 172 w 1197"/>
                <a:gd name="T47" fmla="*/ 1172 h 1196"/>
                <a:gd name="T48" fmla="*/ 194 w 1197"/>
                <a:gd name="T49" fmla="*/ 1146 h 1196"/>
                <a:gd name="T50" fmla="*/ 211 w 1197"/>
                <a:gd name="T51" fmla="*/ 1110 h 1196"/>
                <a:gd name="T52" fmla="*/ 219 w 1197"/>
                <a:gd name="T53" fmla="*/ 1067 h 1196"/>
                <a:gd name="T54" fmla="*/ 219 w 1197"/>
                <a:gd name="T55" fmla="*/ 1043 h 1196"/>
                <a:gd name="T56" fmla="*/ 221 w 1197"/>
                <a:gd name="T57" fmla="*/ 1002 h 1196"/>
                <a:gd name="T58" fmla="*/ 243 w 1197"/>
                <a:gd name="T59" fmla="*/ 888 h 1196"/>
                <a:gd name="T60" fmla="*/ 260 w 1197"/>
                <a:gd name="T61" fmla="*/ 833 h 1196"/>
                <a:gd name="T62" fmla="*/ 280 w 1197"/>
                <a:gd name="T63" fmla="*/ 772 h 1196"/>
                <a:gd name="T64" fmla="*/ 333 w 1197"/>
                <a:gd name="T65" fmla="*/ 658 h 1196"/>
                <a:gd name="T66" fmla="*/ 400 w 1197"/>
                <a:gd name="T67" fmla="*/ 556 h 1196"/>
                <a:gd name="T68" fmla="*/ 480 w 1197"/>
                <a:gd name="T69" fmla="*/ 466 h 1196"/>
                <a:gd name="T70" fmla="*/ 573 w 1197"/>
                <a:gd name="T71" fmla="*/ 388 h 1196"/>
                <a:gd name="T72" fmla="*/ 677 w 1197"/>
                <a:gd name="T73" fmla="*/ 324 h 1196"/>
                <a:gd name="T74" fmla="*/ 791 w 1197"/>
                <a:gd name="T75" fmla="*/ 274 h 1196"/>
                <a:gd name="T76" fmla="*/ 916 w 1197"/>
                <a:gd name="T77" fmla="*/ 239 h 1196"/>
                <a:gd name="T78" fmla="*/ 980 w 1197"/>
                <a:gd name="T79" fmla="*/ 228 h 1196"/>
                <a:gd name="T80" fmla="*/ 1022 w 1197"/>
                <a:gd name="T81" fmla="*/ 222 h 1196"/>
                <a:gd name="T82" fmla="*/ 1088 w 1197"/>
                <a:gd name="T83" fmla="*/ 209 h 1196"/>
                <a:gd name="T84" fmla="*/ 1134 w 1197"/>
                <a:gd name="T85" fmla="*/ 194 h 1196"/>
                <a:gd name="T86" fmla="*/ 1163 w 1197"/>
                <a:gd name="T87" fmla="*/ 176 h 1196"/>
                <a:gd name="T88" fmla="*/ 1171 w 1197"/>
                <a:gd name="T89" fmla="*/ 167 h 1196"/>
                <a:gd name="T90" fmla="*/ 1184 w 1197"/>
                <a:gd name="T91" fmla="*/ 148 h 1196"/>
                <a:gd name="T92" fmla="*/ 1197 w 1197"/>
                <a:gd name="T93" fmla="*/ 115 h 1196"/>
                <a:gd name="T94" fmla="*/ 1194 w 1197"/>
                <a:gd name="T95" fmla="*/ 85 h 1196"/>
                <a:gd name="T96" fmla="*/ 1175 w 1197"/>
                <a:gd name="T97" fmla="*/ 54 h 1196"/>
                <a:gd name="T98" fmla="*/ 1159 w 1197"/>
                <a:gd name="T99" fmla="*/ 36 h 1196"/>
                <a:gd name="T100" fmla="*/ 1141 w 1197"/>
                <a:gd name="T101" fmla="*/ 20 h 1196"/>
                <a:gd name="T102" fmla="*/ 1093 w 1197"/>
                <a:gd name="T103" fmla="*/ 2 h 1196"/>
                <a:gd name="T104" fmla="*/ 1025 w 1197"/>
                <a:gd name="T105" fmla="*/ 0 h 1196"/>
                <a:gd name="T106" fmla="*/ 925 w 1197"/>
                <a:gd name="T107" fmla="*/ 14 h 1196"/>
                <a:gd name="T108" fmla="*/ 859 w 1197"/>
                <a:gd name="T109" fmla="*/ 29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97" h="1196">
                  <a:moveTo>
                    <a:pt x="859" y="29"/>
                  </a:moveTo>
                  <a:lnTo>
                    <a:pt x="798" y="42"/>
                  </a:lnTo>
                  <a:lnTo>
                    <a:pt x="683" y="80"/>
                  </a:lnTo>
                  <a:lnTo>
                    <a:pt x="573" y="132"/>
                  </a:lnTo>
                  <a:lnTo>
                    <a:pt x="470" y="194"/>
                  </a:lnTo>
                  <a:lnTo>
                    <a:pt x="375" y="269"/>
                  </a:lnTo>
                  <a:lnTo>
                    <a:pt x="289" y="353"/>
                  </a:lnTo>
                  <a:lnTo>
                    <a:pt x="213" y="445"/>
                  </a:lnTo>
                  <a:lnTo>
                    <a:pt x="147" y="548"/>
                  </a:lnTo>
                  <a:lnTo>
                    <a:pt x="120" y="602"/>
                  </a:lnTo>
                  <a:lnTo>
                    <a:pt x="98" y="648"/>
                  </a:lnTo>
                  <a:lnTo>
                    <a:pt x="62" y="738"/>
                  </a:lnTo>
                  <a:lnTo>
                    <a:pt x="33" y="827"/>
                  </a:lnTo>
                  <a:lnTo>
                    <a:pt x="13" y="911"/>
                  </a:lnTo>
                  <a:lnTo>
                    <a:pt x="1" y="986"/>
                  </a:lnTo>
                  <a:lnTo>
                    <a:pt x="0" y="1054"/>
                  </a:lnTo>
                  <a:lnTo>
                    <a:pt x="6" y="1109"/>
                  </a:lnTo>
                  <a:lnTo>
                    <a:pt x="22" y="1148"/>
                  </a:lnTo>
                  <a:lnTo>
                    <a:pt x="36" y="1163"/>
                  </a:lnTo>
                  <a:lnTo>
                    <a:pt x="52" y="1176"/>
                  </a:lnTo>
                  <a:lnTo>
                    <a:pt x="85" y="1193"/>
                  </a:lnTo>
                  <a:lnTo>
                    <a:pt x="116" y="1196"/>
                  </a:lnTo>
                  <a:lnTo>
                    <a:pt x="146" y="1189"/>
                  </a:lnTo>
                  <a:lnTo>
                    <a:pt x="172" y="1172"/>
                  </a:lnTo>
                  <a:lnTo>
                    <a:pt x="194" y="1146"/>
                  </a:lnTo>
                  <a:lnTo>
                    <a:pt x="211" y="1110"/>
                  </a:lnTo>
                  <a:lnTo>
                    <a:pt x="219" y="1067"/>
                  </a:lnTo>
                  <a:lnTo>
                    <a:pt x="219" y="1043"/>
                  </a:lnTo>
                  <a:lnTo>
                    <a:pt x="221" y="1002"/>
                  </a:lnTo>
                  <a:lnTo>
                    <a:pt x="243" y="888"/>
                  </a:lnTo>
                  <a:lnTo>
                    <a:pt x="260" y="833"/>
                  </a:lnTo>
                  <a:lnTo>
                    <a:pt x="280" y="772"/>
                  </a:lnTo>
                  <a:lnTo>
                    <a:pt x="333" y="658"/>
                  </a:lnTo>
                  <a:lnTo>
                    <a:pt x="400" y="556"/>
                  </a:lnTo>
                  <a:lnTo>
                    <a:pt x="480" y="466"/>
                  </a:lnTo>
                  <a:lnTo>
                    <a:pt x="573" y="388"/>
                  </a:lnTo>
                  <a:lnTo>
                    <a:pt x="677" y="324"/>
                  </a:lnTo>
                  <a:lnTo>
                    <a:pt x="791" y="274"/>
                  </a:lnTo>
                  <a:lnTo>
                    <a:pt x="916" y="239"/>
                  </a:lnTo>
                  <a:lnTo>
                    <a:pt x="980" y="228"/>
                  </a:lnTo>
                  <a:lnTo>
                    <a:pt x="1022" y="222"/>
                  </a:lnTo>
                  <a:lnTo>
                    <a:pt x="1088" y="209"/>
                  </a:lnTo>
                  <a:lnTo>
                    <a:pt x="1134" y="194"/>
                  </a:lnTo>
                  <a:lnTo>
                    <a:pt x="1163" y="176"/>
                  </a:lnTo>
                  <a:lnTo>
                    <a:pt x="1171" y="167"/>
                  </a:lnTo>
                  <a:lnTo>
                    <a:pt x="1184" y="148"/>
                  </a:lnTo>
                  <a:lnTo>
                    <a:pt x="1197" y="115"/>
                  </a:lnTo>
                  <a:lnTo>
                    <a:pt x="1194" y="85"/>
                  </a:lnTo>
                  <a:lnTo>
                    <a:pt x="1175" y="54"/>
                  </a:lnTo>
                  <a:lnTo>
                    <a:pt x="1159" y="36"/>
                  </a:lnTo>
                  <a:lnTo>
                    <a:pt x="1141" y="20"/>
                  </a:lnTo>
                  <a:lnTo>
                    <a:pt x="1093" y="2"/>
                  </a:lnTo>
                  <a:lnTo>
                    <a:pt x="1025" y="0"/>
                  </a:lnTo>
                  <a:lnTo>
                    <a:pt x="925" y="14"/>
                  </a:lnTo>
                  <a:lnTo>
                    <a:pt x="859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FCA1D674-49A6-4E9C-9766-FFAE25EDAE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928122" y="2935901"/>
              <a:ext cx="162005" cy="163188"/>
            </a:xfrm>
            <a:custGeom>
              <a:avLst/>
              <a:gdLst>
                <a:gd name="T0" fmla="*/ 39 w 1370"/>
                <a:gd name="T1" fmla="*/ 27 h 1380"/>
                <a:gd name="T2" fmla="*/ 33 w 1370"/>
                <a:gd name="T3" fmla="*/ 32 h 1380"/>
                <a:gd name="T4" fmla="*/ 22 w 1370"/>
                <a:gd name="T5" fmla="*/ 47 h 1380"/>
                <a:gd name="T6" fmla="*/ 11 w 1370"/>
                <a:gd name="T7" fmla="*/ 86 h 1380"/>
                <a:gd name="T8" fmla="*/ 2 w 1370"/>
                <a:gd name="T9" fmla="*/ 307 h 1380"/>
                <a:gd name="T10" fmla="*/ 0 w 1370"/>
                <a:gd name="T11" fmla="*/ 685 h 1380"/>
                <a:gd name="T12" fmla="*/ 2 w 1370"/>
                <a:gd name="T13" fmla="*/ 1016 h 1380"/>
                <a:gd name="T14" fmla="*/ 10 w 1370"/>
                <a:gd name="T15" fmla="*/ 1261 h 1380"/>
                <a:gd name="T16" fmla="*/ 21 w 1370"/>
                <a:gd name="T17" fmla="*/ 1332 h 1380"/>
                <a:gd name="T18" fmla="*/ 29 w 1370"/>
                <a:gd name="T19" fmla="*/ 1345 h 1380"/>
                <a:gd name="T20" fmla="*/ 34 w 1370"/>
                <a:gd name="T21" fmla="*/ 1351 h 1380"/>
                <a:gd name="T22" fmla="*/ 50 w 1370"/>
                <a:gd name="T23" fmla="*/ 1360 h 1380"/>
                <a:gd name="T24" fmla="*/ 96 w 1370"/>
                <a:gd name="T25" fmla="*/ 1370 h 1380"/>
                <a:gd name="T26" fmla="*/ 325 w 1370"/>
                <a:gd name="T27" fmla="*/ 1379 h 1380"/>
                <a:gd name="T28" fmla="*/ 683 w 1370"/>
                <a:gd name="T29" fmla="*/ 1380 h 1380"/>
                <a:gd name="T30" fmla="*/ 1031 w 1370"/>
                <a:gd name="T31" fmla="*/ 1379 h 1380"/>
                <a:gd name="T32" fmla="*/ 1265 w 1370"/>
                <a:gd name="T33" fmla="*/ 1370 h 1380"/>
                <a:gd name="T34" fmla="*/ 1314 w 1370"/>
                <a:gd name="T35" fmla="*/ 1361 h 1380"/>
                <a:gd name="T36" fmla="*/ 1332 w 1370"/>
                <a:gd name="T37" fmla="*/ 1352 h 1380"/>
                <a:gd name="T38" fmla="*/ 1337 w 1370"/>
                <a:gd name="T39" fmla="*/ 1348 h 1380"/>
                <a:gd name="T40" fmla="*/ 1343 w 1370"/>
                <a:gd name="T41" fmla="*/ 1343 h 1380"/>
                <a:gd name="T42" fmla="*/ 1352 w 1370"/>
                <a:gd name="T43" fmla="*/ 1325 h 1380"/>
                <a:gd name="T44" fmla="*/ 1360 w 1370"/>
                <a:gd name="T45" fmla="*/ 1274 h 1380"/>
                <a:gd name="T46" fmla="*/ 1370 w 1370"/>
                <a:gd name="T47" fmla="*/ 1040 h 1380"/>
                <a:gd name="T48" fmla="*/ 1370 w 1370"/>
                <a:gd name="T49" fmla="*/ 690 h 1380"/>
                <a:gd name="T50" fmla="*/ 1370 w 1370"/>
                <a:gd name="T51" fmla="*/ 338 h 1380"/>
                <a:gd name="T52" fmla="*/ 1360 w 1370"/>
                <a:gd name="T53" fmla="*/ 104 h 1380"/>
                <a:gd name="T54" fmla="*/ 1352 w 1370"/>
                <a:gd name="T55" fmla="*/ 55 h 1380"/>
                <a:gd name="T56" fmla="*/ 1343 w 1370"/>
                <a:gd name="T57" fmla="*/ 37 h 1380"/>
                <a:gd name="T58" fmla="*/ 1337 w 1370"/>
                <a:gd name="T59" fmla="*/ 31 h 1380"/>
                <a:gd name="T60" fmla="*/ 1332 w 1370"/>
                <a:gd name="T61" fmla="*/ 26 h 1380"/>
                <a:gd name="T62" fmla="*/ 1314 w 1370"/>
                <a:gd name="T63" fmla="*/ 18 h 1380"/>
                <a:gd name="T64" fmla="*/ 1265 w 1370"/>
                <a:gd name="T65" fmla="*/ 8 h 1380"/>
                <a:gd name="T66" fmla="*/ 1035 w 1370"/>
                <a:gd name="T67" fmla="*/ 0 h 1380"/>
                <a:gd name="T68" fmla="*/ 692 w 1370"/>
                <a:gd name="T69" fmla="*/ 0 h 1380"/>
                <a:gd name="T70" fmla="*/ 366 w 1370"/>
                <a:gd name="T71" fmla="*/ 0 h 1380"/>
                <a:gd name="T72" fmla="*/ 125 w 1370"/>
                <a:gd name="T73" fmla="*/ 8 h 1380"/>
                <a:gd name="T74" fmla="*/ 53 w 1370"/>
                <a:gd name="T75" fmla="*/ 20 h 1380"/>
                <a:gd name="T76" fmla="*/ 39 w 1370"/>
                <a:gd name="T77" fmla="*/ 27 h 1380"/>
                <a:gd name="T78" fmla="*/ 1150 w 1370"/>
                <a:gd name="T79" fmla="*/ 690 h 1380"/>
                <a:gd name="T80" fmla="*/ 1150 w 1370"/>
                <a:gd name="T81" fmla="*/ 1159 h 1380"/>
                <a:gd name="T82" fmla="*/ 680 w 1370"/>
                <a:gd name="T83" fmla="*/ 1159 h 1380"/>
                <a:gd name="T84" fmla="*/ 210 w 1370"/>
                <a:gd name="T85" fmla="*/ 1159 h 1380"/>
                <a:gd name="T86" fmla="*/ 210 w 1370"/>
                <a:gd name="T87" fmla="*/ 690 h 1380"/>
                <a:gd name="T88" fmla="*/ 210 w 1370"/>
                <a:gd name="T89" fmla="*/ 219 h 1380"/>
                <a:gd name="T90" fmla="*/ 680 w 1370"/>
                <a:gd name="T91" fmla="*/ 219 h 1380"/>
                <a:gd name="T92" fmla="*/ 1150 w 1370"/>
                <a:gd name="T93" fmla="*/ 219 h 1380"/>
                <a:gd name="T94" fmla="*/ 1150 w 1370"/>
                <a:gd name="T95" fmla="*/ 69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0" h="1380">
                  <a:moveTo>
                    <a:pt x="39" y="27"/>
                  </a:moveTo>
                  <a:lnTo>
                    <a:pt x="33" y="32"/>
                  </a:lnTo>
                  <a:lnTo>
                    <a:pt x="22" y="47"/>
                  </a:lnTo>
                  <a:lnTo>
                    <a:pt x="11" y="86"/>
                  </a:lnTo>
                  <a:lnTo>
                    <a:pt x="2" y="307"/>
                  </a:lnTo>
                  <a:lnTo>
                    <a:pt x="0" y="685"/>
                  </a:lnTo>
                  <a:lnTo>
                    <a:pt x="2" y="1016"/>
                  </a:lnTo>
                  <a:lnTo>
                    <a:pt x="10" y="1261"/>
                  </a:lnTo>
                  <a:lnTo>
                    <a:pt x="21" y="1332"/>
                  </a:lnTo>
                  <a:lnTo>
                    <a:pt x="29" y="1345"/>
                  </a:lnTo>
                  <a:lnTo>
                    <a:pt x="34" y="1351"/>
                  </a:lnTo>
                  <a:lnTo>
                    <a:pt x="50" y="1360"/>
                  </a:lnTo>
                  <a:lnTo>
                    <a:pt x="96" y="1370"/>
                  </a:lnTo>
                  <a:lnTo>
                    <a:pt x="325" y="1379"/>
                  </a:lnTo>
                  <a:lnTo>
                    <a:pt x="683" y="1380"/>
                  </a:lnTo>
                  <a:lnTo>
                    <a:pt x="1031" y="1379"/>
                  </a:lnTo>
                  <a:lnTo>
                    <a:pt x="1265" y="1370"/>
                  </a:lnTo>
                  <a:lnTo>
                    <a:pt x="1314" y="1361"/>
                  </a:lnTo>
                  <a:lnTo>
                    <a:pt x="1332" y="1352"/>
                  </a:lnTo>
                  <a:lnTo>
                    <a:pt x="1337" y="1348"/>
                  </a:lnTo>
                  <a:lnTo>
                    <a:pt x="1343" y="1343"/>
                  </a:lnTo>
                  <a:lnTo>
                    <a:pt x="1352" y="1325"/>
                  </a:lnTo>
                  <a:lnTo>
                    <a:pt x="1360" y="1274"/>
                  </a:lnTo>
                  <a:lnTo>
                    <a:pt x="1370" y="1040"/>
                  </a:lnTo>
                  <a:lnTo>
                    <a:pt x="1370" y="690"/>
                  </a:lnTo>
                  <a:lnTo>
                    <a:pt x="1370" y="338"/>
                  </a:lnTo>
                  <a:lnTo>
                    <a:pt x="1360" y="104"/>
                  </a:lnTo>
                  <a:lnTo>
                    <a:pt x="1352" y="55"/>
                  </a:lnTo>
                  <a:lnTo>
                    <a:pt x="1343" y="37"/>
                  </a:lnTo>
                  <a:lnTo>
                    <a:pt x="1337" y="31"/>
                  </a:lnTo>
                  <a:lnTo>
                    <a:pt x="1332" y="26"/>
                  </a:lnTo>
                  <a:lnTo>
                    <a:pt x="1314" y="18"/>
                  </a:lnTo>
                  <a:lnTo>
                    <a:pt x="1265" y="8"/>
                  </a:lnTo>
                  <a:lnTo>
                    <a:pt x="1035" y="0"/>
                  </a:lnTo>
                  <a:lnTo>
                    <a:pt x="692" y="0"/>
                  </a:lnTo>
                  <a:lnTo>
                    <a:pt x="366" y="0"/>
                  </a:lnTo>
                  <a:lnTo>
                    <a:pt x="125" y="8"/>
                  </a:lnTo>
                  <a:lnTo>
                    <a:pt x="53" y="20"/>
                  </a:lnTo>
                  <a:lnTo>
                    <a:pt x="39" y="27"/>
                  </a:lnTo>
                  <a:close/>
                  <a:moveTo>
                    <a:pt x="1150" y="690"/>
                  </a:moveTo>
                  <a:lnTo>
                    <a:pt x="1150" y="1159"/>
                  </a:lnTo>
                  <a:lnTo>
                    <a:pt x="680" y="1159"/>
                  </a:lnTo>
                  <a:lnTo>
                    <a:pt x="210" y="1159"/>
                  </a:lnTo>
                  <a:lnTo>
                    <a:pt x="210" y="690"/>
                  </a:lnTo>
                  <a:lnTo>
                    <a:pt x="210" y="219"/>
                  </a:lnTo>
                  <a:lnTo>
                    <a:pt x="680" y="219"/>
                  </a:lnTo>
                  <a:lnTo>
                    <a:pt x="1150" y="219"/>
                  </a:lnTo>
                  <a:lnTo>
                    <a:pt x="1150" y="6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2125E9CD-B096-4C8D-B726-EBAD40917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5012" y="2969011"/>
              <a:ext cx="81594" cy="82776"/>
            </a:xfrm>
            <a:custGeom>
              <a:avLst/>
              <a:gdLst>
                <a:gd name="T0" fmla="*/ 462 w 694"/>
                <a:gd name="T1" fmla="*/ 94 h 698"/>
                <a:gd name="T2" fmla="*/ 323 w 694"/>
                <a:gd name="T3" fmla="*/ 273 h 698"/>
                <a:gd name="T4" fmla="*/ 242 w 694"/>
                <a:gd name="T5" fmla="*/ 376 h 698"/>
                <a:gd name="T6" fmla="*/ 239 w 694"/>
                <a:gd name="T7" fmla="*/ 377 h 698"/>
                <a:gd name="T8" fmla="*/ 212 w 694"/>
                <a:gd name="T9" fmla="*/ 358 h 698"/>
                <a:gd name="T10" fmla="*/ 194 w 694"/>
                <a:gd name="T11" fmla="*/ 340 h 698"/>
                <a:gd name="T12" fmla="*/ 184 w 694"/>
                <a:gd name="T13" fmla="*/ 331 h 698"/>
                <a:gd name="T14" fmla="*/ 161 w 694"/>
                <a:gd name="T15" fmla="*/ 316 h 698"/>
                <a:gd name="T16" fmla="*/ 136 w 694"/>
                <a:gd name="T17" fmla="*/ 307 h 698"/>
                <a:gd name="T18" fmla="*/ 112 w 694"/>
                <a:gd name="T19" fmla="*/ 304 h 698"/>
                <a:gd name="T20" fmla="*/ 87 w 694"/>
                <a:gd name="T21" fmla="*/ 307 h 698"/>
                <a:gd name="T22" fmla="*/ 64 w 694"/>
                <a:gd name="T23" fmla="*/ 316 h 698"/>
                <a:gd name="T24" fmla="*/ 42 w 694"/>
                <a:gd name="T25" fmla="*/ 331 h 698"/>
                <a:gd name="T26" fmla="*/ 24 w 694"/>
                <a:gd name="T27" fmla="*/ 350 h 698"/>
                <a:gd name="T28" fmla="*/ 17 w 694"/>
                <a:gd name="T29" fmla="*/ 363 h 698"/>
                <a:gd name="T30" fmla="*/ 7 w 694"/>
                <a:gd name="T31" fmla="*/ 380 h 698"/>
                <a:gd name="T32" fmla="*/ 0 w 694"/>
                <a:gd name="T33" fmla="*/ 409 h 698"/>
                <a:gd name="T34" fmla="*/ 10 w 694"/>
                <a:gd name="T35" fmla="*/ 447 h 698"/>
                <a:gd name="T36" fmla="*/ 41 w 694"/>
                <a:gd name="T37" fmla="*/ 507 h 698"/>
                <a:gd name="T38" fmla="*/ 66 w 694"/>
                <a:gd name="T39" fmla="*/ 553 h 698"/>
                <a:gd name="T40" fmla="*/ 90 w 694"/>
                <a:gd name="T41" fmla="*/ 595 h 698"/>
                <a:gd name="T42" fmla="*/ 127 w 694"/>
                <a:gd name="T43" fmla="*/ 650 h 698"/>
                <a:gd name="T44" fmla="*/ 157 w 694"/>
                <a:gd name="T45" fmla="*/ 681 h 698"/>
                <a:gd name="T46" fmla="*/ 190 w 694"/>
                <a:gd name="T47" fmla="*/ 694 h 698"/>
                <a:gd name="T48" fmla="*/ 209 w 694"/>
                <a:gd name="T49" fmla="*/ 697 h 698"/>
                <a:gd name="T50" fmla="*/ 229 w 694"/>
                <a:gd name="T51" fmla="*/ 698 h 698"/>
                <a:gd name="T52" fmla="*/ 257 w 694"/>
                <a:gd name="T53" fmla="*/ 689 h 698"/>
                <a:gd name="T54" fmla="*/ 280 w 694"/>
                <a:gd name="T55" fmla="*/ 674 h 698"/>
                <a:gd name="T56" fmla="*/ 321 w 694"/>
                <a:gd name="T57" fmla="*/ 631 h 698"/>
                <a:gd name="T58" fmla="*/ 413 w 694"/>
                <a:gd name="T59" fmla="*/ 517 h 698"/>
                <a:gd name="T60" fmla="*/ 482 w 694"/>
                <a:gd name="T61" fmla="*/ 427 h 698"/>
                <a:gd name="T62" fmla="*/ 566 w 694"/>
                <a:gd name="T63" fmla="*/ 314 h 698"/>
                <a:gd name="T64" fmla="*/ 658 w 694"/>
                <a:gd name="T65" fmla="*/ 177 h 698"/>
                <a:gd name="T66" fmla="*/ 691 w 694"/>
                <a:gd name="T67" fmla="*/ 119 h 698"/>
                <a:gd name="T68" fmla="*/ 694 w 694"/>
                <a:gd name="T69" fmla="*/ 106 h 698"/>
                <a:gd name="T70" fmla="*/ 692 w 694"/>
                <a:gd name="T71" fmla="*/ 86 h 698"/>
                <a:gd name="T72" fmla="*/ 675 w 694"/>
                <a:gd name="T73" fmla="*/ 48 h 698"/>
                <a:gd name="T74" fmla="*/ 645 w 694"/>
                <a:gd name="T75" fmla="*/ 18 h 698"/>
                <a:gd name="T76" fmla="*/ 606 w 694"/>
                <a:gd name="T77" fmla="*/ 2 h 698"/>
                <a:gd name="T78" fmla="*/ 584 w 694"/>
                <a:gd name="T79" fmla="*/ 0 h 698"/>
                <a:gd name="T80" fmla="*/ 572 w 694"/>
                <a:gd name="T81" fmla="*/ 2 h 698"/>
                <a:gd name="T82" fmla="*/ 546 w 694"/>
                <a:gd name="T83" fmla="*/ 12 h 698"/>
                <a:gd name="T84" fmla="*/ 499 w 694"/>
                <a:gd name="T85" fmla="*/ 51 h 698"/>
                <a:gd name="T86" fmla="*/ 462 w 694"/>
                <a:gd name="T87" fmla="*/ 94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94" h="698">
                  <a:moveTo>
                    <a:pt x="462" y="94"/>
                  </a:moveTo>
                  <a:lnTo>
                    <a:pt x="323" y="273"/>
                  </a:lnTo>
                  <a:lnTo>
                    <a:pt x="242" y="376"/>
                  </a:lnTo>
                  <a:lnTo>
                    <a:pt x="239" y="377"/>
                  </a:lnTo>
                  <a:lnTo>
                    <a:pt x="212" y="358"/>
                  </a:lnTo>
                  <a:lnTo>
                    <a:pt x="194" y="340"/>
                  </a:lnTo>
                  <a:lnTo>
                    <a:pt x="184" y="331"/>
                  </a:lnTo>
                  <a:lnTo>
                    <a:pt x="161" y="316"/>
                  </a:lnTo>
                  <a:lnTo>
                    <a:pt x="136" y="307"/>
                  </a:lnTo>
                  <a:lnTo>
                    <a:pt x="112" y="304"/>
                  </a:lnTo>
                  <a:lnTo>
                    <a:pt x="87" y="307"/>
                  </a:lnTo>
                  <a:lnTo>
                    <a:pt x="64" y="316"/>
                  </a:lnTo>
                  <a:lnTo>
                    <a:pt x="42" y="331"/>
                  </a:lnTo>
                  <a:lnTo>
                    <a:pt x="24" y="350"/>
                  </a:lnTo>
                  <a:lnTo>
                    <a:pt x="17" y="363"/>
                  </a:lnTo>
                  <a:lnTo>
                    <a:pt x="7" y="380"/>
                  </a:lnTo>
                  <a:lnTo>
                    <a:pt x="0" y="409"/>
                  </a:lnTo>
                  <a:lnTo>
                    <a:pt x="10" y="447"/>
                  </a:lnTo>
                  <a:lnTo>
                    <a:pt x="41" y="507"/>
                  </a:lnTo>
                  <a:lnTo>
                    <a:pt x="66" y="553"/>
                  </a:lnTo>
                  <a:lnTo>
                    <a:pt x="90" y="595"/>
                  </a:lnTo>
                  <a:lnTo>
                    <a:pt x="127" y="650"/>
                  </a:lnTo>
                  <a:lnTo>
                    <a:pt x="157" y="681"/>
                  </a:lnTo>
                  <a:lnTo>
                    <a:pt x="190" y="694"/>
                  </a:lnTo>
                  <a:lnTo>
                    <a:pt x="209" y="697"/>
                  </a:lnTo>
                  <a:lnTo>
                    <a:pt x="229" y="698"/>
                  </a:lnTo>
                  <a:lnTo>
                    <a:pt x="257" y="689"/>
                  </a:lnTo>
                  <a:lnTo>
                    <a:pt x="280" y="674"/>
                  </a:lnTo>
                  <a:lnTo>
                    <a:pt x="321" y="631"/>
                  </a:lnTo>
                  <a:lnTo>
                    <a:pt x="413" y="517"/>
                  </a:lnTo>
                  <a:lnTo>
                    <a:pt x="482" y="427"/>
                  </a:lnTo>
                  <a:lnTo>
                    <a:pt x="566" y="314"/>
                  </a:lnTo>
                  <a:lnTo>
                    <a:pt x="658" y="177"/>
                  </a:lnTo>
                  <a:lnTo>
                    <a:pt x="691" y="119"/>
                  </a:lnTo>
                  <a:lnTo>
                    <a:pt x="694" y="106"/>
                  </a:lnTo>
                  <a:lnTo>
                    <a:pt x="692" y="86"/>
                  </a:lnTo>
                  <a:lnTo>
                    <a:pt x="675" y="48"/>
                  </a:lnTo>
                  <a:lnTo>
                    <a:pt x="645" y="18"/>
                  </a:lnTo>
                  <a:lnTo>
                    <a:pt x="606" y="2"/>
                  </a:lnTo>
                  <a:lnTo>
                    <a:pt x="584" y="0"/>
                  </a:lnTo>
                  <a:lnTo>
                    <a:pt x="572" y="2"/>
                  </a:lnTo>
                  <a:lnTo>
                    <a:pt x="546" y="12"/>
                  </a:lnTo>
                  <a:lnTo>
                    <a:pt x="499" y="51"/>
                  </a:lnTo>
                  <a:lnTo>
                    <a:pt x="462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4E8A6922-1497-4ECB-A6D4-E30FDB296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23186" y="3382893"/>
              <a:ext cx="26015" cy="42571"/>
            </a:xfrm>
            <a:custGeom>
              <a:avLst/>
              <a:gdLst>
                <a:gd name="T0" fmla="*/ 24 w 220"/>
                <a:gd name="T1" fmla="*/ 25 h 360"/>
                <a:gd name="T2" fmla="*/ 18 w 220"/>
                <a:gd name="T3" fmla="*/ 31 h 360"/>
                <a:gd name="T4" fmla="*/ 10 w 220"/>
                <a:gd name="T5" fmla="*/ 60 h 360"/>
                <a:gd name="T6" fmla="*/ 1 w 220"/>
                <a:gd name="T7" fmla="*/ 126 h 360"/>
                <a:gd name="T8" fmla="*/ 0 w 220"/>
                <a:gd name="T9" fmla="*/ 185 h 360"/>
                <a:gd name="T10" fmla="*/ 0 w 220"/>
                <a:gd name="T11" fmla="*/ 224 h 360"/>
                <a:gd name="T12" fmla="*/ 3 w 220"/>
                <a:gd name="T13" fmla="*/ 279 h 360"/>
                <a:gd name="T14" fmla="*/ 11 w 220"/>
                <a:gd name="T15" fmla="*/ 313 h 360"/>
                <a:gd name="T16" fmla="*/ 27 w 220"/>
                <a:gd name="T17" fmla="*/ 334 h 360"/>
                <a:gd name="T18" fmla="*/ 37 w 220"/>
                <a:gd name="T19" fmla="*/ 341 h 360"/>
                <a:gd name="T20" fmla="*/ 58 w 220"/>
                <a:gd name="T21" fmla="*/ 350 h 360"/>
                <a:gd name="T22" fmla="*/ 94 w 220"/>
                <a:gd name="T23" fmla="*/ 360 h 360"/>
                <a:gd name="T24" fmla="*/ 127 w 220"/>
                <a:gd name="T25" fmla="*/ 359 h 360"/>
                <a:gd name="T26" fmla="*/ 156 w 220"/>
                <a:gd name="T27" fmla="*/ 347 h 360"/>
                <a:gd name="T28" fmla="*/ 180 w 220"/>
                <a:gd name="T29" fmla="*/ 326 h 360"/>
                <a:gd name="T30" fmla="*/ 199 w 220"/>
                <a:gd name="T31" fmla="*/ 295 h 360"/>
                <a:gd name="T32" fmla="*/ 212 w 220"/>
                <a:gd name="T33" fmla="*/ 255 h 360"/>
                <a:gd name="T34" fmla="*/ 220 w 220"/>
                <a:gd name="T35" fmla="*/ 207 h 360"/>
                <a:gd name="T36" fmla="*/ 220 w 220"/>
                <a:gd name="T37" fmla="*/ 181 h 360"/>
                <a:gd name="T38" fmla="*/ 218 w 220"/>
                <a:gd name="T39" fmla="*/ 141 h 360"/>
                <a:gd name="T40" fmla="*/ 205 w 220"/>
                <a:gd name="T41" fmla="*/ 85 h 360"/>
                <a:gd name="T42" fmla="*/ 194 w 220"/>
                <a:gd name="T43" fmla="*/ 55 h 360"/>
                <a:gd name="T44" fmla="*/ 187 w 220"/>
                <a:gd name="T45" fmla="*/ 44 h 360"/>
                <a:gd name="T46" fmla="*/ 173 w 220"/>
                <a:gd name="T47" fmla="*/ 27 h 360"/>
                <a:gd name="T48" fmla="*/ 132 w 220"/>
                <a:gd name="T49" fmla="*/ 6 h 360"/>
                <a:gd name="T50" fmla="*/ 84 w 220"/>
                <a:gd name="T51" fmla="*/ 0 h 360"/>
                <a:gd name="T52" fmla="*/ 50 w 220"/>
                <a:gd name="T53" fmla="*/ 7 h 360"/>
                <a:gd name="T54" fmla="*/ 31 w 220"/>
                <a:gd name="T55" fmla="*/ 18 h 360"/>
                <a:gd name="T56" fmla="*/ 24 w 220"/>
                <a:gd name="T57" fmla="*/ 2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0" h="360">
                  <a:moveTo>
                    <a:pt x="24" y="25"/>
                  </a:moveTo>
                  <a:lnTo>
                    <a:pt x="18" y="31"/>
                  </a:lnTo>
                  <a:lnTo>
                    <a:pt x="10" y="60"/>
                  </a:lnTo>
                  <a:lnTo>
                    <a:pt x="1" y="126"/>
                  </a:lnTo>
                  <a:lnTo>
                    <a:pt x="0" y="185"/>
                  </a:lnTo>
                  <a:lnTo>
                    <a:pt x="0" y="224"/>
                  </a:lnTo>
                  <a:lnTo>
                    <a:pt x="3" y="279"/>
                  </a:lnTo>
                  <a:lnTo>
                    <a:pt x="11" y="313"/>
                  </a:lnTo>
                  <a:lnTo>
                    <a:pt x="27" y="334"/>
                  </a:lnTo>
                  <a:lnTo>
                    <a:pt x="37" y="341"/>
                  </a:lnTo>
                  <a:lnTo>
                    <a:pt x="58" y="350"/>
                  </a:lnTo>
                  <a:lnTo>
                    <a:pt x="94" y="360"/>
                  </a:lnTo>
                  <a:lnTo>
                    <a:pt x="127" y="359"/>
                  </a:lnTo>
                  <a:lnTo>
                    <a:pt x="156" y="347"/>
                  </a:lnTo>
                  <a:lnTo>
                    <a:pt x="180" y="326"/>
                  </a:lnTo>
                  <a:lnTo>
                    <a:pt x="199" y="295"/>
                  </a:lnTo>
                  <a:lnTo>
                    <a:pt x="212" y="255"/>
                  </a:lnTo>
                  <a:lnTo>
                    <a:pt x="220" y="207"/>
                  </a:lnTo>
                  <a:lnTo>
                    <a:pt x="220" y="181"/>
                  </a:lnTo>
                  <a:lnTo>
                    <a:pt x="218" y="141"/>
                  </a:lnTo>
                  <a:lnTo>
                    <a:pt x="205" y="85"/>
                  </a:lnTo>
                  <a:lnTo>
                    <a:pt x="194" y="55"/>
                  </a:lnTo>
                  <a:lnTo>
                    <a:pt x="187" y="44"/>
                  </a:lnTo>
                  <a:lnTo>
                    <a:pt x="173" y="27"/>
                  </a:lnTo>
                  <a:lnTo>
                    <a:pt x="132" y="6"/>
                  </a:lnTo>
                  <a:lnTo>
                    <a:pt x="84" y="0"/>
                  </a:lnTo>
                  <a:lnTo>
                    <a:pt x="50" y="7"/>
                  </a:lnTo>
                  <a:lnTo>
                    <a:pt x="31" y="18"/>
                  </a:lnTo>
                  <a:lnTo>
                    <a:pt x="2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D044270B-C87E-4227-8778-51EFCC4524A3}"/>
              </a:ext>
            </a:extLst>
          </p:cNvPr>
          <p:cNvCxnSpPr>
            <a:cxnSpLocks/>
          </p:cNvCxnSpPr>
          <p:nvPr/>
        </p:nvCxnSpPr>
        <p:spPr>
          <a:xfrm>
            <a:off x="818097" y="3212976"/>
            <a:ext cx="1964514" cy="0"/>
          </a:xfrm>
          <a:prstGeom prst="line">
            <a:avLst/>
          </a:prstGeom>
          <a:ln w="190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Shape 188">
            <a:extLst>
              <a:ext uri="{FF2B5EF4-FFF2-40B4-BE49-F238E27FC236}">
                <a16:creationId xmlns:a16="http://schemas.microsoft.com/office/drawing/2014/main" id="{E4561704-EB09-43C6-9F9C-676601D36448}"/>
              </a:ext>
            </a:extLst>
          </p:cNvPr>
          <p:cNvSpPr txBox="1">
            <a:spLocks/>
          </p:cNvSpPr>
          <p:nvPr/>
        </p:nvSpPr>
        <p:spPr>
          <a:xfrm rot="995276">
            <a:off x="7940896" y="2039844"/>
            <a:ext cx="1553640" cy="67741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XXX</a:t>
            </a:r>
            <a:endParaRPr lang="en" sz="1100" b="1" baseline="30000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3DAF0-C7C7-4F0C-8FB5-1A0370A9DF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Highlight column with 2 components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89C95E-479A-4141-92BD-FB4E9219CB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E5FA0C7-0C90-4F16-9900-E911A964F4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03882B8-5E1A-4CA9-A4FC-9DC7282F9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E39681-3506-482A-85EB-72EEA7D74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110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Object 49" hidden="1">
            <a:extLst>
              <a:ext uri="{FF2B5EF4-FFF2-40B4-BE49-F238E27FC236}">
                <a16:creationId xmlns:a16="http://schemas.microsoft.com/office/drawing/2014/main" id="{6E997BCD-5608-4CAF-BBBA-1EF8F26ED45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4141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50" name="Object 49" hidden="1">
                        <a:extLst>
                          <a:ext uri="{FF2B5EF4-FFF2-40B4-BE49-F238E27FC236}">
                            <a16:creationId xmlns:a16="http://schemas.microsoft.com/office/drawing/2014/main" id="{6E997BCD-5608-4CAF-BBBA-1EF8F26ED4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:a16="http://schemas.microsoft.com/office/drawing/2014/main" id="{485BE8A4-93E6-4C41-91F7-E2CBA17FCA25}"/>
              </a:ext>
            </a:extLst>
          </p:cNvPr>
          <p:cNvSpPr/>
          <p:nvPr/>
        </p:nvSpPr>
        <p:spPr>
          <a:xfrm>
            <a:off x="5759059" y="2276872"/>
            <a:ext cx="3585594" cy="4032448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27432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“Lorem ipsum dolor sit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amet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consectetur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adipiscing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elit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. </a:t>
            </a:r>
            <a:r>
              <a:rPr lang="en-US" sz="19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Donec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volutpat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lacinia nisi, et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condimentum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purus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lobortis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vitae. Nam sed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sodales</a:t>
            </a:r>
            <a:r>
              <a:rPr lang="en-US" sz="190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dirty="0" err="1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nisl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,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eu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aliquet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  <a:r>
              <a:rPr lang="en-US" sz="1900" b="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eros</a:t>
            </a: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.”</a:t>
            </a:r>
            <a:b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b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9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- xxx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5EABD6-10E7-4E0D-9F45-871F11BC150E}"/>
              </a:ext>
            </a:extLst>
          </p:cNvPr>
          <p:cNvGrpSpPr/>
          <p:nvPr/>
        </p:nvGrpSpPr>
        <p:grpSpPr>
          <a:xfrm>
            <a:off x="632520" y="2564904"/>
            <a:ext cx="4687001" cy="3312368"/>
            <a:chOff x="632520" y="2564903"/>
            <a:chExt cx="4482659" cy="316795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49FDC54-5B68-46A1-A0C9-34845E04AC70}"/>
                </a:ext>
              </a:extLst>
            </p:cNvPr>
            <p:cNvGrpSpPr/>
            <p:nvPr/>
          </p:nvGrpSpPr>
          <p:grpSpPr>
            <a:xfrm>
              <a:off x="632520" y="4572526"/>
              <a:ext cx="637097" cy="139138"/>
              <a:chOff x="165100" y="1618743"/>
              <a:chExt cx="2227629" cy="603526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3C2A04E-96BE-4E9A-A4FF-702B69BC8D9E}"/>
                  </a:ext>
                </a:extLst>
              </p:cNvPr>
              <p:cNvSpPr/>
              <p:nvPr/>
            </p:nvSpPr>
            <p:spPr>
              <a:xfrm>
                <a:off x="165100" y="1618743"/>
                <a:ext cx="2222500" cy="603526"/>
              </a:xfrm>
              <a:prstGeom prst="rect">
                <a:avLst/>
              </a:prstGeom>
              <a:solidFill>
                <a:srgbClr val="3033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Roboto Slab" pitchFamily="2" charset="0"/>
                </a:endParaRPr>
              </a:p>
            </p:txBody>
          </p:sp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760567EA-32F4-4ACE-9F28-FD5DF22977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0229" y="1676303"/>
                <a:ext cx="2222500" cy="48260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64C2CC25-BBC8-4CDA-B404-4B053D1728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535" t="21988" r="14923" b="23117"/>
            <a:stretch/>
          </p:blipFill>
          <p:spPr>
            <a:xfrm>
              <a:off x="2555543" y="3587110"/>
              <a:ext cx="588005" cy="19537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2569575E-5BE9-45EA-95FA-CE0FC6899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9518" b="27553"/>
            <a:stretch/>
          </p:blipFill>
          <p:spPr>
            <a:xfrm>
              <a:off x="3174574" y="3129448"/>
              <a:ext cx="662612" cy="19427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C432F26-5141-405C-9389-15405857E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2600" y="3095596"/>
              <a:ext cx="703811" cy="26197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7D72A402-CB8F-4234-88B5-33F86A3CA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520" y="3637651"/>
              <a:ext cx="509441" cy="14823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22A0D1A-55F9-41E8-A564-DD4B6484E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4494" y="3080292"/>
              <a:ext cx="347540" cy="29258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3167ADB9-240B-499E-81C7-31F199F07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752" y="4448843"/>
              <a:ext cx="685711" cy="32327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1CF9D75-E356-4975-834C-B4B852B6F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0048" y="4919661"/>
              <a:ext cx="749322" cy="37850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8CA056CE-4D6E-48ED-8F19-22B2C071B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585" y="4592023"/>
              <a:ext cx="627101" cy="12679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E78888ED-8571-4C0E-AB27-ECEEEB6D6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520" y="5325794"/>
              <a:ext cx="483522" cy="40706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F8FB9FC7-1E3D-4240-B787-B531BFF263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078" t="-2461"/>
            <a:stretch/>
          </p:blipFill>
          <p:spPr>
            <a:xfrm>
              <a:off x="632520" y="3078480"/>
              <a:ext cx="484579" cy="28926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C65C0F3E-9010-4307-B251-7AC4D3F4A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0109" y="3528737"/>
              <a:ext cx="602588" cy="28146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69B0A386-C257-43B3-9832-9F30987AF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9279" y="3581450"/>
              <a:ext cx="498953" cy="22158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DA7C291C-8804-46E4-93EE-404ECCE285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933" b="30147"/>
            <a:stretch/>
          </p:blipFill>
          <p:spPr>
            <a:xfrm>
              <a:off x="3426870" y="3547864"/>
              <a:ext cx="643137" cy="24320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79E5A8DE-9F9F-418E-8853-24D36970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08446" y="3144557"/>
              <a:ext cx="625467" cy="16332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32B29799-55D8-475C-9EF5-25D08EFC9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520" y="4095353"/>
              <a:ext cx="1082742" cy="1367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4210EDF5-EB04-462A-8741-B4E9712AA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6896" y="3998050"/>
              <a:ext cx="472767" cy="22635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FBD8D1AF-8A8C-4DB8-82E5-48D3C16AE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24608" y="2644292"/>
              <a:ext cx="948295" cy="25694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BDF7883-31C4-48F4-B836-210A863E6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92760" y="2675640"/>
              <a:ext cx="634978" cy="16332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A close up of a sign&#10;&#10;Description automatically generated">
              <a:extLst>
                <a:ext uri="{FF2B5EF4-FFF2-40B4-BE49-F238E27FC236}">
                  <a16:creationId xmlns:a16="http://schemas.microsoft.com/office/drawing/2014/main" id="{D7B44E27-F9C3-493D-BD9E-6D35342E4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752" y="5373491"/>
              <a:ext cx="618722" cy="27346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147FC9D-C5A2-4EAC-BE42-EE470EC82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2680" y="4068318"/>
              <a:ext cx="595452" cy="15874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D42B5FE9-1E03-4FF9-8F50-9ADD6F936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72880" y="4526156"/>
              <a:ext cx="523659" cy="1842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A close up of a sign&#10;&#10;Description automatically generated">
              <a:extLst>
                <a:ext uri="{FF2B5EF4-FFF2-40B4-BE49-F238E27FC236}">
                  <a16:creationId xmlns:a16="http://schemas.microsoft.com/office/drawing/2014/main" id="{1DA6B68A-3D44-4D06-8A47-C01A7D740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85014" y="5420118"/>
              <a:ext cx="544242" cy="21841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FEAEC4F8-2F0B-4655-9555-3C6CBE676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752" y="4930776"/>
              <a:ext cx="714124" cy="27242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A5109504-DFAD-4D61-A757-6F7A793E8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520" y="5001084"/>
              <a:ext cx="552726" cy="15833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2877180A-F1DC-410F-AD2C-F86F4C834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520" y="2675468"/>
              <a:ext cx="513570" cy="163577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CE89164-61BD-40FB-A33C-7320A4B10F1A}"/>
                </a:ext>
              </a:extLst>
            </p:cNvPr>
            <p:cNvGrpSpPr/>
            <p:nvPr/>
          </p:nvGrpSpPr>
          <p:grpSpPr>
            <a:xfrm>
              <a:off x="3793884" y="5396699"/>
              <a:ext cx="893554" cy="221499"/>
              <a:chOff x="8802279" y="5638626"/>
              <a:chExt cx="1554992" cy="385460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C89EB4B-F25C-4864-9B30-48EA610CC133}"/>
                  </a:ext>
                </a:extLst>
              </p:cNvPr>
              <p:cNvSpPr/>
              <p:nvPr/>
            </p:nvSpPr>
            <p:spPr>
              <a:xfrm>
                <a:off x="8802279" y="5638626"/>
                <a:ext cx="1554992" cy="3854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97F2B456-AE69-4557-A7E5-430C0FED5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80862" y="5697772"/>
                <a:ext cx="1321833" cy="298312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09B3433-07E2-470D-B3B8-C5FD5C0E1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68624" y="5000833"/>
              <a:ext cx="777023" cy="14693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47ECD933-AD58-46D6-89EA-9509FEDDA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4740" y="3952780"/>
              <a:ext cx="587069" cy="4942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AE50C95C-20FF-46F9-8176-79F9C6273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8864" y="2564903"/>
              <a:ext cx="1386315" cy="374305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AB02688-66A4-42F7-960F-F3BCABA56C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B39F83-E65D-4DA4-A061-91A7543CA5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Logo list with catchy quote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E464C4-7BAF-41CB-9446-B2D676EACD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90CE63C-A207-4ACA-8B43-ABD02A615A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25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9FD83-9BA2-4543-81C5-181C50247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746E6-F2C1-4C46-8762-FBC125A108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Side-by-side Content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8CA918-39D6-4BC5-A191-D4B0ACC7E6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FC1E68-3CC2-47BB-B794-C872E34BB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RbLeanShape Left Angle 225">
            <a:extLst>
              <a:ext uri="{FF2B5EF4-FFF2-40B4-BE49-F238E27FC236}">
                <a16:creationId xmlns:a16="http://schemas.microsoft.com/office/drawing/2014/main" id="{1AD52002-AB3B-442C-B4B9-EE2B18830F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61149" y="2278164"/>
            <a:ext cx="4319843" cy="3753064"/>
          </a:xfrm>
          <a:custGeom>
            <a:avLst/>
            <a:gdLst>
              <a:gd name="connsiteX0" fmla="*/ 0 w 1270000"/>
              <a:gd name="connsiteY0" fmla="*/ 0 h 476250"/>
              <a:gd name="connsiteX1" fmla="*/ 1270000 w 1270000"/>
              <a:gd name="connsiteY1" fmla="*/ 0 h 476250"/>
              <a:gd name="connsiteX2" fmla="*/ 1270000 w 1270000"/>
              <a:gd name="connsiteY2" fmla="*/ 4762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000" h="476250">
                <a:moveTo>
                  <a:pt x="0" y="0"/>
                </a:moveTo>
                <a:lnTo>
                  <a:pt x="1270000" y="0"/>
                </a:lnTo>
                <a:lnTo>
                  <a:pt x="1270000" y="47625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vert="horz" wrap="square" lIns="0" tIns="89999" rIns="0" bIns="0" rtlCol="0" anchor="t" anchorCtr="0">
            <a:noAutofit/>
          </a:bodyPr>
          <a:lstStyle/>
          <a:p>
            <a:pPr marL="0" marR="0" lvl="0" indent="0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C992B20D-6029-4311-BC43-33F248521F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9635" y="1941223"/>
            <a:ext cx="4311357" cy="214674"/>
          </a:xfrm>
        </p:spPr>
        <p:txBody>
          <a:bodyPr/>
          <a:lstStyle/>
          <a:p>
            <a:r>
              <a:rPr lang="en-US" sz="1500" b="1" dirty="0">
                <a:solidFill>
                  <a:schemeClr val="tx1"/>
                </a:solidFill>
              </a:rPr>
              <a:t>xxx</a:t>
            </a:r>
          </a:p>
        </p:txBody>
      </p:sp>
      <p:sp>
        <p:nvSpPr>
          <p:cNvPr id="12" name="RbLeanShape Left Angle 225">
            <a:extLst>
              <a:ext uri="{FF2B5EF4-FFF2-40B4-BE49-F238E27FC236}">
                <a16:creationId xmlns:a16="http://schemas.microsoft.com/office/drawing/2014/main" id="{10832406-0021-41CA-82E8-25ED854FD76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5018888" y="2278164"/>
            <a:ext cx="4319843" cy="3753064"/>
          </a:xfrm>
          <a:custGeom>
            <a:avLst/>
            <a:gdLst>
              <a:gd name="connsiteX0" fmla="*/ 0 w 1270000"/>
              <a:gd name="connsiteY0" fmla="*/ 0 h 476250"/>
              <a:gd name="connsiteX1" fmla="*/ 1270000 w 1270000"/>
              <a:gd name="connsiteY1" fmla="*/ 0 h 476250"/>
              <a:gd name="connsiteX2" fmla="*/ 1270000 w 1270000"/>
              <a:gd name="connsiteY2" fmla="*/ 4762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000" h="476250">
                <a:moveTo>
                  <a:pt x="0" y="0"/>
                </a:moveTo>
                <a:lnTo>
                  <a:pt x="1270000" y="0"/>
                </a:lnTo>
                <a:lnTo>
                  <a:pt x="1270000" y="47625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vert="horz" wrap="square" lIns="0" tIns="89999" rIns="0" bIns="0" rtlCol="0" anchor="t" anchorCtr="0">
            <a:noAutofit/>
          </a:bodyPr>
          <a:lstStyle/>
          <a:p>
            <a:pPr marL="0" marR="0" lvl="0" indent="0" algn="r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EEA113E-3B80-4B46-B970-4BD51055A436}"/>
              </a:ext>
            </a:extLst>
          </p:cNvPr>
          <p:cNvSpPr txBox="1">
            <a:spLocks/>
          </p:cNvSpPr>
          <p:nvPr/>
        </p:nvSpPr>
        <p:spPr>
          <a:xfrm>
            <a:off x="5027374" y="1941223"/>
            <a:ext cx="4311357" cy="2146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1900" b="0" kern="120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SG" sz="1500" b="1">
                <a:solidFill>
                  <a:schemeClr val="tx1"/>
                </a:solidFill>
              </a:rPr>
              <a:t>xxx</a:t>
            </a:r>
            <a:endParaRPr lang="en-SG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3978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9FD83-9BA2-4543-81C5-181C50247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746E6-F2C1-4C46-8762-FBC125A108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Generic Content and Comments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8CA918-39D6-4BC5-A191-D4B0ACC7E6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FC1E68-3CC2-47BB-B794-C872E34BB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8" name="Group 102">
            <a:extLst>
              <a:ext uri="{FF2B5EF4-FFF2-40B4-BE49-F238E27FC236}">
                <a16:creationId xmlns:a16="http://schemas.microsoft.com/office/drawing/2014/main" id="{8B6AD7FF-B3D5-49FB-B7EC-0744EBA1C983}"/>
              </a:ext>
            </a:extLst>
          </p:cNvPr>
          <p:cNvGrpSpPr/>
          <p:nvPr/>
        </p:nvGrpSpPr>
        <p:grpSpPr>
          <a:xfrm>
            <a:off x="561149" y="2268224"/>
            <a:ext cx="5336742" cy="3771871"/>
            <a:chOff x="736600" y="2784715"/>
            <a:chExt cx="4720456" cy="3362729"/>
          </a:xfrm>
        </p:grpSpPr>
        <p:sp>
          <p:nvSpPr>
            <p:cNvPr id="29" name="RbLeanShape Left Angle 225">
              <a:extLst>
                <a:ext uri="{FF2B5EF4-FFF2-40B4-BE49-F238E27FC236}">
                  <a16:creationId xmlns:a16="http://schemas.microsoft.com/office/drawing/2014/main" id="{1AD52002-AB3B-442C-B4B9-EE2B18830FB6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736600" y="2784715"/>
              <a:ext cx="4720456" cy="216001"/>
            </a:xfrm>
            <a:custGeom>
              <a:avLst/>
              <a:gdLst>
                <a:gd name="connsiteX0" fmla="*/ 0 w 1270000"/>
                <a:gd name="connsiteY0" fmla="*/ 0 h 476250"/>
                <a:gd name="connsiteX1" fmla="*/ 1270000 w 1270000"/>
                <a:gd name="connsiteY1" fmla="*/ 0 h 476250"/>
                <a:gd name="connsiteX2" fmla="*/ 1270000 w 1270000"/>
                <a:gd name="connsiteY2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0000" h="476250">
                  <a:moveTo>
                    <a:pt x="0" y="0"/>
                  </a:moveTo>
                  <a:lnTo>
                    <a:pt x="1270000" y="0"/>
                  </a:lnTo>
                  <a:lnTo>
                    <a:pt x="1270000" y="476250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vert="horz" wrap="square" lIns="0" tIns="89999" rIns="0" bIns="0" rtlCol="0" anchor="t" anchorCtr="0">
              <a:noAutofit/>
            </a:bodyPr>
            <a:lstStyle/>
            <a:p>
              <a:pPr marL="0" marR="0" lvl="0" indent="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T Std" panose="020B0504020202020204" pitchFamily="34" charset="0"/>
              </a:endParaRPr>
            </a:p>
          </p:txBody>
        </p:sp>
        <p:cxnSp>
          <p:nvCxnSpPr>
            <p:cNvPr id="30" name="Horizontal Line">
              <a:extLst>
                <a:ext uri="{FF2B5EF4-FFF2-40B4-BE49-F238E27FC236}">
                  <a16:creationId xmlns:a16="http://schemas.microsoft.com/office/drawing/2014/main" id="{510F70B3-724C-4AD2-B2F7-02A1FD109653}"/>
                </a:ext>
              </a:extLst>
            </p:cNvPr>
            <p:cNvCxnSpPr>
              <a:cxnSpLocks/>
            </p:cNvCxnSpPr>
            <p:nvPr>
              <p:custDataLst>
                <p:tags r:id="rId2"/>
              </p:custDataLst>
            </p:nvPr>
          </p:nvCxnSpPr>
          <p:spPr>
            <a:xfrm>
              <a:off x="5457056" y="3212676"/>
              <a:ext cx="0" cy="293476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8A6276C-1554-4E4A-BE8B-CEEEFDCED36A}"/>
              </a:ext>
            </a:extLst>
          </p:cNvPr>
          <p:cNvCxnSpPr/>
          <p:nvPr/>
        </p:nvCxnSpPr>
        <p:spPr>
          <a:xfrm>
            <a:off x="5779582" y="2612619"/>
            <a:ext cx="35591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</a:ln>
          <a:effectLst/>
        </p:spPr>
      </p:cxnSp>
      <p:sp>
        <p:nvSpPr>
          <p:cNvPr id="32" name="Textframe 17">
            <a:extLst>
              <a:ext uri="{FF2B5EF4-FFF2-40B4-BE49-F238E27FC236}">
                <a16:creationId xmlns:a16="http://schemas.microsoft.com/office/drawing/2014/main" id="{96513CBE-C516-46A0-BA32-112F14DAB263}"/>
              </a:ext>
            </a:extLst>
          </p:cNvPr>
          <p:cNvSpPr txBox="1"/>
          <p:nvPr/>
        </p:nvSpPr>
        <p:spPr>
          <a:xfrm>
            <a:off x="6100581" y="2285934"/>
            <a:ext cx="3131367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Comments</a:t>
            </a:r>
            <a:endParaRPr lang="en-GB" altLang="zh-CN" sz="1500" baseline="30000" dirty="0">
              <a:latin typeface="Helvetica LT Std" panose="020B050402020202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C992B20D-6029-4311-BC43-33F248521F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9635" y="1941223"/>
            <a:ext cx="8769096" cy="214674"/>
          </a:xfrm>
        </p:spPr>
        <p:txBody>
          <a:bodyPr/>
          <a:lstStyle/>
          <a:p>
            <a:r>
              <a:rPr lang="en-US" sz="1500" b="1" dirty="0">
                <a:solidFill>
                  <a:schemeClr val="tx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1227451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83340E2-1F49-4C53-83F8-4BE459828EC3}"/>
              </a:ext>
            </a:extLst>
          </p:cNvPr>
          <p:cNvSpPr/>
          <p:nvPr/>
        </p:nvSpPr>
        <p:spPr>
          <a:xfrm>
            <a:off x="573212" y="1841500"/>
            <a:ext cx="8769600" cy="325449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2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62C259-C6A2-4362-A117-27D41BEA1FE8}"/>
              </a:ext>
            </a:extLst>
          </p:cNvPr>
          <p:cNvSpPr/>
          <p:nvPr/>
        </p:nvSpPr>
        <p:spPr>
          <a:xfrm>
            <a:off x="2584920" y="1841500"/>
            <a:ext cx="1100815" cy="32544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OCT 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8D7BD1-EBCA-436D-B1EF-210B382E96B1}"/>
              </a:ext>
            </a:extLst>
          </p:cNvPr>
          <p:cNvSpPr/>
          <p:nvPr/>
        </p:nvSpPr>
        <p:spPr>
          <a:xfrm>
            <a:off x="3715127" y="1841500"/>
            <a:ext cx="1100815" cy="32544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NOV 18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2DC2FE-B04C-4C58-9221-E170B5CD2A0B}"/>
              </a:ext>
            </a:extLst>
          </p:cNvPr>
          <p:cNvSpPr/>
          <p:nvPr/>
        </p:nvSpPr>
        <p:spPr>
          <a:xfrm>
            <a:off x="4845334" y="1841500"/>
            <a:ext cx="1100815" cy="32544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DEC 18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1E8424-861D-4CFF-99E2-3B4905822039}"/>
              </a:ext>
            </a:extLst>
          </p:cNvPr>
          <p:cNvSpPr/>
          <p:nvPr/>
        </p:nvSpPr>
        <p:spPr>
          <a:xfrm>
            <a:off x="5975541" y="1841500"/>
            <a:ext cx="1100815" cy="32544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JAN 19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EA40FA-29C1-4618-AC59-F88D184E9E91}"/>
              </a:ext>
            </a:extLst>
          </p:cNvPr>
          <p:cNvSpPr/>
          <p:nvPr/>
        </p:nvSpPr>
        <p:spPr>
          <a:xfrm>
            <a:off x="7105748" y="1841500"/>
            <a:ext cx="1100815" cy="32544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FEB 19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7D768E-713F-4A16-9C45-BBEB5E02F7FA}"/>
              </a:ext>
            </a:extLst>
          </p:cNvPr>
          <p:cNvSpPr/>
          <p:nvPr/>
        </p:nvSpPr>
        <p:spPr>
          <a:xfrm>
            <a:off x="8235956" y="1841500"/>
            <a:ext cx="1100815" cy="32544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SG" sz="110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MAR 19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014FB4E-449B-4E7C-8F5F-F8DC825A2E7F}"/>
              </a:ext>
            </a:extLst>
          </p:cNvPr>
          <p:cNvCxnSpPr>
            <a:cxnSpLocks/>
          </p:cNvCxnSpPr>
          <p:nvPr/>
        </p:nvCxnSpPr>
        <p:spPr>
          <a:xfrm flipH="1" flipV="1">
            <a:off x="3700431" y="2184398"/>
            <a:ext cx="0" cy="4140000"/>
          </a:xfrm>
          <a:prstGeom prst="line">
            <a:avLst/>
          </a:prstGeom>
          <a:ln w="6350">
            <a:solidFill>
              <a:schemeClr val="bg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2BA5755-68CF-4F01-9A31-A8E9C28B7AC0}"/>
              </a:ext>
            </a:extLst>
          </p:cNvPr>
          <p:cNvCxnSpPr>
            <a:cxnSpLocks/>
          </p:cNvCxnSpPr>
          <p:nvPr/>
        </p:nvCxnSpPr>
        <p:spPr>
          <a:xfrm flipH="1" flipV="1">
            <a:off x="4830638" y="2184398"/>
            <a:ext cx="0" cy="4140000"/>
          </a:xfrm>
          <a:prstGeom prst="line">
            <a:avLst/>
          </a:prstGeom>
          <a:ln w="6350">
            <a:solidFill>
              <a:schemeClr val="bg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3FC3933-AF5B-47AE-9667-761350F6CDBC}"/>
              </a:ext>
            </a:extLst>
          </p:cNvPr>
          <p:cNvCxnSpPr>
            <a:cxnSpLocks/>
          </p:cNvCxnSpPr>
          <p:nvPr/>
        </p:nvCxnSpPr>
        <p:spPr>
          <a:xfrm flipH="1" flipV="1">
            <a:off x="5960845" y="2184398"/>
            <a:ext cx="0" cy="4140000"/>
          </a:xfrm>
          <a:prstGeom prst="line">
            <a:avLst/>
          </a:prstGeom>
          <a:ln w="6350">
            <a:solidFill>
              <a:schemeClr val="bg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211C0D1-27B4-4EAF-9164-F16B9056B8A9}"/>
              </a:ext>
            </a:extLst>
          </p:cNvPr>
          <p:cNvCxnSpPr>
            <a:cxnSpLocks/>
          </p:cNvCxnSpPr>
          <p:nvPr/>
        </p:nvCxnSpPr>
        <p:spPr>
          <a:xfrm flipH="1" flipV="1">
            <a:off x="7091052" y="2184398"/>
            <a:ext cx="0" cy="4140000"/>
          </a:xfrm>
          <a:prstGeom prst="line">
            <a:avLst/>
          </a:prstGeom>
          <a:ln w="6350">
            <a:solidFill>
              <a:schemeClr val="bg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9B733E6-4303-4DAA-9FF0-7A15D8C51CF5}"/>
              </a:ext>
            </a:extLst>
          </p:cNvPr>
          <p:cNvCxnSpPr>
            <a:cxnSpLocks/>
          </p:cNvCxnSpPr>
          <p:nvPr/>
        </p:nvCxnSpPr>
        <p:spPr>
          <a:xfrm flipH="1" flipV="1">
            <a:off x="8221259" y="2184398"/>
            <a:ext cx="0" cy="4140000"/>
          </a:xfrm>
          <a:prstGeom prst="line">
            <a:avLst/>
          </a:prstGeom>
          <a:ln w="6350">
            <a:solidFill>
              <a:schemeClr val="bg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F26B20-FE2D-4CD0-B4EA-EF230C21677A}"/>
              </a:ext>
            </a:extLst>
          </p:cNvPr>
          <p:cNvGrpSpPr/>
          <p:nvPr/>
        </p:nvGrpSpPr>
        <p:grpSpPr>
          <a:xfrm>
            <a:off x="584198" y="2274331"/>
            <a:ext cx="8748000" cy="3890973"/>
            <a:chOff x="584198" y="2272737"/>
            <a:chExt cx="8752556" cy="293508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B79F9F8-3B36-428C-AC2A-AEE7A22D3383}"/>
                </a:ext>
              </a:extLst>
            </p:cNvPr>
            <p:cNvSpPr/>
            <p:nvPr/>
          </p:nvSpPr>
          <p:spPr>
            <a:xfrm>
              <a:off x="704528" y="3526129"/>
              <a:ext cx="1787499" cy="61032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14400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26EA3B8-3BE8-4E68-8FCF-23073EF12A44}"/>
                </a:ext>
              </a:extLst>
            </p:cNvPr>
            <p:cNvSpPr/>
            <p:nvPr/>
          </p:nvSpPr>
          <p:spPr>
            <a:xfrm>
              <a:off x="704528" y="4539280"/>
              <a:ext cx="1787499" cy="55764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14400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US" sz="110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A2E789F-80B6-4FED-9D68-198D35409D84}"/>
                </a:ext>
              </a:extLst>
            </p:cNvPr>
            <p:cNvSpPr/>
            <p:nvPr/>
          </p:nvSpPr>
          <p:spPr>
            <a:xfrm>
              <a:off x="704528" y="2272737"/>
              <a:ext cx="1787499" cy="853516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144000" bIns="0" rtlCol="0" anchor="t"/>
            <a:lstStyle/>
            <a:p>
              <a:pPr>
                <a:lnSpc>
                  <a:spcPct val="85000"/>
                </a:lnSpc>
                <a:spcBef>
                  <a:spcPts val="300"/>
                </a:spcBef>
              </a:pPr>
              <a:r>
                <a:rPr lang="en-SG" sz="110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41BB829-D003-4D71-806D-D229F03B7E34}"/>
                </a:ext>
              </a:extLst>
            </p:cNvPr>
            <p:cNvCxnSpPr>
              <a:cxnSpLocks/>
            </p:cNvCxnSpPr>
            <p:nvPr/>
          </p:nvCxnSpPr>
          <p:spPr>
            <a:xfrm>
              <a:off x="584198" y="3473943"/>
              <a:ext cx="8752556" cy="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76F0296-468E-460F-B5A0-77C8C3764DF3}"/>
                </a:ext>
              </a:extLst>
            </p:cNvPr>
            <p:cNvCxnSpPr/>
            <p:nvPr/>
          </p:nvCxnSpPr>
          <p:spPr>
            <a:xfrm>
              <a:off x="584198" y="4487095"/>
              <a:ext cx="8752556" cy="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ECED20A-7A45-4CAE-9130-058C8D6E3654}"/>
                </a:ext>
              </a:extLst>
            </p:cNvPr>
            <p:cNvSpPr/>
            <p:nvPr/>
          </p:nvSpPr>
          <p:spPr>
            <a:xfrm>
              <a:off x="7930998" y="3233702"/>
              <a:ext cx="1404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FE65C81-5332-42F1-975F-A2EC1FC77326}"/>
                </a:ext>
              </a:extLst>
            </p:cNvPr>
            <p:cNvSpPr/>
            <p:nvPr/>
          </p:nvSpPr>
          <p:spPr>
            <a:xfrm>
              <a:off x="2584132" y="3526129"/>
              <a:ext cx="1440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735664D-DAE9-472A-B3C7-EF9DE9FE1087}"/>
                </a:ext>
              </a:extLst>
            </p:cNvPr>
            <p:cNvSpPr/>
            <p:nvPr/>
          </p:nvSpPr>
          <p:spPr>
            <a:xfrm>
              <a:off x="3135327" y="3766370"/>
              <a:ext cx="3960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3147DAC-C344-44D9-92F1-A1444FE92EE9}"/>
                </a:ext>
              </a:extLst>
            </p:cNvPr>
            <p:cNvSpPr/>
            <p:nvPr/>
          </p:nvSpPr>
          <p:spPr>
            <a:xfrm>
              <a:off x="5558210" y="4006611"/>
              <a:ext cx="2664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5E7D93E-9864-442B-A7A6-A53734F04EEB}"/>
                </a:ext>
              </a:extLst>
            </p:cNvPr>
            <p:cNvSpPr/>
            <p:nvPr/>
          </p:nvSpPr>
          <p:spPr>
            <a:xfrm>
              <a:off x="2584132" y="2272738"/>
              <a:ext cx="1440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F286DE19-4F1E-4E9A-A7F9-D77D14920D98}"/>
                </a:ext>
              </a:extLst>
            </p:cNvPr>
            <p:cNvSpPr/>
            <p:nvPr/>
          </p:nvSpPr>
          <p:spPr>
            <a:xfrm>
              <a:off x="3333310" y="2512980"/>
              <a:ext cx="1368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9CF26A3-3E96-4E47-A385-65C2EE9B8A13}"/>
                </a:ext>
              </a:extLst>
            </p:cNvPr>
            <p:cNvSpPr/>
            <p:nvPr/>
          </p:nvSpPr>
          <p:spPr>
            <a:xfrm>
              <a:off x="4016896" y="2753222"/>
              <a:ext cx="1512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2D4FFF3-42F8-4670-A8DB-39683A22889E}"/>
                </a:ext>
              </a:extLst>
            </p:cNvPr>
            <p:cNvSpPr/>
            <p:nvPr/>
          </p:nvSpPr>
          <p:spPr>
            <a:xfrm>
              <a:off x="5337949" y="2993462"/>
              <a:ext cx="792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7983968-2133-48AA-AE94-82A11770590E}"/>
                </a:ext>
              </a:extLst>
            </p:cNvPr>
            <p:cNvSpPr/>
            <p:nvPr/>
          </p:nvSpPr>
          <p:spPr>
            <a:xfrm>
              <a:off x="7098329" y="4246855"/>
              <a:ext cx="2232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5689C5D-7580-4C8C-BBB9-38230E49421A}"/>
                </a:ext>
              </a:extLst>
            </p:cNvPr>
            <p:cNvSpPr/>
            <p:nvPr/>
          </p:nvSpPr>
          <p:spPr>
            <a:xfrm>
              <a:off x="2584131" y="4539283"/>
              <a:ext cx="33696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9DCD0CE-2F76-46D9-AC3C-9667AD378696}"/>
                </a:ext>
              </a:extLst>
            </p:cNvPr>
            <p:cNvSpPr/>
            <p:nvPr/>
          </p:nvSpPr>
          <p:spPr>
            <a:xfrm>
              <a:off x="2584131" y="4779525"/>
              <a:ext cx="3369601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2942891-F27E-4018-821A-17B47FE731C9}"/>
                </a:ext>
              </a:extLst>
            </p:cNvPr>
            <p:cNvSpPr/>
            <p:nvPr/>
          </p:nvSpPr>
          <p:spPr>
            <a:xfrm>
              <a:off x="3710157" y="5019766"/>
              <a:ext cx="3384000" cy="18805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SG" sz="900" b="0" dirty="0">
                  <a:solidFill>
                    <a:schemeClr val="tx1"/>
                  </a:solidFill>
                  <a:latin typeface="Helvetica" panose="020B0604020202030204" pitchFamily="34" charset="0"/>
                  <a:cs typeface="Arial" pitchFamily="34" charset="0"/>
                </a:rPr>
                <a:t>xxx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4C7C601-7EF0-4718-99F1-E94D23EE4AB5}"/>
                </a:ext>
              </a:extLst>
            </p:cNvPr>
            <p:cNvGrpSpPr/>
            <p:nvPr/>
          </p:nvGrpSpPr>
          <p:grpSpPr>
            <a:xfrm>
              <a:off x="6164739" y="2993468"/>
              <a:ext cx="1837654" cy="188055"/>
              <a:chOff x="6129949" y="2954173"/>
              <a:chExt cx="1880855" cy="17780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A4DB3ED-170A-4634-821D-2B1A51280DFD}"/>
                  </a:ext>
                </a:extLst>
              </p:cNvPr>
              <p:cNvGrpSpPr/>
              <p:nvPr/>
            </p:nvGrpSpPr>
            <p:grpSpPr>
              <a:xfrm>
                <a:off x="6129949" y="3007074"/>
                <a:ext cx="1880855" cy="72000"/>
                <a:chOff x="6129949" y="2954173"/>
                <a:chExt cx="1880855" cy="72000"/>
              </a:xfrm>
            </p:grpSpPr>
            <p:sp>
              <p:nvSpPr>
                <p:cNvPr id="3" name="Diamond 2">
                  <a:extLst>
                    <a:ext uri="{FF2B5EF4-FFF2-40B4-BE49-F238E27FC236}">
                      <a16:creationId xmlns:a16="http://schemas.microsoft.com/office/drawing/2014/main" id="{67BDE901-2825-4122-9B60-2755B8AB9C65}"/>
                    </a:ext>
                  </a:extLst>
                </p:cNvPr>
                <p:cNvSpPr/>
                <p:nvPr/>
              </p:nvSpPr>
              <p:spPr>
                <a:xfrm>
                  <a:off x="6129949" y="2954173"/>
                  <a:ext cx="73693" cy="72000"/>
                </a:xfrm>
                <a:prstGeom prst="diamond">
                  <a:avLst/>
                </a:prstGeom>
                <a:solidFill>
                  <a:schemeClr val="tx1"/>
                </a:solidFill>
                <a:ln w="2857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5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7" name="Diamond 46">
                  <a:extLst>
                    <a:ext uri="{FF2B5EF4-FFF2-40B4-BE49-F238E27FC236}">
                      <a16:creationId xmlns:a16="http://schemas.microsoft.com/office/drawing/2014/main" id="{B4D35E52-7683-41AB-9DBC-7A161F01CBE5}"/>
                    </a:ext>
                  </a:extLst>
                </p:cNvPr>
                <p:cNvSpPr/>
                <p:nvPr/>
              </p:nvSpPr>
              <p:spPr>
                <a:xfrm>
                  <a:off x="7937111" y="2954173"/>
                  <a:ext cx="73693" cy="72000"/>
                </a:xfrm>
                <a:prstGeom prst="diamond">
                  <a:avLst/>
                </a:prstGeom>
                <a:solidFill>
                  <a:schemeClr val="tx1"/>
                </a:solidFill>
                <a:ln w="2857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5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E2660E1E-0CAA-4AFA-A0FC-85F7CD2D7735}"/>
                    </a:ext>
                  </a:extLst>
                </p:cNvPr>
                <p:cNvCxnSpPr/>
                <p:nvPr/>
              </p:nvCxnSpPr>
              <p:spPr>
                <a:xfrm>
                  <a:off x="6201949" y="2990173"/>
                  <a:ext cx="1735162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prstDash val="dash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56FB6106-6544-44E4-A016-1446BA4B748B}"/>
                  </a:ext>
                </a:extLst>
              </p:cNvPr>
              <p:cNvSpPr/>
              <p:nvPr/>
            </p:nvSpPr>
            <p:spPr>
              <a:xfrm>
                <a:off x="6565530" y="2954173"/>
                <a:ext cx="1008000" cy="177802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SG" sz="900" b="0" i="1" dirty="0">
                    <a:solidFill>
                      <a:schemeClr val="tx1"/>
                    </a:solidFill>
                    <a:latin typeface="Helvetica" panose="020B060402020203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565F0-8F61-4FFB-9CFB-52533FB5A8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Timeline with 3 parallel components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49883-0CB3-4FFF-8CED-83F4135E99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B1C25A-9D63-46F3-9423-64FC47C50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6DF22E2-6125-4186-B8A7-D83640BF91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99455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0" hidden="1">
            <a:extLst>
              <a:ext uri="{FF2B5EF4-FFF2-40B4-BE49-F238E27FC236}">
                <a16:creationId xmlns:a16="http://schemas.microsoft.com/office/drawing/2014/main" id="{24ABA2AE-B240-432D-A4AE-58A2C20CDC5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284" name="think-cell Slide" r:id="rId73" imgW="526" imgH="526" progId="TCLayout.ActiveDocument.1">
                  <p:embed/>
                </p:oleObj>
              </mc:Choice>
              <mc:Fallback>
                <p:oleObj name="think-cell Slide" r:id="rId73" imgW="526" imgH="526" progId="TCLayout.ActiveDocument.1">
                  <p:embed/>
                  <p:pic>
                    <p:nvPicPr>
                      <p:cNvPr id="61" name="Object 60" hidden="1">
                        <a:extLst>
                          <a:ext uri="{FF2B5EF4-FFF2-40B4-BE49-F238E27FC236}">
                            <a16:creationId xmlns:a16="http://schemas.microsoft.com/office/drawing/2014/main" id="{24ABA2AE-B240-432D-A4AE-58A2C20CDC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1B1FECE8-F21D-4025-BCC8-E4294C6C3A0F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rgbClr r="0" g="0" b="0"/>
          </a:solidFill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000" dirty="0">
              <a:solidFill>
                <a:schemeClr val="tx1"/>
              </a:solidFill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987699-C0F7-469F-A943-066043831AF7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120775" y="4121150"/>
            <a:ext cx="8218488" cy="800100"/>
          </a:xfrm>
          <a:prstGeom prst="rect">
            <a:avLst/>
          </a:prstGeom>
          <a:solidFill>
            <a:srgbClr val="F4FAFB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3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60" name="Text Placeholder">
            <a:extLst>
              <a:ext uri="{FF2B5EF4-FFF2-40B4-BE49-F238E27FC236}">
                <a16:creationId xmlns:a16="http://schemas.microsoft.com/office/drawing/2014/main" id="{20C64AD7-26B0-481E-A73B-DCB3F0E96C96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2376488" y="1981200"/>
            <a:ext cx="8524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75B9DAE6-2D5A-4CF7-90A0-1CA62251EDB7}" type="datetime'''''''''J''''''''''''''''''''''''''''''''''''''''u''''n'''">
              <a:rPr lang="en-US" altLang="en-US" sz="100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Jun</a:t>
            </a:fld>
            <a:endParaRPr lang="en-US" sz="100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261" name="Text Placeholder">
            <a:extLst>
              <a:ext uri="{FF2B5EF4-FFF2-40B4-BE49-F238E27FC236}">
                <a16:creationId xmlns:a16="http://schemas.microsoft.com/office/drawing/2014/main" id="{E9DF3BA5-E499-4474-9904-DF3CCE0D58B1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3228975" y="1981200"/>
            <a:ext cx="2201863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FE70F40B-ED77-4CD4-97DE-24F7BB6DF777}" type="datetime'''''''''''''''J''''''''''''''''''u''''''l'''''''''''''''">
              <a:rPr lang="en-US" altLang="en-US" sz="100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Jul</a:t>
            </a:fld>
            <a:endParaRPr lang="en-US" sz="100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262" name="Text Placeholder">
            <a:extLst>
              <a:ext uri="{FF2B5EF4-FFF2-40B4-BE49-F238E27FC236}">
                <a16:creationId xmlns:a16="http://schemas.microsoft.com/office/drawing/2014/main" id="{1C5D83BE-F430-4338-AE99-9A0B862C5E6B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430838" y="1981200"/>
            <a:ext cx="2203450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56134CB9-692B-46B5-8B50-A0D87DFD880F}" type="datetime'''''''''''''''''''''''''''''''''''''''A''''''u''''''g'">
              <a:rPr lang="en-US" altLang="en-US" sz="100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Aug</a:t>
            </a:fld>
            <a:endParaRPr lang="en-US" sz="100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266" name="Text Placeholder">
            <a:extLst>
              <a:ext uri="{FF2B5EF4-FFF2-40B4-BE49-F238E27FC236}">
                <a16:creationId xmlns:a16="http://schemas.microsoft.com/office/drawing/2014/main" id="{BD70A49F-8B94-44DE-9EEC-FAF91F1FCB5F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7634288" y="1981200"/>
            <a:ext cx="1704975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3422193B-38AA-4BC1-AAD2-9695E9DB945D}" type="datetime'Se''p'''''''''''''''''''''''''''''''''''''">
              <a:rPr lang="en-US" altLang="en-US" sz="100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Sep</a:t>
            </a:fld>
            <a:endParaRPr lang="en-US" sz="100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1" name="Text Placeholder">
            <a:extLst>
              <a:ext uri="{FF2B5EF4-FFF2-40B4-BE49-F238E27FC236}">
                <a16:creationId xmlns:a16="http://schemas.microsoft.com/office/drawing/2014/main" id="{863996CA-F5D5-4E07-8B18-7E5DBD025A42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2376488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6B75412B-626A-4F59-B034-6CCA127B37FA}" type="datetime'''1''''''''''''''''''''''''9/''''''''''''''06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19/06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2" name="Text Placeholder">
            <a:extLst>
              <a:ext uri="{FF2B5EF4-FFF2-40B4-BE49-F238E27FC236}">
                <a16:creationId xmlns:a16="http://schemas.microsoft.com/office/drawing/2014/main" id="{0EBE3C81-FA03-41FC-B6A0-5E1F746A718E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2873375" y="2181225"/>
            <a:ext cx="498475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175681D0-7EA3-46CB-966D-F5EC4E1D4024}" type="datetime'''''''''''2''''''''6''''''''''/''''''''0''''''''6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26/06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3" name="Text Placeholder">
            <a:extLst>
              <a:ext uri="{FF2B5EF4-FFF2-40B4-BE49-F238E27FC236}">
                <a16:creationId xmlns:a16="http://schemas.microsoft.com/office/drawing/2014/main" id="{B013157E-69B5-47A8-A717-644A41032268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3371850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19AD0C03-16F4-4652-9086-9B86E412A9C9}" type="datetime'''''''0''3/''''''''0''7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03/07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4" name="Text Placeholder">
            <a:extLst>
              <a:ext uri="{FF2B5EF4-FFF2-40B4-BE49-F238E27FC236}">
                <a16:creationId xmlns:a16="http://schemas.microsoft.com/office/drawing/2014/main" id="{9DF7CF2C-A117-43E9-BE7C-C636F204845B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3868738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92CFD7C5-6545-4AB8-A2DE-A3C2CCCE580E}" type="datetime'''''''''''''''''''''''''''''''''1''''''''''0/''''''''0''''7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10/07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5" name="Text Placeholder">
            <a:extLst>
              <a:ext uri="{FF2B5EF4-FFF2-40B4-BE49-F238E27FC236}">
                <a16:creationId xmlns:a16="http://schemas.microsoft.com/office/drawing/2014/main" id="{73B11289-137E-4D58-AA7F-496323E1C238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4365625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72A73014-FECC-4F0D-B03C-D4E3B5A91B1A}" type="datetime'''''''''''17''/0''''''''''''''''''''''''''''7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17/07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6" name="Text Placeholder">
            <a:extLst>
              <a:ext uri="{FF2B5EF4-FFF2-40B4-BE49-F238E27FC236}">
                <a16:creationId xmlns:a16="http://schemas.microsoft.com/office/drawing/2014/main" id="{8FAA16A1-16C5-430A-935A-B7F35DD7FC34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4862513" y="2181225"/>
            <a:ext cx="498475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57DB0179-A621-41BD-95FD-01104DA77DA4}" type="datetime'2''''''''''''''''''''4''''''''/''''0''''''''''''''7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24/07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7" name="Text Placeholder">
            <a:extLst>
              <a:ext uri="{FF2B5EF4-FFF2-40B4-BE49-F238E27FC236}">
                <a16:creationId xmlns:a16="http://schemas.microsoft.com/office/drawing/2014/main" id="{6FC58AE8-921C-4DAF-84CB-C93FEB76EF8C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5360988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58AC95E2-3F25-46EC-AD1F-E9F884BA6639}" type="datetime'3''''''''''''''''''''''''''1''''''/''0''7''''''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31/07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8" name="Text Placeholder">
            <a:extLst>
              <a:ext uri="{FF2B5EF4-FFF2-40B4-BE49-F238E27FC236}">
                <a16:creationId xmlns:a16="http://schemas.microsoft.com/office/drawing/2014/main" id="{C27ED1B2-8D9D-4A68-B182-FFC90AF2826F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5857875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DEA17DB9-7FE2-4C50-A616-D8E5D4D4A08F}" type="datetime'''''''''0''7''''''''''''''''''/''0''8''''''''''''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07/08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79" name="Text Placeholder">
            <a:extLst>
              <a:ext uri="{FF2B5EF4-FFF2-40B4-BE49-F238E27FC236}">
                <a16:creationId xmlns:a16="http://schemas.microsoft.com/office/drawing/2014/main" id="{49B75CEE-0767-4563-A00A-06C47135FC5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6354763" y="2181225"/>
            <a:ext cx="498475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EDF8C72B-6FE5-436B-B371-0335D2965EAB}" type="datetime'''''''''1''''''''''4''''''''/''''''''''''''08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14/08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80" name="Text Placeholder">
            <a:extLst>
              <a:ext uri="{FF2B5EF4-FFF2-40B4-BE49-F238E27FC236}">
                <a16:creationId xmlns:a16="http://schemas.microsoft.com/office/drawing/2014/main" id="{744020CB-55E8-4822-981E-0CBB10EC2A20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6853238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A730990A-44D4-4B86-BE65-F6944391B1ED}" type="datetime'''21''''/''''''''''''''0''''''''''''''''''''''''''''''8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21/08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81" name="Text Placeholder">
            <a:extLst>
              <a:ext uri="{FF2B5EF4-FFF2-40B4-BE49-F238E27FC236}">
                <a16:creationId xmlns:a16="http://schemas.microsoft.com/office/drawing/2014/main" id="{929B0A22-29DB-4DB5-A329-D3AD9AB66E13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7350125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6DE1ADA0-0670-4FB4-8D30-8C1314C03CE2}" type="datetime'2''''''''''''''''''8''''''''''''''/''''''''''''0''''8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28/08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229" name="Text Placeholder">
            <a:extLst>
              <a:ext uri="{FF2B5EF4-FFF2-40B4-BE49-F238E27FC236}">
                <a16:creationId xmlns:a16="http://schemas.microsoft.com/office/drawing/2014/main" id="{BD4CB52E-E94C-433A-A690-4121C92FD82E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7847013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223BAEBC-1E30-4406-8147-4CEC5873D813}" type="datetime'''0''''''''''''''''4''''''''''''''''''/''''0''9''''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04/09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230" name="Text Placeholder">
            <a:extLst>
              <a:ext uri="{FF2B5EF4-FFF2-40B4-BE49-F238E27FC236}">
                <a16:creationId xmlns:a16="http://schemas.microsoft.com/office/drawing/2014/main" id="{58CF74AF-9E41-4B97-86AD-AC524287E468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8343900" y="2181225"/>
            <a:ext cx="498475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FE0D9664-1449-42F8-B179-D12BD01867B1}" type="datetime'''''1''''''''''''''1''/''''''''''''''''''''0''9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11/09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sp>
        <p:nvSpPr>
          <p:cNvPr id="109" name="Text Placeholder">
            <a:extLst>
              <a:ext uri="{FF2B5EF4-FFF2-40B4-BE49-F238E27FC236}">
                <a16:creationId xmlns:a16="http://schemas.microsoft.com/office/drawing/2014/main" id="{E6174EF8-7065-4DFC-8CA9-E1B31ED28D9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8842375" y="2181225"/>
            <a:ext cx="496888" cy="2000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E5975EE3-0C78-406A-9437-E12841410105}" type="datetime'''''''''''''1''''''8''''''/''''0''''''''''''9'''''''">
              <a:rPr lang="en-US" altLang="en-US" sz="1000" b="0">
                <a:solidFill>
                  <a:schemeClr val="accent6"/>
                </a:solidFill>
                <a:latin typeface="Helvetica LT Std" panose="020B0504020202020204" pitchFamily="34" charset="0"/>
                <a:cs typeface="+mn-cs"/>
                <a:sym typeface="Helvetica LT Std" panose="020B0504020202020204" pitchFamily="34" charset="0"/>
              </a:rPr>
              <a:pPr/>
              <a:t>18/09</a:t>
            </a:fld>
            <a:endParaRPr lang="en-US" sz="1000" b="0" dirty="0">
              <a:solidFill>
                <a:schemeClr val="accent6"/>
              </a:solidFill>
              <a:latin typeface="Helvetica LT Std" panose="020B0504020202020204" pitchFamily="34" charset="0"/>
              <a:cs typeface="+mn-cs"/>
              <a:sym typeface="Helvetica LT Std" panose="020B0504020202020204" pitchFamily="34" charset="0"/>
            </a:endParaRPr>
          </a:p>
        </p:txBody>
      </p: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C024986F-B4EC-46A9-A1D8-1B522E2EDFB2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6853238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2E9033A2-55A5-4D80-931A-A8501B8BFD50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>
            <a:off x="7847013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0E0394F7-C720-4E96-ADB9-68E307E1FC3F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7350125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D578F3-7AE1-4529-A30D-F897961CE30E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6354763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0EA4CB84-AC2F-4FC5-AE26-7236C49C16A3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9339263" y="2381250"/>
            <a:ext cx="0" cy="327660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353D3650-CA3D-44B0-9E3C-604A99955354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4862513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FE75775E-C546-46E0-B7F0-64AF2728840C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5360988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FAAF9CD-93EC-4DEE-B9A6-AAEBF28F7D43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>
            <a:off x="3371850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66EB1611-E9E4-447B-B50B-9DCFD996972C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8343900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572B352C-BCC5-4EBB-B8FF-9D70B75FDB31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1120775" y="2381250"/>
            <a:ext cx="0" cy="327660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1785A03E-6555-4DC4-988B-2CEC40402E5A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>
            <a:off x="2376488" y="2381250"/>
            <a:ext cx="0" cy="327660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1BD369-1EEA-440B-BAB8-54466D7BD232}"/>
              </a:ext>
            </a:extLst>
          </p:cNvPr>
          <p:cNvCxnSpPr/>
          <p:nvPr>
            <p:custDataLst>
              <p:tags r:id="rId34"/>
            </p:custDataLst>
          </p:nvPr>
        </p:nvCxnSpPr>
        <p:spPr bwMode="auto">
          <a:xfrm>
            <a:off x="8842375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1B04C012-0F15-42C9-B1A8-3EDE8EF26B9B}"/>
              </a:ext>
            </a:extLst>
          </p:cNvPr>
          <p:cNvCxnSpPr/>
          <p:nvPr>
            <p:custDataLst>
              <p:tags r:id="rId35"/>
            </p:custDataLst>
          </p:nvPr>
        </p:nvCxnSpPr>
        <p:spPr bwMode="auto">
          <a:xfrm>
            <a:off x="2873375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E3F8B2CA-92B0-48AB-B293-55F2D7C466C8}"/>
              </a:ext>
            </a:extLst>
          </p:cNvPr>
          <p:cNvCxnSpPr/>
          <p:nvPr>
            <p:custDataLst>
              <p:tags r:id="rId36"/>
            </p:custDataLst>
          </p:nvPr>
        </p:nvCxnSpPr>
        <p:spPr bwMode="auto">
          <a:xfrm>
            <a:off x="5857875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80178F9E-0EFE-438E-9775-8213997025EF}"/>
              </a:ext>
            </a:extLst>
          </p:cNvPr>
          <p:cNvCxnSpPr/>
          <p:nvPr>
            <p:custDataLst>
              <p:tags r:id="rId37"/>
            </p:custDataLst>
          </p:nvPr>
        </p:nvCxnSpPr>
        <p:spPr bwMode="auto">
          <a:xfrm>
            <a:off x="3868738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45CBDC62-6BF0-44AA-80E8-FFFAE9CB11D7}"/>
              </a:ext>
            </a:extLst>
          </p:cNvPr>
          <p:cNvCxnSpPr/>
          <p:nvPr>
            <p:custDataLst>
              <p:tags r:id="rId38"/>
            </p:custDataLst>
          </p:nvPr>
        </p:nvCxnSpPr>
        <p:spPr bwMode="auto">
          <a:xfrm>
            <a:off x="4365625" y="2381250"/>
            <a:ext cx="0" cy="327660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DD5FB783-2AC4-4867-891A-68C6A0CAB129}"/>
              </a:ext>
            </a:extLst>
          </p:cNvPr>
          <p:cNvCxnSpPr/>
          <p:nvPr>
            <p:custDataLst>
              <p:tags r:id="rId39"/>
            </p:custDataLst>
          </p:nvPr>
        </p:nvCxnSpPr>
        <p:spPr bwMode="auto">
          <a:xfrm>
            <a:off x="1120775" y="4121150"/>
            <a:ext cx="8218488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E831684-6A9F-4288-8079-6E35E7F16F6F}"/>
              </a:ext>
            </a:extLst>
          </p:cNvPr>
          <p:cNvCxnSpPr/>
          <p:nvPr>
            <p:custDataLst>
              <p:tags r:id="rId40"/>
            </p:custDataLst>
          </p:nvPr>
        </p:nvCxnSpPr>
        <p:spPr bwMode="auto">
          <a:xfrm>
            <a:off x="1120775" y="4921250"/>
            <a:ext cx="8218488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37A41946-C05B-4FE0-875E-7FB5A59C68E4}"/>
              </a:ext>
            </a:extLst>
          </p:cNvPr>
          <p:cNvCxnSpPr/>
          <p:nvPr>
            <p:custDataLst>
              <p:tags r:id="rId41"/>
            </p:custDataLst>
          </p:nvPr>
        </p:nvCxnSpPr>
        <p:spPr bwMode="auto">
          <a:xfrm>
            <a:off x="1120775" y="5657850"/>
            <a:ext cx="8218488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A9520C70-DF3E-4078-884E-F199868165E1}"/>
              </a:ext>
            </a:extLst>
          </p:cNvPr>
          <p:cNvCxnSpPr/>
          <p:nvPr>
            <p:custDataLst>
              <p:tags r:id="rId42"/>
            </p:custDataLst>
          </p:nvPr>
        </p:nvCxnSpPr>
        <p:spPr bwMode="gray">
          <a:xfrm>
            <a:off x="8131175" y="2381250"/>
            <a:ext cx="0" cy="3440113"/>
          </a:xfrm>
          <a:prstGeom prst="line">
            <a:avLst/>
          </a:prstGeom>
          <a:ln w="19050">
            <a:solidFill>
              <a:schemeClr val="accent2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64B2A4A2-B8AF-4716-8B2D-E037804B8157}"/>
              </a:ext>
            </a:extLst>
          </p:cNvPr>
          <p:cNvCxnSpPr/>
          <p:nvPr>
            <p:custDataLst>
              <p:tags r:id="rId43"/>
            </p:custDataLst>
          </p:nvPr>
        </p:nvCxnSpPr>
        <p:spPr bwMode="auto">
          <a:xfrm>
            <a:off x="1120775" y="2381250"/>
            <a:ext cx="8218488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>
            <a:extLst>
              <a:ext uri="{FF2B5EF4-FFF2-40B4-BE49-F238E27FC236}">
                <a16:creationId xmlns:a16="http://schemas.microsoft.com/office/drawing/2014/main" id="{ABCC4388-C73E-4752-BDA4-18A494D36C16}"/>
              </a:ext>
            </a:extLst>
          </p:cNvPr>
          <p:cNvSpPr/>
          <p:nvPr>
            <p:custDataLst>
              <p:tags r:id="rId44"/>
            </p:custDataLst>
          </p:nvPr>
        </p:nvSpPr>
        <p:spPr bwMode="gray">
          <a:xfrm>
            <a:off x="5360988" y="3538538"/>
            <a:ext cx="852488" cy="7937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24FA7DB0-BCBE-43B6-802E-FF3C6A5DF1C3}"/>
              </a:ext>
            </a:extLst>
          </p:cNvPr>
          <p:cNvSpPr/>
          <p:nvPr>
            <p:custDataLst>
              <p:tags r:id="rId45"/>
            </p:custDataLst>
          </p:nvPr>
        </p:nvSpPr>
        <p:spPr bwMode="gray">
          <a:xfrm>
            <a:off x="3371850" y="2870200"/>
            <a:ext cx="852488" cy="7937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04197B63-9662-457D-8520-B3C8E6178B7C}"/>
              </a:ext>
            </a:extLst>
          </p:cNvPr>
          <p:cNvSpPr/>
          <p:nvPr>
            <p:custDataLst>
              <p:tags r:id="rId46"/>
            </p:custDataLst>
          </p:nvPr>
        </p:nvSpPr>
        <p:spPr bwMode="gray">
          <a:xfrm>
            <a:off x="2381250" y="2535238"/>
            <a:ext cx="847725" cy="7937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4E6558B4-38A1-48BC-88E5-9EC89C9FC3B3}"/>
              </a:ext>
            </a:extLst>
          </p:cNvPr>
          <p:cNvSpPr/>
          <p:nvPr>
            <p:custDataLst>
              <p:tags r:id="rId47"/>
            </p:custDataLst>
          </p:nvPr>
        </p:nvSpPr>
        <p:spPr bwMode="gray">
          <a:xfrm>
            <a:off x="4365625" y="3205163"/>
            <a:ext cx="852488" cy="7937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B447B9E9-FC2D-4E8E-98AA-DD33371A25BC}"/>
              </a:ext>
            </a:extLst>
          </p:cNvPr>
          <p:cNvSpPr/>
          <p:nvPr>
            <p:custDataLst>
              <p:tags r:id="rId48"/>
            </p:custDataLst>
          </p:nvPr>
        </p:nvSpPr>
        <p:spPr bwMode="gray">
          <a:xfrm>
            <a:off x="8343900" y="4276725"/>
            <a:ext cx="852488" cy="7937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6F23E826-CE91-4F30-BAA1-53704D228C28}"/>
              </a:ext>
            </a:extLst>
          </p:cNvPr>
          <p:cNvSpPr/>
          <p:nvPr>
            <p:custDataLst>
              <p:tags r:id="rId49"/>
            </p:custDataLst>
          </p:nvPr>
        </p:nvSpPr>
        <p:spPr bwMode="gray">
          <a:xfrm>
            <a:off x="6354763" y="3873500"/>
            <a:ext cx="1847850" cy="7937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6F4B498-B5F9-479D-B049-2A52CC8120D7}"/>
              </a:ext>
            </a:extLst>
          </p:cNvPr>
          <p:cNvSpPr/>
          <p:nvPr>
            <p:custDataLst>
              <p:tags r:id="rId50"/>
            </p:custDataLst>
          </p:nvPr>
        </p:nvSpPr>
        <p:spPr bwMode="gray">
          <a:xfrm>
            <a:off x="9067800" y="5399088"/>
            <a:ext cx="119062" cy="103187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E292F60C-05E1-422D-B7EC-D4FF2BF5385C}"/>
              </a:ext>
            </a:extLst>
          </p:cNvPr>
          <p:cNvSpPr/>
          <p:nvPr>
            <p:custDataLst>
              <p:tags r:id="rId51"/>
            </p:custDataLst>
          </p:nvPr>
        </p:nvSpPr>
        <p:spPr bwMode="gray">
          <a:xfrm>
            <a:off x="8285163" y="5064125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51C9231A-9573-464A-91DC-19DBB3DC0A15}"/>
              </a:ext>
            </a:extLst>
          </p:cNvPr>
          <p:cNvSpPr/>
          <p:nvPr>
            <p:custDataLst>
              <p:tags r:id="rId52"/>
            </p:custDataLst>
          </p:nvPr>
        </p:nvSpPr>
        <p:spPr bwMode="gray">
          <a:xfrm>
            <a:off x="6296025" y="5064125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37113855-ED25-4352-9CE2-27B422D1C2F3}"/>
              </a:ext>
            </a:extLst>
          </p:cNvPr>
          <p:cNvSpPr/>
          <p:nvPr>
            <p:custDataLst>
              <p:tags r:id="rId53"/>
            </p:custDataLst>
          </p:nvPr>
        </p:nvSpPr>
        <p:spPr bwMode="gray">
          <a:xfrm>
            <a:off x="8072438" y="5399088"/>
            <a:ext cx="119062" cy="103188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56F6575B-5BC8-4EC7-A1EC-09BFBE952803}"/>
              </a:ext>
            </a:extLst>
          </p:cNvPr>
          <p:cNvSpPr/>
          <p:nvPr>
            <p:custDataLst>
              <p:tags r:id="rId54"/>
            </p:custDataLst>
          </p:nvPr>
        </p:nvSpPr>
        <p:spPr bwMode="gray">
          <a:xfrm>
            <a:off x="5302250" y="5064125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38408095-A781-4C3E-80C7-B1EC5A33857B}"/>
              </a:ext>
            </a:extLst>
          </p:cNvPr>
          <p:cNvSpPr/>
          <p:nvPr>
            <p:custDataLst>
              <p:tags r:id="rId55"/>
            </p:custDataLst>
          </p:nvPr>
        </p:nvSpPr>
        <p:spPr bwMode="gray">
          <a:xfrm>
            <a:off x="6083300" y="5399088"/>
            <a:ext cx="119062" cy="103188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69" name="Isosceles Triangle 268">
            <a:extLst>
              <a:ext uri="{FF2B5EF4-FFF2-40B4-BE49-F238E27FC236}">
                <a16:creationId xmlns:a16="http://schemas.microsoft.com/office/drawing/2014/main" id="{26630257-51E1-4491-8239-3A55CF4571D7}"/>
              </a:ext>
            </a:extLst>
          </p:cNvPr>
          <p:cNvSpPr/>
          <p:nvPr>
            <p:custDataLst>
              <p:tags r:id="rId56"/>
            </p:custDataLst>
          </p:nvPr>
        </p:nvSpPr>
        <p:spPr bwMode="gray">
          <a:xfrm>
            <a:off x="8072438" y="5770563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D488E52B-D4EF-49FD-A031-099A40B1C59D}"/>
              </a:ext>
            </a:extLst>
          </p:cNvPr>
          <p:cNvSpPr/>
          <p:nvPr>
            <p:custDataLst>
              <p:tags r:id="rId57"/>
            </p:custDataLst>
          </p:nvPr>
        </p:nvSpPr>
        <p:spPr bwMode="gray">
          <a:xfrm>
            <a:off x="5087938" y="5399088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170ED23-261E-404A-BFA3-9D223DEEAB31}"/>
              </a:ext>
            </a:extLst>
          </p:cNvPr>
          <p:cNvSpPr/>
          <p:nvPr>
            <p:custDataLst>
              <p:tags r:id="rId58"/>
            </p:custDataLst>
          </p:nvPr>
        </p:nvSpPr>
        <p:spPr bwMode="gray">
          <a:xfrm>
            <a:off x="4306888" y="5064125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B8655E81-0B7E-46EC-952D-F3D54198B487}"/>
              </a:ext>
            </a:extLst>
          </p:cNvPr>
          <p:cNvSpPr/>
          <p:nvPr>
            <p:custDataLst>
              <p:tags r:id="rId59"/>
            </p:custDataLst>
          </p:nvPr>
        </p:nvSpPr>
        <p:spPr bwMode="gray">
          <a:xfrm>
            <a:off x="4094163" y="5399088"/>
            <a:ext cx="119062" cy="103188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E5DF9E1E-5027-4CF5-8097-B10D7A3C1318}"/>
              </a:ext>
            </a:extLst>
          </p:cNvPr>
          <p:cNvSpPr/>
          <p:nvPr>
            <p:custDataLst>
              <p:tags r:id="rId60"/>
            </p:custDataLst>
          </p:nvPr>
        </p:nvSpPr>
        <p:spPr bwMode="gray">
          <a:xfrm>
            <a:off x="3313113" y="5064125"/>
            <a:ext cx="119063" cy="103188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62" name="Text Placeholder">
            <a:extLst>
              <a:ext uri="{FF2B5EF4-FFF2-40B4-BE49-F238E27FC236}">
                <a16:creationId xmlns:a16="http://schemas.microsoft.com/office/drawing/2014/main" id="{0051ADA2-9910-4EBF-B762-11236EEB71F2}"/>
              </a:ext>
            </a:extLst>
          </p:cNvPr>
          <p:cNvSpPr>
            <a:spLocks noGrp="1"/>
          </p:cNvSpPr>
          <p:nvPr>
            <p:custDataLst>
              <p:tags r:id="rId61"/>
            </p:custDataLst>
          </p:nvPr>
        </p:nvSpPr>
        <p:spPr bwMode="auto">
          <a:xfrm>
            <a:off x="1187450" y="3486150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  <a:endParaRPr lang="en-US" sz="1300" b="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160" name="Text Placeholder">
            <a:extLst>
              <a:ext uri="{FF2B5EF4-FFF2-40B4-BE49-F238E27FC236}">
                <a16:creationId xmlns:a16="http://schemas.microsoft.com/office/drawing/2014/main" id="{0ECED114-E207-4393-B53F-D6D01151BD3D}"/>
              </a:ext>
            </a:extLst>
          </p:cNvPr>
          <p:cNvSpPr>
            <a:spLocks noGrp="1"/>
          </p:cNvSpPr>
          <p:nvPr>
            <p:custDataLst>
              <p:tags r:id="rId62"/>
            </p:custDataLst>
          </p:nvPr>
        </p:nvSpPr>
        <p:spPr bwMode="auto">
          <a:xfrm>
            <a:off x="1187450" y="2817813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  <a:endParaRPr lang="en-US" sz="1300" b="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216" name="Text Placeholder">
            <a:extLst>
              <a:ext uri="{FF2B5EF4-FFF2-40B4-BE49-F238E27FC236}">
                <a16:creationId xmlns:a16="http://schemas.microsoft.com/office/drawing/2014/main" id="{21094F7B-E202-4949-87B7-48C0F1C6F972}"/>
              </a:ext>
            </a:extLst>
          </p:cNvPr>
          <p:cNvSpPr>
            <a:spLocks noGrp="1"/>
          </p:cNvSpPr>
          <p:nvPr>
            <p:custDataLst>
              <p:tags r:id="rId63"/>
            </p:custDataLst>
          </p:nvPr>
        </p:nvSpPr>
        <p:spPr bwMode="auto">
          <a:xfrm>
            <a:off x="1187452" y="4224338"/>
            <a:ext cx="339725" cy="59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</a:p>
        </p:txBody>
      </p:sp>
      <p:sp>
        <p:nvSpPr>
          <p:cNvPr id="214" name="Text Placeholder">
            <a:extLst>
              <a:ext uri="{FF2B5EF4-FFF2-40B4-BE49-F238E27FC236}">
                <a16:creationId xmlns:a16="http://schemas.microsoft.com/office/drawing/2014/main" id="{36D9602C-618C-47CF-B333-95CF5E9D673C}"/>
              </a:ext>
            </a:extLst>
          </p:cNvPr>
          <p:cNvSpPr>
            <a:spLocks noGrp="1"/>
          </p:cNvSpPr>
          <p:nvPr>
            <p:custDataLst>
              <p:tags r:id="rId64"/>
            </p:custDataLst>
          </p:nvPr>
        </p:nvSpPr>
        <p:spPr bwMode="auto">
          <a:xfrm>
            <a:off x="1187450" y="3821113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  <a:endParaRPr lang="en-US" sz="1300" b="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161" name="Text Placeholder">
            <a:extLst>
              <a:ext uri="{FF2B5EF4-FFF2-40B4-BE49-F238E27FC236}">
                <a16:creationId xmlns:a16="http://schemas.microsoft.com/office/drawing/2014/main" id="{1E908C7F-3574-487C-9416-E85C16606DEA}"/>
              </a:ext>
            </a:extLst>
          </p:cNvPr>
          <p:cNvSpPr>
            <a:spLocks noGrp="1"/>
          </p:cNvSpPr>
          <p:nvPr>
            <p:custDataLst>
              <p:tags r:id="rId65"/>
            </p:custDataLst>
          </p:nvPr>
        </p:nvSpPr>
        <p:spPr bwMode="auto">
          <a:xfrm>
            <a:off x="1187450" y="3152775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</a:p>
        </p:txBody>
      </p:sp>
      <p:sp>
        <p:nvSpPr>
          <p:cNvPr id="165" name="Text Placeholder">
            <a:extLst>
              <a:ext uri="{FF2B5EF4-FFF2-40B4-BE49-F238E27FC236}">
                <a16:creationId xmlns:a16="http://schemas.microsoft.com/office/drawing/2014/main" id="{2EC4D865-D7F6-4E38-BEF3-01EDCF0DA279}"/>
              </a:ext>
            </a:extLst>
          </p:cNvPr>
          <p:cNvSpPr>
            <a:spLocks noGrp="1"/>
          </p:cNvSpPr>
          <p:nvPr>
            <p:custDataLst>
              <p:tags r:id="rId66"/>
            </p:custDataLst>
          </p:nvPr>
        </p:nvSpPr>
        <p:spPr bwMode="auto">
          <a:xfrm>
            <a:off x="1187450" y="2159000"/>
            <a:ext cx="596900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Weeks</a:t>
            </a:r>
            <a:endParaRPr lang="en-US" sz="130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271" name="Text Placeholder">
            <a:extLst>
              <a:ext uri="{FF2B5EF4-FFF2-40B4-BE49-F238E27FC236}">
                <a16:creationId xmlns:a16="http://schemas.microsoft.com/office/drawing/2014/main" id="{87D1B220-5D09-44D8-8425-DB6F3CCC031E}"/>
              </a:ext>
            </a:extLst>
          </p:cNvPr>
          <p:cNvSpPr>
            <a:spLocks noGrp="1"/>
          </p:cNvSpPr>
          <p:nvPr>
            <p:custDataLst>
              <p:tags r:id="rId67"/>
            </p:custDataLst>
          </p:nvPr>
        </p:nvSpPr>
        <p:spPr bwMode="auto">
          <a:xfrm>
            <a:off x="1187451" y="5357813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</a:t>
            </a:r>
            <a:endParaRPr lang="en-US" sz="1300" b="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212" name="Text Placeholder">
            <a:extLst>
              <a:ext uri="{FF2B5EF4-FFF2-40B4-BE49-F238E27FC236}">
                <a16:creationId xmlns:a16="http://schemas.microsoft.com/office/drawing/2014/main" id="{B57AAAD3-7019-4EB1-B39F-5ACB8F9EB07D}"/>
              </a:ext>
            </a:extLst>
          </p:cNvPr>
          <p:cNvSpPr>
            <a:spLocks noGrp="1"/>
          </p:cNvSpPr>
          <p:nvPr>
            <p:custDataLst>
              <p:tags r:id="rId68"/>
            </p:custDataLst>
          </p:nvPr>
        </p:nvSpPr>
        <p:spPr bwMode="auto">
          <a:xfrm>
            <a:off x="1187449" y="2482850"/>
            <a:ext cx="1122363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                 </a:t>
            </a:r>
            <a:endParaRPr lang="en-US" sz="1300" b="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270" name="Text Placeholder">
            <a:extLst>
              <a:ext uri="{FF2B5EF4-FFF2-40B4-BE49-F238E27FC236}">
                <a16:creationId xmlns:a16="http://schemas.microsoft.com/office/drawing/2014/main" id="{87544C8E-0C7E-4F8B-B8AF-87477767FAC0}"/>
              </a:ext>
            </a:extLst>
          </p:cNvPr>
          <p:cNvSpPr>
            <a:spLocks noGrp="1"/>
          </p:cNvSpPr>
          <p:nvPr>
            <p:custDataLst>
              <p:tags r:id="rId69"/>
            </p:custDataLst>
          </p:nvPr>
        </p:nvSpPr>
        <p:spPr bwMode="auto">
          <a:xfrm>
            <a:off x="1187451" y="5022850"/>
            <a:ext cx="569913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Helvetica LT Std" panose="020B0504020202020204" pitchFamily="34" charset="0"/>
                <a:sym typeface="Helvetica LT Std" panose="020B0504020202020204" pitchFamily="34" charset="0"/>
              </a:rPr>
              <a:t>  xxx     </a:t>
            </a:r>
            <a:endParaRPr lang="en-US" sz="1300" b="0" dirty="0">
              <a:latin typeface="Helvetica LT Std" panose="020B05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89EBDD2C-7C1B-43CC-B214-A3DCAE73F1CA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270104" y="5988050"/>
            <a:ext cx="987475" cy="37215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Major</a:t>
            </a:r>
          </a:p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Checkpoints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356E76B3-95BF-4937-A8FC-B980370A4D20}"/>
              </a:ext>
            </a:extLst>
          </p:cNvPr>
          <p:cNvSpPr/>
          <p:nvPr/>
        </p:nvSpPr>
        <p:spPr>
          <a:xfrm>
            <a:off x="1062197" y="2359025"/>
            <a:ext cx="72124" cy="3383280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33A39F-4D01-47E5-B9A1-2E78EE30071D}"/>
              </a:ext>
            </a:extLst>
          </p:cNvPr>
          <p:cNvGrpSpPr/>
          <p:nvPr/>
        </p:nvGrpSpPr>
        <p:grpSpPr>
          <a:xfrm>
            <a:off x="544235" y="2355850"/>
            <a:ext cx="539381" cy="1765300"/>
            <a:chOff x="544235" y="2386783"/>
            <a:chExt cx="539381" cy="1664064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D74157B-F77B-4671-93AD-F8C1A23F2AF2}"/>
                </a:ext>
              </a:extLst>
            </p:cNvPr>
            <p:cNvSpPr/>
            <p:nvPr/>
          </p:nvSpPr>
          <p:spPr>
            <a:xfrm rot="16200000">
              <a:off x="-82057" y="3013075"/>
              <a:ext cx="1664064" cy="41148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t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b="0" dirty="0">
                  <a:solidFill>
                    <a:schemeClr val="tx2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E57F3307-4CCD-44D1-9FBB-57A4C18DA556}"/>
                </a:ext>
              </a:extLst>
            </p:cNvPr>
            <p:cNvGrpSpPr/>
            <p:nvPr/>
          </p:nvGrpSpPr>
          <p:grpSpPr>
            <a:xfrm rot="16200000">
              <a:off x="242368" y="3170238"/>
              <a:ext cx="1600200" cy="82296"/>
              <a:chOff x="-2319808" y="2425697"/>
              <a:chExt cx="1084883" cy="563566"/>
            </a:xfrm>
          </p:grpSpPr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3E7B6F78-F44B-41B2-9181-21FB086CFA61}"/>
                  </a:ext>
                </a:extLst>
              </p:cNvPr>
              <p:cNvCxnSpPr/>
              <p:nvPr/>
            </p:nvCxnSpPr>
            <p:spPr>
              <a:xfrm>
                <a:off x="-2319808" y="2425700"/>
                <a:ext cx="0" cy="56356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F827AE7E-575F-4033-A4A4-B6D4A585C704}"/>
                  </a:ext>
                </a:extLst>
              </p:cNvPr>
              <p:cNvCxnSpPr/>
              <p:nvPr/>
            </p:nvCxnSpPr>
            <p:spPr>
              <a:xfrm>
                <a:off x="-1234925" y="2425697"/>
                <a:ext cx="0" cy="56356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99E970BD-4B14-439B-9C90-E4FC78217B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319808" y="2425697"/>
                <a:ext cx="108488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7A04919-21E7-42A8-99FA-6745965CDAB8}"/>
              </a:ext>
            </a:extLst>
          </p:cNvPr>
          <p:cNvGrpSpPr/>
          <p:nvPr/>
        </p:nvGrpSpPr>
        <p:grpSpPr>
          <a:xfrm>
            <a:off x="544235" y="4086848"/>
            <a:ext cx="539383" cy="859536"/>
            <a:chOff x="544235" y="4038317"/>
            <a:chExt cx="539383" cy="852961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0F3C0044-7321-48C7-BB16-F4C48BEC8131}"/>
                </a:ext>
              </a:extLst>
            </p:cNvPr>
            <p:cNvSpPr/>
            <p:nvPr/>
          </p:nvSpPr>
          <p:spPr>
            <a:xfrm rot="16200000">
              <a:off x="313764" y="4268788"/>
              <a:ext cx="840632" cy="37969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b="0" dirty="0">
                  <a:solidFill>
                    <a:schemeClr val="tx2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8B6DCDA3-5DA4-4717-BEDB-87554085E4A2}"/>
                </a:ext>
              </a:extLst>
            </p:cNvPr>
            <p:cNvGrpSpPr/>
            <p:nvPr/>
          </p:nvGrpSpPr>
          <p:grpSpPr>
            <a:xfrm rot="16200000">
              <a:off x="630990" y="4438650"/>
              <a:ext cx="822960" cy="82296"/>
              <a:chOff x="-2319808" y="2425700"/>
              <a:chExt cx="1084883" cy="563563"/>
            </a:xfrm>
          </p:grpSpPr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D81912B3-2F3B-4B47-84C0-20DF38901734}"/>
                  </a:ext>
                </a:extLst>
              </p:cNvPr>
              <p:cNvCxnSpPr/>
              <p:nvPr/>
            </p:nvCxnSpPr>
            <p:spPr>
              <a:xfrm>
                <a:off x="-2319808" y="2425700"/>
                <a:ext cx="0" cy="56356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90109D92-ACB5-4804-AD55-A3135B4A5F57}"/>
                  </a:ext>
                </a:extLst>
              </p:cNvPr>
              <p:cNvCxnSpPr/>
              <p:nvPr/>
            </p:nvCxnSpPr>
            <p:spPr>
              <a:xfrm>
                <a:off x="-1239688" y="2425700"/>
                <a:ext cx="0" cy="56356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BC879F5B-5CB4-4EA7-8F3D-D7402A08D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319808" y="2425700"/>
                <a:ext cx="108488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800D5C7B-5436-4BF5-B04E-78735C29F39A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7719695" y="5987140"/>
            <a:ext cx="822960" cy="37306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3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We are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B0B65F-6FC1-40BD-9D8E-3B0A77092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BD6C5D-9E73-47C9-B5FA-E73837E3E2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Timeline with Categories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80CFD6-55F1-419E-84E1-F1BCF04C98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403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5C6672D4-4B46-422D-8D8B-3AA983A961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200707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330" name="think-cell Slide" r:id="rId59" imgW="526" imgH="526" progId="TCLayout.ActiveDocument.1">
                  <p:embed/>
                </p:oleObj>
              </mc:Choice>
              <mc:Fallback>
                <p:oleObj name="think-cell Slide" r:id="rId59" imgW="526" imgH="526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5C6672D4-4B46-422D-8D8B-3AA983A961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4BB67E5C-2C48-4611-9676-CD1F0251E2C6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rgbClr r="0" g="0" b="0"/>
          </a:solidFill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000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602280B3-09EC-4239-BAC1-8717322CF60F}"/>
              </a:ext>
            </a:extLst>
          </p:cNvPr>
          <p:cNvSpPr/>
          <p:nvPr/>
        </p:nvSpPr>
        <p:spPr>
          <a:xfrm>
            <a:off x="5194747" y="2735326"/>
            <a:ext cx="4143983" cy="2835212"/>
          </a:xfrm>
          <a:prstGeom prst="rect">
            <a:avLst/>
          </a:pr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accent6"/>
            </a:bgClr>
          </a:patt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76" name="Text Placeholder">
            <a:extLst>
              <a:ext uri="{FF2B5EF4-FFF2-40B4-BE49-F238E27FC236}">
                <a16:creationId xmlns:a16="http://schemas.microsoft.com/office/drawing/2014/main" id="{F761FA1F-9FEF-4DEE-AC0C-C344EB1B3058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3178175" y="2339975"/>
            <a:ext cx="998538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CD2E00FE-7A9F-4562-A27C-9BDB39C809E9}" type="datetime'''J''un'''''''''''''''">
              <a:rPr lang="en-US" altLang="en-US" sz="1000" smtClean="0">
                <a:solidFill>
                  <a:schemeClr val="accent6"/>
                </a:solidFill>
                <a:cs typeface="+mn-cs"/>
              </a:rPr>
              <a:pPr algn="ctr">
                <a:lnSpc>
                  <a:spcPct val="100000"/>
                </a:lnSpc>
                <a:spcBef>
                  <a:spcPct val="0"/>
                </a:spcBef>
              </a:pPr>
              <a:t>Jun</a:t>
            </a:fld>
            <a:endParaRPr lang="en-US" sz="100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82" name="Text Placeholder">
            <a:extLst>
              <a:ext uri="{FF2B5EF4-FFF2-40B4-BE49-F238E27FC236}">
                <a16:creationId xmlns:a16="http://schemas.microsoft.com/office/drawing/2014/main" id="{6E119FDB-628D-4AA3-9964-38E72C483733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4176713" y="2339975"/>
            <a:ext cx="2581275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988CADEA-82D8-4A42-9765-937D53D5071E}" type="datetime'''J''''''''''''u''l'''''''''''''''''''''''''''">
              <a:rPr lang="en-US" altLang="en-US" sz="1000" smtClean="0">
                <a:solidFill>
                  <a:schemeClr val="accent6"/>
                </a:solidFill>
                <a:cs typeface="+mn-cs"/>
              </a:rPr>
              <a:pPr algn="ctr">
                <a:lnSpc>
                  <a:spcPct val="100000"/>
                </a:lnSpc>
                <a:spcBef>
                  <a:spcPct val="0"/>
                </a:spcBef>
              </a:pPr>
              <a:t>Jul</a:t>
            </a:fld>
            <a:endParaRPr lang="en-US" sz="100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83" name="Text Placeholder">
            <a:extLst>
              <a:ext uri="{FF2B5EF4-FFF2-40B4-BE49-F238E27FC236}">
                <a16:creationId xmlns:a16="http://schemas.microsoft.com/office/drawing/2014/main" id="{481C8439-562E-45AD-BD9D-C91CBECBCF35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6757988" y="2339975"/>
            <a:ext cx="2581275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D023C42C-494E-4647-8BE8-D96A2CE91753}" type="datetime'''''''''''A''''''''''''''u''''''''''''g'''''''''''''">
              <a:rPr lang="en-US" altLang="en-US" sz="1000" smtClean="0">
                <a:solidFill>
                  <a:schemeClr val="accent6"/>
                </a:solidFill>
                <a:cs typeface="+mn-cs"/>
              </a:rPr>
              <a:pPr algn="ctr">
                <a:lnSpc>
                  <a:spcPct val="100000"/>
                </a:lnSpc>
                <a:spcBef>
                  <a:spcPct val="0"/>
                </a:spcBef>
              </a:pPr>
              <a:t>Aug</a:t>
            </a:fld>
            <a:endParaRPr lang="en-US" sz="100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99" name="Text Placeholder">
            <a:extLst>
              <a:ext uri="{FF2B5EF4-FFF2-40B4-BE49-F238E27FC236}">
                <a16:creationId xmlns:a16="http://schemas.microsoft.com/office/drawing/2014/main" id="{E25774FA-C88A-4B69-A921-8E1E513B302A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3178175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72BF4289-1AA6-420A-B5BA-7B357CD019A8}" type="datetime'1''''''''''''''''9/''''''0''''''''''''''6''''''''''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19/06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0" name="Text Placeholder">
            <a:extLst>
              <a:ext uri="{FF2B5EF4-FFF2-40B4-BE49-F238E27FC236}">
                <a16:creationId xmlns:a16="http://schemas.microsoft.com/office/drawing/2014/main" id="{2695EFF4-8259-4475-82D4-9753FDA1A4AF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3760788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1CCA77F5-155A-4148-B107-B84C42515C63}" type="datetime'''''2''''''''6''''''''''''''''''''/''''''06''''''''''''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26/06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1" name="Text Placeholder">
            <a:extLst>
              <a:ext uri="{FF2B5EF4-FFF2-40B4-BE49-F238E27FC236}">
                <a16:creationId xmlns:a16="http://schemas.microsoft.com/office/drawing/2014/main" id="{895BA82E-857B-46C4-90CD-F7814B8003BF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4343400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85E6E6E9-CA86-4D94-9101-EBA3EA4BBB5C}" type="datetime'''''0''''''''''''''''''''3''''''''''''''/''''0''''''7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03/07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2" name="Text Placeholder">
            <a:extLst>
              <a:ext uri="{FF2B5EF4-FFF2-40B4-BE49-F238E27FC236}">
                <a16:creationId xmlns:a16="http://schemas.microsoft.com/office/drawing/2014/main" id="{EF7F3839-346B-46E7-A291-C6D93AA0B1F9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4926013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2CB64F44-D5F9-4E7C-87B4-CA43F9BF3120}" type="datetime'''''''1''''''''''''''''0/''''''0''''''''''''''''''''7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10/07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3" name="Text Placeholder">
            <a:extLst>
              <a:ext uri="{FF2B5EF4-FFF2-40B4-BE49-F238E27FC236}">
                <a16:creationId xmlns:a16="http://schemas.microsoft.com/office/drawing/2014/main" id="{BFB28B6A-3347-4C17-B00E-8DAA80F1073B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5508625" y="2540000"/>
            <a:ext cx="584200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103955C6-FC67-4D11-894E-9163E7B744B0}" type="datetime'''''''''''1''''''7/''''''''''''0''7''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17/07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4" name="Text Placeholder">
            <a:extLst>
              <a:ext uri="{FF2B5EF4-FFF2-40B4-BE49-F238E27FC236}">
                <a16:creationId xmlns:a16="http://schemas.microsoft.com/office/drawing/2014/main" id="{AAB568DE-22B3-46C1-9DE4-8C1749AF28E8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6092825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4B3F35BB-44F0-46F5-B893-2D83ED680E79}" type="datetime'''''''''''''''''''''''''''2''''''''4''''''/''''''0''7''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24/07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5" name="Text Placeholder">
            <a:extLst>
              <a:ext uri="{FF2B5EF4-FFF2-40B4-BE49-F238E27FC236}">
                <a16:creationId xmlns:a16="http://schemas.microsoft.com/office/drawing/2014/main" id="{8B92374E-3B7A-40AC-A5DD-9802A7922F44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6675438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E4BCD86D-0B31-40DC-B858-C0396D9A0EB8}" type="datetime'''''3''''''''''''''''''''1''''/''''''''''0''''''7''''''''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31/07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6" name="Text Placeholder">
            <a:extLst>
              <a:ext uri="{FF2B5EF4-FFF2-40B4-BE49-F238E27FC236}">
                <a16:creationId xmlns:a16="http://schemas.microsoft.com/office/drawing/2014/main" id="{B59F82CA-22C9-4E26-ACC1-FC1838C30DDF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7258050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32CB95A2-F7B1-4613-93EC-F21FB5CAAE8E}" type="datetime'''''0''''''''''''''''''''''''''''''''7/0''''8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07/08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7" name="Text Placeholder">
            <a:extLst>
              <a:ext uri="{FF2B5EF4-FFF2-40B4-BE49-F238E27FC236}">
                <a16:creationId xmlns:a16="http://schemas.microsoft.com/office/drawing/2014/main" id="{FC85F7F4-2F77-4BC4-AE16-E292A464BB58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7840663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04E1BE6C-60D0-4098-96A6-D5BDED68A79D}" type="datetime'''''''''''1''''''4''''/''''''''''''''0''''''''''8''''''''''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14/08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8" name="Text Placeholder">
            <a:extLst>
              <a:ext uri="{FF2B5EF4-FFF2-40B4-BE49-F238E27FC236}">
                <a16:creationId xmlns:a16="http://schemas.microsoft.com/office/drawing/2014/main" id="{12C9BE26-86FE-471B-9EDD-C21D62989492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8423275" y="2540000"/>
            <a:ext cx="582613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D8C20831-782A-4799-B34B-1C5195FC7AEB}" type="datetime'''''21''''''''''/''''''''''''''''''''''''''''''''''''''''0''8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21/08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sp>
        <p:nvSpPr>
          <p:cNvPr id="109" name="Text Placeholder">
            <a:extLst>
              <a:ext uri="{FF2B5EF4-FFF2-40B4-BE49-F238E27FC236}">
                <a16:creationId xmlns:a16="http://schemas.microsoft.com/office/drawing/2014/main" id="{6F7E9D73-D733-4653-8C25-4C4CA5C399E3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9005888" y="2540000"/>
            <a:ext cx="333375" cy="20002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vert="horz" wrap="none" lIns="0" tIns="23813" rIns="0" bIns="2381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CF4B743B-3025-4947-8130-C3EEE3B05061}" type="datetime'''''28''''''''''''''/''''0''''''''''''''''''''''8'''">
              <a:rPr lang="en-US" altLang="en-US" sz="1000" b="0">
                <a:solidFill>
                  <a:schemeClr val="accent6"/>
                </a:solidFill>
                <a:cs typeface="+mn-cs"/>
              </a:rPr>
              <a:pPr/>
              <a:t>28/08</a:t>
            </a:fld>
            <a:endParaRPr lang="en-US" sz="1000" b="0" dirty="0">
              <a:solidFill>
                <a:schemeClr val="accent6"/>
              </a:solidFill>
              <a:latin typeface="+mn-lt"/>
              <a:cs typeface="+mn-cs"/>
              <a:sym typeface="+mn-lt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E9B87ECE-A3C5-4907-AF12-483D1FFD8E94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4343400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148CDE7-7334-4D52-BA85-D430567DECF3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3760788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EB030AE-C27A-40AA-863D-60D4B207B320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4926013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4FEEC4D-5900-466B-BF33-3A9F486FAF9E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8423275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0A4FE452-24F4-42A4-B1A0-18438EF66020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>
            <a:off x="9005888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364FCDB4-3023-453C-B515-C8E2C53D6D4C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1784350" y="2740025"/>
            <a:ext cx="0" cy="2830513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E37AD2C-59DA-433E-85E6-E433977CAA54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>
            <a:off x="3178175" y="2740025"/>
            <a:ext cx="0" cy="2830513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57BA878-44B2-4F1F-BA58-B9E0A3C0F6B5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9339263" y="2740025"/>
            <a:ext cx="0" cy="2830513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3E593D91-0037-4322-A3E4-7D3D5BADE06D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5508625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B382E87-FD31-4D67-849C-83E0C06C1CF3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6092825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380A713-E774-4FC0-A796-B69BCF3BEB2E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6675438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1EC7637-3B75-41DC-A760-59ACC39D3BCB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7258050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5BC817-0700-407E-AF81-990162DA4A1D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>
            <a:off x="7840663" y="2740025"/>
            <a:ext cx="0" cy="2830513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DD2AA45-16F9-4F97-865E-6AA0C0E05931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1784350" y="3981450"/>
            <a:ext cx="7554913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E2910C6A-603B-41B0-88CA-DA8297518C81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1784350" y="4924425"/>
            <a:ext cx="7554913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D6711607-ADC9-47D8-8538-E169E3240827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>
            <a:off x="1784350" y="5570538"/>
            <a:ext cx="7554913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459DCABB-1AEE-4EA4-9777-4CD6DE8DF188}"/>
              </a:ext>
            </a:extLst>
          </p:cNvPr>
          <p:cNvCxnSpPr/>
          <p:nvPr>
            <p:custDataLst>
              <p:tags r:id="rId34"/>
            </p:custDataLst>
          </p:nvPr>
        </p:nvCxnSpPr>
        <p:spPr bwMode="auto">
          <a:xfrm>
            <a:off x="1784350" y="2740025"/>
            <a:ext cx="7554913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E1AD558-9FEF-4DD0-94A9-093F086860CB}"/>
              </a:ext>
            </a:extLst>
          </p:cNvPr>
          <p:cNvSpPr/>
          <p:nvPr>
            <p:custDataLst>
              <p:tags r:id="rId35"/>
            </p:custDataLst>
          </p:nvPr>
        </p:nvSpPr>
        <p:spPr bwMode="gray">
          <a:xfrm>
            <a:off x="4176713" y="3165475"/>
            <a:ext cx="833438" cy="79375"/>
          </a:xfrm>
          <a:prstGeom prst="rect">
            <a:avLst/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BF4D2246-69D0-4B96-9C11-8C826E43374C}"/>
              </a:ext>
            </a:extLst>
          </p:cNvPr>
          <p:cNvSpPr/>
          <p:nvPr>
            <p:custDataLst>
              <p:tags r:id="rId36"/>
            </p:custDataLst>
          </p:nvPr>
        </p:nvSpPr>
        <p:spPr bwMode="gray">
          <a:xfrm>
            <a:off x="4510088" y="4108450"/>
            <a:ext cx="749300" cy="79375"/>
          </a:xfrm>
          <a:prstGeom prst="rect">
            <a:avLst/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EAFC5E85-FCF2-41FF-9631-876AA25DAE37}"/>
              </a:ext>
            </a:extLst>
          </p:cNvPr>
          <p:cNvSpPr/>
          <p:nvPr>
            <p:custDataLst>
              <p:tags r:id="rId37"/>
            </p:custDataLst>
          </p:nvPr>
        </p:nvSpPr>
        <p:spPr bwMode="gray">
          <a:xfrm>
            <a:off x="4427538" y="3462338"/>
            <a:ext cx="831850" cy="79375"/>
          </a:xfrm>
          <a:prstGeom prst="rect">
            <a:avLst/>
          </a:prstGeom>
          <a:solidFill>
            <a:schemeClr val="accent5"/>
          </a:solidFill>
          <a:ln w="19050" cmpd="sng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5083F93-60BA-413D-9DF4-C02B1ED82FE7}"/>
              </a:ext>
            </a:extLst>
          </p:cNvPr>
          <p:cNvSpPr/>
          <p:nvPr>
            <p:custDataLst>
              <p:tags r:id="rId38"/>
            </p:custDataLst>
          </p:nvPr>
        </p:nvSpPr>
        <p:spPr bwMode="gray">
          <a:xfrm>
            <a:off x="4176713" y="2867025"/>
            <a:ext cx="333375" cy="79375"/>
          </a:xfrm>
          <a:prstGeom prst="rect">
            <a:avLst/>
          </a:prstGeom>
          <a:solidFill>
            <a:schemeClr val="accent5"/>
          </a:solidFill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DEF45E0-77E6-4E52-8F14-0ABD2B20166E}"/>
              </a:ext>
            </a:extLst>
          </p:cNvPr>
          <p:cNvSpPr/>
          <p:nvPr>
            <p:custDataLst>
              <p:tags r:id="rId39"/>
            </p:custDataLst>
          </p:nvPr>
        </p:nvSpPr>
        <p:spPr bwMode="gray">
          <a:xfrm>
            <a:off x="3511550" y="3165475"/>
            <a:ext cx="665163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F32E773-83E3-433B-AC86-B3632CD79073}"/>
              </a:ext>
            </a:extLst>
          </p:cNvPr>
          <p:cNvSpPr/>
          <p:nvPr>
            <p:custDataLst>
              <p:tags r:id="rId40"/>
            </p:custDataLst>
          </p:nvPr>
        </p:nvSpPr>
        <p:spPr bwMode="gray">
          <a:xfrm>
            <a:off x="3760788" y="3462338"/>
            <a:ext cx="666750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3F66A25-91EC-4922-A67E-2C61B8673B8B}"/>
              </a:ext>
            </a:extLst>
          </p:cNvPr>
          <p:cNvSpPr/>
          <p:nvPr>
            <p:custDataLst>
              <p:tags r:id="rId41"/>
            </p:custDataLst>
          </p:nvPr>
        </p:nvSpPr>
        <p:spPr bwMode="gray">
          <a:xfrm>
            <a:off x="3511550" y="2867025"/>
            <a:ext cx="665163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3BA2E64-06DB-4E4B-9C77-BC156DB3C8B9}"/>
              </a:ext>
            </a:extLst>
          </p:cNvPr>
          <p:cNvSpPr/>
          <p:nvPr>
            <p:custDataLst>
              <p:tags r:id="rId42"/>
            </p:custDataLst>
          </p:nvPr>
        </p:nvSpPr>
        <p:spPr bwMode="gray">
          <a:xfrm>
            <a:off x="4926013" y="3760788"/>
            <a:ext cx="666750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C86C734-4C1B-41B9-84AE-184AD6D27D56}"/>
              </a:ext>
            </a:extLst>
          </p:cNvPr>
          <p:cNvSpPr/>
          <p:nvPr>
            <p:custDataLst>
              <p:tags r:id="rId43"/>
            </p:custDataLst>
          </p:nvPr>
        </p:nvSpPr>
        <p:spPr bwMode="gray">
          <a:xfrm>
            <a:off x="3844925" y="4108450"/>
            <a:ext cx="665163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0F727A2-7AF9-4C83-98A5-CC9D2326841F}"/>
              </a:ext>
            </a:extLst>
          </p:cNvPr>
          <p:cNvSpPr/>
          <p:nvPr>
            <p:custDataLst>
              <p:tags r:id="rId44"/>
            </p:custDataLst>
          </p:nvPr>
        </p:nvSpPr>
        <p:spPr bwMode="gray">
          <a:xfrm>
            <a:off x="5010150" y="4406900"/>
            <a:ext cx="665163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42F1C603-D6D5-4AC4-AA45-F8B612CBADCF}"/>
              </a:ext>
            </a:extLst>
          </p:cNvPr>
          <p:cNvSpPr/>
          <p:nvPr>
            <p:custDataLst>
              <p:tags r:id="rId45"/>
            </p:custDataLst>
          </p:nvPr>
        </p:nvSpPr>
        <p:spPr bwMode="gray">
          <a:xfrm>
            <a:off x="5010150" y="4703763"/>
            <a:ext cx="665163" cy="79375"/>
          </a:xfrm>
          <a:prstGeom prst="rect">
            <a:avLst/>
          </a:prstGeom>
          <a:solidFill>
            <a:schemeClr val="accent2"/>
          </a:solidFill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17611B90-6C17-4188-B869-3604DAE28174}"/>
              </a:ext>
            </a:extLst>
          </p:cNvPr>
          <p:cNvSpPr/>
          <p:nvPr>
            <p:custDataLst>
              <p:tags r:id="rId46"/>
            </p:custDataLst>
          </p:nvPr>
        </p:nvSpPr>
        <p:spPr bwMode="gray">
          <a:xfrm>
            <a:off x="4451350" y="2855913"/>
            <a:ext cx="119062" cy="10318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1905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4FDAE279-3DF6-4268-8F85-3CFF2F1150EB}"/>
              </a:ext>
            </a:extLst>
          </p:cNvPr>
          <p:cNvSpPr/>
          <p:nvPr>
            <p:custDataLst>
              <p:tags r:id="rId47"/>
            </p:custDataLst>
          </p:nvPr>
        </p:nvSpPr>
        <p:spPr bwMode="gray">
          <a:xfrm>
            <a:off x="4951413" y="3154363"/>
            <a:ext cx="119063" cy="10318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1905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76" name="Text Placeholder">
            <a:extLst>
              <a:ext uri="{FF2B5EF4-FFF2-40B4-BE49-F238E27FC236}">
                <a16:creationId xmlns:a16="http://schemas.microsoft.com/office/drawing/2014/main" id="{A7BD5E57-7C9B-4F8A-AC36-64ED6CD28B7E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1851025" y="3708400"/>
            <a:ext cx="126047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+mn-lt"/>
                <a:sym typeface="+mn-lt"/>
              </a:rPr>
              <a:t>  xxx                    </a:t>
            </a:r>
          </a:p>
        </p:txBody>
      </p:sp>
      <p:sp>
        <p:nvSpPr>
          <p:cNvPr id="174" name="Text Placeholder">
            <a:extLst>
              <a:ext uri="{FF2B5EF4-FFF2-40B4-BE49-F238E27FC236}">
                <a16:creationId xmlns:a16="http://schemas.microsoft.com/office/drawing/2014/main" id="{BA226699-E779-4320-AF85-BEA7F2CF75D5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1851025" y="4056063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+mn-lt"/>
                <a:sym typeface="+mn-lt"/>
              </a:rPr>
              <a:t>  xxx</a:t>
            </a:r>
            <a:endParaRPr lang="en-US" sz="1300" b="0" dirty="0">
              <a:latin typeface="+mn-lt"/>
              <a:sym typeface="+mn-lt"/>
            </a:endParaRPr>
          </a:p>
        </p:txBody>
      </p:sp>
      <p:sp>
        <p:nvSpPr>
          <p:cNvPr id="170" name="Text Placeholder">
            <a:extLst>
              <a:ext uri="{FF2B5EF4-FFF2-40B4-BE49-F238E27FC236}">
                <a16:creationId xmlns:a16="http://schemas.microsoft.com/office/drawing/2014/main" id="{D0F777D8-CCA4-48EC-A60C-C720374D6827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1851026" y="3113088"/>
            <a:ext cx="569913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300" b="0" dirty="0">
                <a:latin typeface="+mn-lt"/>
                <a:sym typeface="+mn-lt"/>
              </a:rPr>
              <a:t>  xxx     </a:t>
            </a:r>
          </a:p>
        </p:txBody>
      </p:sp>
      <p:sp>
        <p:nvSpPr>
          <p:cNvPr id="167" name="Text Placeholder">
            <a:extLst>
              <a:ext uri="{FF2B5EF4-FFF2-40B4-BE49-F238E27FC236}">
                <a16:creationId xmlns:a16="http://schemas.microsoft.com/office/drawing/2014/main" id="{5454C17E-A5A1-4FAD-9541-0D364E706E10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1851026" y="4999038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/>
              <a:t>  xxx</a:t>
            </a:r>
            <a:endParaRPr lang="en-US" sz="1300" b="0" baseline="30000" dirty="0">
              <a:latin typeface="+mn-lt"/>
              <a:sym typeface="+mn-lt"/>
            </a:endParaRPr>
          </a:p>
        </p:txBody>
      </p:sp>
      <p:sp>
        <p:nvSpPr>
          <p:cNvPr id="175" name="Text Placeholder">
            <a:extLst>
              <a:ext uri="{FF2B5EF4-FFF2-40B4-BE49-F238E27FC236}">
                <a16:creationId xmlns:a16="http://schemas.microsoft.com/office/drawing/2014/main" id="{9FA71FF1-55E9-470D-93F2-FCFFA20D3BBA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1851025" y="3409950"/>
            <a:ext cx="615950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+mn-lt"/>
                <a:sym typeface="+mn-lt"/>
              </a:rPr>
              <a:t>  xxx      </a:t>
            </a:r>
            <a:endParaRPr lang="en-US" sz="1300" b="0" dirty="0">
              <a:latin typeface="+mn-lt"/>
              <a:sym typeface="+mn-lt"/>
            </a:endParaRPr>
          </a:p>
        </p:txBody>
      </p:sp>
      <p:sp>
        <p:nvSpPr>
          <p:cNvPr id="168" name="Text Placeholder">
            <a:extLst>
              <a:ext uri="{FF2B5EF4-FFF2-40B4-BE49-F238E27FC236}">
                <a16:creationId xmlns:a16="http://schemas.microsoft.com/office/drawing/2014/main" id="{0977FE06-F719-4DE1-A462-9F153649DF4B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1851025" y="5297488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/>
              <a:t>  xxx</a:t>
            </a:r>
            <a:endParaRPr lang="en-US" sz="1300" b="0" baseline="30000" dirty="0">
              <a:latin typeface="+mn-lt"/>
              <a:sym typeface="+mn-lt"/>
            </a:endParaRPr>
          </a:p>
        </p:txBody>
      </p:sp>
      <p:sp>
        <p:nvSpPr>
          <p:cNvPr id="172" name="Text Placeholder">
            <a:extLst>
              <a:ext uri="{FF2B5EF4-FFF2-40B4-BE49-F238E27FC236}">
                <a16:creationId xmlns:a16="http://schemas.microsoft.com/office/drawing/2014/main" id="{EB2EA8B4-99A4-4079-BA3C-2724C0785A14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1851026" y="4651375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300" b="0" dirty="0">
                <a:latin typeface="+mn-lt"/>
                <a:sym typeface="+mn-lt"/>
              </a:rPr>
              <a:t>  xxx</a:t>
            </a:r>
          </a:p>
        </p:txBody>
      </p:sp>
      <p:sp>
        <p:nvSpPr>
          <p:cNvPr id="169" name="Text Placeholder">
            <a:extLst>
              <a:ext uri="{FF2B5EF4-FFF2-40B4-BE49-F238E27FC236}">
                <a16:creationId xmlns:a16="http://schemas.microsoft.com/office/drawing/2014/main" id="{8A51EABA-AB4B-415B-BE6A-46BA68C6811E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1851026" y="2814638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300" b="0" dirty="0">
                <a:latin typeface="+mn-lt"/>
                <a:sym typeface="+mn-lt"/>
              </a:rPr>
              <a:t>  xxx</a:t>
            </a:r>
          </a:p>
        </p:txBody>
      </p:sp>
      <p:sp>
        <p:nvSpPr>
          <p:cNvPr id="166" name="Text Placeholder">
            <a:extLst>
              <a:ext uri="{FF2B5EF4-FFF2-40B4-BE49-F238E27FC236}">
                <a16:creationId xmlns:a16="http://schemas.microsoft.com/office/drawing/2014/main" id="{5917E612-EE3E-4057-8D70-1FCA22267957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auto">
          <a:xfrm>
            <a:off x="1851024" y="2517775"/>
            <a:ext cx="368300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300" dirty="0">
                <a:latin typeface="+mn-lt"/>
                <a:sym typeface="+mn-lt"/>
              </a:rPr>
              <a:t>  xxx</a:t>
            </a:r>
          </a:p>
        </p:txBody>
      </p:sp>
      <p:sp>
        <p:nvSpPr>
          <p:cNvPr id="173" name="Text Placeholder">
            <a:extLst>
              <a:ext uri="{FF2B5EF4-FFF2-40B4-BE49-F238E27FC236}">
                <a16:creationId xmlns:a16="http://schemas.microsoft.com/office/drawing/2014/main" id="{49A46C53-88ED-41E6-9A26-E1D7382963B4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auto">
          <a:xfrm>
            <a:off x="1851025" y="4354513"/>
            <a:ext cx="339725" cy="19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300" b="0" dirty="0">
                <a:latin typeface="+mn-lt"/>
                <a:sym typeface="+mn-lt"/>
              </a:rPr>
              <a:t>  xxx</a:t>
            </a:r>
            <a:endParaRPr lang="en-US" sz="1300" b="0" dirty="0">
              <a:latin typeface="+mn-lt"/>
              <a:sym typeface="+mn-lt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6CC66CF-AC32-4CAA-9D9D-B7DB22EC6611}"/>
              </a:ext>
            </a:extLst>
          </p:cNvPr>
          <p:cNvGrpSpPr/>
          <p:nvPr/>
        </p:nvGrpSpPr>
        <p:grpSpPr>
          <a:xfrm>
            <a:off x="560512" y="2425700"/>
            <a:ext cx="1319507" cy="3145536"/>
            <a:chOff x="560512" y="1904622"/>
            <a:chExt cx="1319507" cy="339064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D56ED8F-32C2-4B51-B855-0155F9A2F33B}"/>
                </a:ext>
              </a:extLst>
            </p:cNvPr>
            <p:cNvGrpSpPr/>
            <p:nvPr/>
          </p:nvGrpSpPr>
          <p:grpSpPr>
            <a:xfrm>
              <a:off x="563283" y="2238375"/>
              <a:ext cx="1316736" cy="3056890"/>
              <a:chOff x="563283" y="2244725"/>
              <a:chExt cx="1252728" cy="3040097"/>
            </a:xfrm>
            <a:solidFill>
              <a:schemeClr val="accent6"/>
            </a:solidFill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DBEEA97-1DF5-4262-8F90-FDFDD288C2A3}"/>
                  </a:ext>
                </a:extLst>
              </p:cNvPr>
              <p:cNvSpPr/>
              <p:nvPr/>
            </p:nvSpPr>
            <p:spPr>
              <a:xfrm>
                <a:off x="563283" y="2244725"/>
                <a:ext cx="1252728" cy="1364065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137160" rIns="72000" bIns="0" rtlCol="0" anchor="t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80E1354A-AF50-4621-A6AD-755F3197B328}"/>
                  </a:ext>
                </a:extLst>
              </p:cNvPr>
              <p:cNvSpPr/>
              <p:nvPr/>
            </p:nvSpPr>
            <p:spPr>
              <a:xfrm>
                <a:off x="563283" y="3583334"/>
                <a:ext cx="1252728" cy="1044228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137160" rIns="72000" bIns="0" rtlCol="0" anchor="t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BEADF859-C12A-4DB1-9C44-8CA8EB5B1E62}"/>
                  </a:ext>
                </a:extLst>
              </p:cNvPr>
              <p:cNvSpPr/>
              <p:nvPr/>
            </p:nvSpPr>
            <p:spPr>
              <a:xfrm>
                <a:off x="563283" y="4598129"/>
                <a:ext cx="1252728" cy="686693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137160" rIns="72000" bIns="0" rtlCol="0" anchor="t"/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rPr>
                  <a:t>xxx</a:t>
                </a:r>
              </a:p>
            </p:txBody>
          </p: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3E5D321-7A01-4BA5-8384-1FF726C72E26}"/>
                </a:ext>
              </a:extLst>
            </p:cNvPr>
            <p:cNvCxnSpPr/>
            <p:nvPr/>
          </p:nvCxnSpPr>
          <p:spPr>
            <a:xfrm>
              <a:off x="563283" y="4596507"/>
              <a:ext cx="1316736" cy="0"/>
            </a:xfrm>
            <a:prstGeom prst="line">
              <a:avLst/>
            </a:prstGeom>
            <a:ln w="31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38CB351-2438-4A27-90E2-9DD852CB6A2C}"/>
                </a:ext>
              </a:extLst>
            </p:cNvPr>
            <p:cNvCxnSpPr/>
            <p:nvPr/>
          </p:nvCxnSpPr>
          <p:spPr>
            <a:xfrm>
              <a:off x="563283" y="5294559"/>
              <a:ext cx="1316736" cy="0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8845D7C-04CF-49E4-A373-26B5D2889C30}"/>
                </a:ext>
              </a:extLst>
            </p:cNvPr>
            <p:cNvCxnSpPr/>
            <p:nvPr/>
          </p:nvCxnSpPr>
          <p:spPr>
            <a:xfrm>
              <a:off x="563283" y="3579613"/>
              <a:ext cx="1316736" cy="0"/>
            </a:xfrm>
            <a:prstGeom prst="line">
              <a:avLst/>
            </a:prstGeom>
            <a:ln w="31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6976C29-BCBA-4EC5-89E1-0B7372719310}"/>
                </a:ext>
              </a:extLst>
            </p:cNvPr>
            <p:cNvCxnSpPr/>
            <p:nvPr/>
          </p:nvCxnSpPr>
          <p:spPr>
            <a:xfrm>
              <a:off x="563283" y="2239249"/>
              <a:ext cx="1316736" cy="0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Shape 354">
              <a:extLst>
                <a:ext uri="{FF2B5EF4-FFF2-40B4-BE49-F238E27FC236}">
                  <a16:creationId xmlns:a16="http://schemas.microsoft.com/office/drawing/2014/main" id="{4D74C614-6CA6-44B9-A521-6A198A2926F6}"/>
                </a:ext>
              </a:extLst>
            </p:cNvPr>
            <p:cNvSpPr txBox="1">
              <a:spLocks/>
            </p:cNvSpPr>
            <p:nvPr/>
          </p:nvSpPr>
          <p:spPr>
            <a:xfrm>
              <a:off x="560512" y="1904622"/>
              <a:ext cx="1143006" cy="443165"/>
            </a:xfrm>
            <a:prstGeom prst="rect">
              <a:avLst/>
            </a:prstGeom>
            <a:noFill/>
          </p:spPr>
          <p:txBody>
            <a:bodyPr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/>
                <a:t>xxx</a:t>
              </a:r>
              <a:endParaRPr lang="en" sz="13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7653DA-4063-450D-ABF5-5295C96869A5}"/>
              </a:ext>
            </a:extLst>
          </p:cNvPr>
          <p:cNvGrpSpPr/>
          <p:nvPr/>
        </p:nvGrpSpPr>
        <p:grpSpPr>
          <a:xfrm>
            <a:off x="5317602" y="5748338"/>
            <a:ext cx="4025728" cy="152349"/>
            <a:chOff x="5317602" y="5748338"/>
            <a:chExt cx="4025728" cy="152349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33C7D03E-1995-4BEE-80EB-23C64CC73EA9}"/>
                </a:ext>
              </a:extLst>
            </p:cNvPr>
            <p:cNvGrpSpPr/>
            <p:nvPr/>
          </p:nvGrpSpPr>
          <p:grpSpPr>
            <a:xfrm>
              <a:off x="5317602" y="5748338"/>
              <a:ext cx="668311" cy="152349"/>
              <a:chOff x="595947" y="1977060"/>
              <a:chExt cx="668311" cy="152349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5CAD0799-8C73-42B0-B091-ED94398EE159}"/>
                  </a:ext>
                </a:extLst>
              </p:cNvPr>
              <p:cNvSpPr/>
              <p:nvPr/>
            </p:nvSpPr>
            <p:spPr>
              <a:xfrm>
                <a:off x="595947" y="2007197"/>
                <a:ext cx="365760" cy="92075"/>
              </a:xfrm>
              <a:prstGeom prst="rect">
                <a:avLst/>
              </a:prstGeom>
              <a:solidFill>
                <a:schemeClr val="accent2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24DE1989-9F10-43CA-BE8C-B66FCC05659F}"/>
                  </a:ext>
                </a:extLst>
              </p:cNvPr>
              <p:cNvSpPr txBox="1"/>
              <p:nvPr/>
            </p:nvSpPr>
            <p:spPr>
              <a:xfrm>
                <a:off x="1052662" y="1977060"/>
                <a:ext cx="211596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US" sz="1100" b="0" dirty="0">
                    <a:latin typeface="+mn-lt"/>
                    <a:cs typeface="Arial" pitchFamily="34" charset="0"/>
                  </a:rPr>
                  <a:t>xxx</a:t>
                </a:r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D97AF1A2-A260-46C1-875C-56B8321ED7A0}"/>
                </a:ext>
              </a:extLst>
            </p:cNvPr>
            <p:cNvGrpSpPr/>
            <p:nvPr/>
          </p:nvGrpSpPr>
          <p:grpSpPr>
            <a:xfrm>
              <a:off x="6498410" y="5748338"/>
              <a:ext cx="693348" cy="152349"/>
              <a:chOff x="3816826" y="1977060"/>
              <a:chExt cx="693348" cy="152349"/>
            </a:xfrm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328F28F1-E053-4CD4-8B2C-63C09657C189}"/>
                  </a:ext>
                </a:extLst>
              </p:cNvPr>
              <p:cNvSpPr/>
              <p:nvPr/>
            </p:nvSpPr>
            <p:spPr>
              <a:xfrm>
                <a:off x="3816826" y="2007197"/>
                <a:ext cx="365760" cy="92075"/>
              </a:xfrm>
              <a:prstGeom prst="rect">
                <a:avLst/>
              </a:prstGeom>
              <a:solidFill>
                <a:schemeClr val="accent5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D48E17AF-A48E-4745-98FD-84249A1E128C}"/>
                  </a:ext>
                </a:extLst>
              </p:cNvPr>
              <p:cNvSpPr txBox="1"/>
              <p:nvPr/>
            </p:nvSpPr>
            <p:spPr>
              <a:xfrm>
                <a:off x="4298578" y="1977060"/>
                <a:ext cx="211596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US" sz="1100" b="0" dirty="0">
                    <a:latin typeface="+mn-lt"/>
                    <a:cs typeface="Arial" pitchFamily="34" charset="0"/>
                  </a:rPr>
                  <a:t>xxx</a:t>
                </a:r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5514DDD-8529-4DED-9139-DAEED26BD88C}"/>
                </a:ext>
              </a:extLst>
            </p:cNvPr>
            <p:cNvGrpSpPr/>
            <p:nvPr/>
          </p:nvGrpSpPr>
          <p:grpSpPr>
            <a:xfrm>
              <a:off x="7704255" y="5748338"/>
              <a:ext cx="677230" cy="152349"/>
              <a:chOff x="5313362" y="1977060"/>
              <a:chExt cx="677230" cy="152349"/>
            </a:xfrm>
          </p:grpSpPr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DF04ED73-59EB-4DAA-87F4-D07EC0779678}"/>
                  </a:ext>
                </a:extLst>
              </p:cNvPr>
              <p:cNvSpPr/>
              <p:nvPr/>
            </p:nvSpPr>
            <p:spPr>
              <a:xfrm>
                <a:off x="5313362" y="2007197"/>
                <a:ext cx="365760" cy="9207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mpd="sng">
                <a:solidFill>
                  <a:schemeClr val="tx2"/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3A84FBE6-123F-4EC5-AB59-510B096FAE86}"/>
                  </a:ext>
                </a:extLst>
              </p:cNvPr>
              <p:cNvSpPr txBox="1"/>
              <p:nvPr/>
            </p:nvSpPr>
            <p:spPr>
              <a:xfrm>
                <a:off x="5778996" y="1977060"/>
                <a:ext cx="211596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US" sz="1100" b="0" dirty="0">
                    <a:latin typeface="+mn-lt"/>
                    <a:cs typeface="Arial" pitchFamily="34" charset="0"/>
                  </a:rPr>
                  <a:t>xxx</a:t>
                </a:r>
                <a:endParaRPr lang="en-US" sz="1100" b="0" baseline="30000" dirty="0">
                  <a:latin typeface="+mn-lt"/>
                  <a:cs typeface="Arial" pitchFamily="34" charset="0"/>
                </a:endParaRP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69C7B9D7-1253-471F-97D6-E5B10E651976}"/>
                </a:ext>
              </a:extLst>
            </p:cNvPr>
            <p:cNvGrpSpPr/>
            <p:nvPr/>
          </p:nvGrpSpPr>
          <p:grpSpPr>
            <a:xfrm>
              <a:off x="8893982" y="5748338"/>
              <a:ext cx="449348" cy="152349"/>
              <a:chOff x="7633073" y="1977060"/>
              <a:chExt cx="449348" cy="152349"/>
            </a:xfrm>
          </p:grpSpPr>
          <p:sp>
            <p:nvSpPr>
              <p:cNvPr id="211" name="Isosceles Triangle 210">
                <a:extLst>
                  <a:ext uri="{FF2B5EF4-FFF2-40B4-BE49-F238E27FC236}">
                    <a16:creationId xmlns:a16="http://schemas.microsoft.com/office/drawing/2014/main" id="{9559834E-54A4-4F2E-AE03-BA386A6DB002}"/>
                  </a:ext>
                </a:extLst>
              </p:cNvPr>
              <p:cNvSpPr/>
              <p:nvPr/>
            </p:nvSpPr>
            <p:spPr>
              <a:xfrm>
                <a:off x="7633073" y="1989226"/>
                <a:ext cx="146304" cy="128016"/>
              </a:xfrm>
              <a:prstGeom prst="triangle">
                <a:avLst/>
              </a:prstGeom>
              <a:solidFill>
                <a:schemeClr val="tx1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D68AC275-88FB-4621-B04B-1EB4C34046E1}"/>
                  </a:ext>
                </a:extLst>
              </p:cNvPr>
              <p:cNvSpPr txBox="1"/>
              <p:nvPr/>
            </p:nvSpPr>
            <p:spPr>
              <a:xfrm>
                <a:off x="7870825" y="1977060"/>
                <a:ext cx="211596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US" sz="1100" b="0" dirty="0">
                    <a:latin typeface="+mn-lt"/>
                    <a:cs typeface="Arial" pitchFamily="34" charset="0"/>
                  </a:rPr>
                  <a:t>xxx</a:t>
                </a:r>
              </a:p>
            </p:txBody>
          </p:sp>
        </p:grp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76437AE4-AECE-480D-9794-91E7E3594CA7}"/>
              </a:ext>
            </a:extLst>
          </p:cNvPr>
          <p:cNvGrpSpPr/>
          <p:nvPr/>
        </p:nvGrpSpPr>
        <p:grpSpPr>
          <a:xfrm>
            <a:off x="5395989" y="3753607"/>
            <a:ext cx="1823187" cy="95421"/>
            <a:chOff x="5481443" y="3752019"/>
            <a:chExt cx="1823187" cy="95421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A9FAF4CB-8D18-4F4F-B6AF-BE1CE4258EDB}"/>
                </a:ext>
              </a:extLst>
            </p:cNvPr>
            <p:cNvSpPr/>
            <p:nvPr/>
          </p:nvSpPr>
          <p:spPr>
            <a:xfrm>
              <a:off x="5503262" y="3762222"/>
              <a:ext cx="1801368" cy="731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mpd="sng"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3A1FBBBA-08FF-4DE9-9C56-9840270FA7D4}"/>
                </a:ext>
              </a:extLst>
            </p:cNvPr>
            <p:cNvSpPr/>
            <p:nvPr/>
          </p:nvSpPr>
          <p:spPr>
            <a:xfrm>
              <a:off x="5481443" y="3752019"/>
              <a:ext cx="135227" cy="95421"/>
            </a:xfrm>
            <a:prstGeom prst="rect">
              <a:avLst/>
            </a:prstGeom>
            <a:solidFill>
              <a:schemeClr val="accent2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96B0203A-C03A-4216-AC22-DCA641CAEDE7}"/>
              </a:ext>
            </a:extLst>
          </p:cNvPr>
          <p:cNvGrpSpPr/>
          <p:nvPr/>
        </p:nvGrpSpPr>
        <p:grpSpPr>
          <a:xfrm>
            <a:off x="5064601" y="3458519"/>
            <a:ext cx="969932" cy="95421"/>
            <a:chOff x="5064601" y="3458519"/>
            <a:chExt cx="969932" cy="95421"/>
          </a:xfrm>
        </p:grpSpPr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0A735C3D-8DFA-4AF9-962B-6A54F44002AD}"/>
                </a:ext>
              </a:extLst>
            </p:cNvPr>
            <p:cNvSpPr/>
            <p:nvPr/>
          </p:nvSpPr>
          <p:spPr>
            <a:xfrm>
              <a:off x="5184141" y="3467127"/>
              <a:ext cx="850392" cy="731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mpd="sng"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51313FDE-6E3E-45D2-8186-56D162077FD5}"/>
                </a:ext>
              </a:extLst>
            </p:cNvPr>
            <p:cNvSpPr/>
            <p:nvPr/>
          </p:nvSpPr>
          <p:spPr>
            <a:xfrm>
              <a:off x="5064601" y="3458519"/>
              <a:ext cx="135227" cy="95421"/>
            </a:xfrm>
            <a:prstGeom prst="rect">
              <a:avLst/>
            </a:prstGeom>
            <a:solidFill>
              <a:schemeClr val="accent5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1FC9BB40-D508-4A97-BFAD-D5B1015E5A04}"/>
              </a:ext>
            </a:extLst>
          </p:cNvPr>
          <p:cNvGrpSpPr/>
          <p:nvPr/>
        </p:nvGrpSpPr>
        <p:grpSpPr>
          <a:xfrm>
            <a:off x="5059521" y="4100514"/>
            <a:ext cx="1066452" cy="95421"/>
            <a:chOff x="5059521" y="4100514"/>
            <a:chExt cx="1066452" cy="95421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7D14D232-F46D-4C86-A184-A698EC9A611F}"/>
                </a:ext>
              </a:extLst>
            </p:cNvPr>
            <p:cNvSpPr/>
            <p:nvPr/>
          </p:nvSpPr>
          <p:spPr>
            <a:xfrm>
              <a:off x="5184141" y="4112057"/>
              <a:ext cx="941832" cy="731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mpd="sng"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1D287AB9-2B13-41B6-B161-71AC1E57220F}"/>
                </a:ext>
              </a:extLst>
            </p:cNvPr>
            <p:cNvSpPr/>
            <p:nvPr/>
          </p:nvSpPr>
          <p:spPr>
            <a:xfrm>
              <a:off x="5059521" y="4100514"/>
              <a:ext cx="135227" cy="95421"/>
            </a:xfrm>
            <a:prstGeom prst="rect">
              <a:avLst/>
            </a:prstGeom>
            <a:solidFill>
              <a:schemeClr val="accent5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2A3A4783-02C3-45CE-85F7-25B1D3B3B023}"/>
              </a:ext>
            </a:extLst>
          </p:cNvPr>
          <p:cNvGrpSpPr/>
          <p:nvPr/>
        </p:nvGrpSpPr>
        <p:grpSpPr>
          <a:xfrm>
            <a:off x="5490964" y="4395788"/>
            <a:ext cx="1823187" cy="95421"/>
            <a:chOff x="5481443" y="3752019"/>
            <a:chExt cx="1823187" cy="95421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2AF44119-DECE-4ACA-B354-EEAFD41DC442}"/>
                </a:ext>
              </a:extLst>
            </p:cNvPr>
            <p:cNvSpPr/>
            <p:nvPr/>
          </p:nvSpPr>
          <p:spPr>
            <a:xfrm>
              <a:off x="5503262" y="3762222"/>
              <a:ext cx="1801368" cy="731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mpd="sng"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BC0D6474-0BD2-46EB-A345-CA00071BDC2A}"/>
                </a:ext>
              </a:extLst>
            </p:cNvPr>
            <p:cNvSpPr/>
            <p:nvPr/>
          </p:nvSpPr>
          <p:spPr>
            <a:xfrm>
              <a:off x="5481443" y="3752019"/>
              <a:ext cx="135227" cy="95421"/>
            </a:xfrm>
            <a:prstGeom prst="rect">
              <a:avLst/>
            </a:prstGeom>
            <a:solidFill>
              <a:schemeClr val="accent2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E3502852-F801-4369-BA11-AD7A1301EDAF}"/>
              </a:ext>
            </a:extLst>
          </p:cNvPr>
          <p:cNvCxnSpPr>
            <a:cxnSpLocks/>
          </p:cNvCxnSpPr>
          <p:nvPr/>
        </p:nvCxnSpPr>
        <p:spPr>
          <a:xfrm>
            <a:off x="5194301" y="2720975"/>
            <a:ext cx="0" cy="2849215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510D481-DE77-4113-94E2-24C054F9762B}"/>
              </a:ext>
            </a:extLst>
          </p:cNvPr>
          <p:cNvGrpSpPr/>
          <p:nvPr/>
        </p:nvGrpSpPr>
        <p:grpSpPr>
          <a:xfrm>
            <a:off x="5490964" y="4692907"/>
            <a:ext cx="1823187" cy="95421"/>
            <a:chOff x="5481443" y="3752019"/>
            <a:chExt cx="1823187" cy="95421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67766A3-2C88-48F9-8381-2E173B4FC08C}"/>
                </a:ext>
              </a:extLst>
            </p:cNvPr>
            <p:cNvSpPr/>
            <p:nvPr/>
          </p:nvSpPr>
          <p:spPr>
            <a:xfrm>
              <a:off x="5503262" y="3762222"/>
              <a:ext cx="1801368" cy="731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mpd="sng"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38605AD-07FC-4921-A048-610E619DF0C3}"/>
                </a:ext>
              </a:extLst>
            </p:cNvPr>
            <p:cNvSpPr/>
            <p:nvPr/>
          </p:nvSpPr>
          <p:spPr>
            <a:xfrm>
              <a:off x="5481443" y="3752019"/>
              <a:ext cx="135227" cy="95421"/>
            </a:xfrm>
            <a:prstGeom prst="rect">
              <a:avLst/>
            </a:prstGeom>
            <a:solidFill>
              <a:schemeClr val="accent2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25FA85-335C-43FE-ADCD-5114385443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4B59AC-58D2-4225-8439-8368DEC728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Timeline with Uncertain Forecast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D83B6A0-6B73-414E-A0C7-07C0F6AD9C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B784BCD-8AE9-4695-8663-5B1F050EA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FADD4FD-9E88-46E8-B63F-7C03A226B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628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9D06AF95-96C0-41F4-BFF4-8E7292E147E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129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9D06AF95-96C0-41F4-BFF4-8E7292E147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EA3A7DF5-0B7A-4DED-9A82-27BAD30E3BBD}"/>
              </a:ext>
            </a:extLst>
          </p:cNvPr>
          <p:cNvGrpSpPr/>
          <p:nvPr/>
        </p:nvGrpSpPr>
        <p:grpSpPr>
          <a:xfrm>
            <a:off x="689910" y="2947408"/>
            <a:ext cx="8511562" cy="502217"/>
            <a:chOff x="689910" y="2947408"/>
            <a:chExt cx="8511562" cy="50221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7C751B1-4DDB-4ADD-AA07-955D48173CE4}"/>
                </a:ext>
              </a:extLst>
            </p:cNvPr>
            <p:cNvGrpSpPr/>
            <p:nvPr/>
          </p:nvGrpSpPr>
          <p:grpSpPr>
            <a:xfrm>
              <a:off x="689910" y="2947408"/>
              <a:ext cx="7215418" cy="502217"/>
              <a:chOff x="689910" y="2947408"/>
              <a:chExt cx="7215418" cy="502217"/>
            </a:xfrm>
          </p:grpSpPr>
          <p:sp>
            <p:nvSpPr>
              <p:cNvPr id="22" name="Shape 404">
                <a:extLst>
                  <a:ext uri="{FF2B5EF4-FFF2-40B4-BE49-F238E27FC236}">
                    <a16:creationId xmlns:a16="http://schemas.microsoft.com/office/drawing/2014/main" id="{48725D5D-F109-4AEB-A5B7-17C9A1EE7708}"/>
                  </a:ext>
                </a:extLst>
              </p:cNvPr>
              <p:cNvSpPr txBox="1"/>
              <p:nvPr/>
            </p:nvSpPr>
            <p:spPr>
              <a:xfrm>
                <a:off x="689910" y="2947426"/>
                <a:ext cx="596400" cy="5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36576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" sz="2500" b="0" dirty="0">
                    <a:solidFill>
                      <a:schemeClr val="accent2"/>
                    </a:solidFill>
                    <a:latin typeface="Helvetica LT Std" panose="020B0504020202020204" pitchFamily="34" charset="0"/>
                  </a:rPr>
                  <a:t>1.</a:t>
                </a:r>
              </a:p>
            </p:txBody>
          </p:sp>
          <p:sp>
            <p:nvSpPr>
              <p:cNvPr id="23" name="Shape 405">
                <a:extLst>
                  <a:ext uri="{FF2B5EF4-FFF2-40B4-BE49-F238E27FC236}">
                    <a16:creationId xmlns:a16="http://schemas.microsoft.com/office/drawing/2014/main" id="{D36978F5-9203-4AE3-ABE8-9FB3DACF8E89}"/>
                  </a:ext>
                </a:extLst>
              </p:cNvPr>
              <p:cNvSpPr txBox="1"/>
              <p:nvPr/>
            </p:nvSpPr>
            <p:spPr>
              <a:xfrm>
                <a:off x="1362510" y="2947408"/>
                <a:ext cx="6542818" cy="5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>
                  <a:spcBef>
                    <a:spcPts val="0"/>
                  </a:spcBef>
                </a:pPr>
                <a:r>
                  <a:rPr lang="en-US" sz="1700" b="0" dirty="0">
                    <a:latin typeface="Helvetica LT Std" panose="020B0504020202020204" pitchFamily="34" charset="0"/>
                  </a:rPr>
                  <a:t>xxx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89DC43A-5E71-407A-8D65-1A02B1129AC8}"/>
                </a:ext>
              </a:extLst>
            </p:cNvPr>
            <p:cNvGrpSpPr/>
            <p:nvPr/>
          </p:nvGrpSpPr>
          <p:grpSpPr>
            <a:xfrm>
              <a:off x="8233259" y="3074557"/>
              <a:ext cx="968213" cy="247923"/>
              <a:chOff x="8233259" y="3074557"/>
              <a:chExt cx="968213" cy="247923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047D5CD-904F-4382-BD64-2E0DD1F9CCAB}"/>
                  </a:ext>
                </a:extLst>
              </p:cNvPr>
              <p:cNvSpPr/>
              <p:nvPr/>
            </p:nvSpPr>
            <p:spPr>
              <a:xfrm>
                <a:off x="8593509" y="3074557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93938227-08ED-4009-A7F0-AF0E19D8A361}"/>
                  </a:ext>
                </a:extLst>
              </p:cNvPr>
              <p:cNvSpPr/>
              <p:nvPr/>
            </p:nvSpPr>
            <p:spPr>
              <a:xfrm>
                <a:off x="8953549" y="3074557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B86D4F08-58D5-4DC8-BA1D-862D1689A890}"/>
                  </a:ext>
                </a:extLst>
              </p:cNvPr>
              <p:cNvSpPr/>
              <p:nvPr/>
            </p:nvSpPr>
            <p:spPr>
              <a:xfrm>
                <a:off x="8233259" y="3074557"/>
                <a:ext cx="247923" cy="247923"/>
              </a:xfrm>
              <a:prstGeom prst="ellipse">
                <a:avLst/>
              </a:prstGeom>
              <a:solidFill>
                <a:schemeClr val="accent3"/>
              </a:solidFill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0E33A-8AF6-4F75-B087-D29A92EA52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Goals and Color-Coded Status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F442CF-4357-4906-AD79-B33EDD90F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hape 388">
            <a:extLst>
              <a:ext uri="{FF2B5EF4-FFF2-40B4-BE49-F238E27FC236}">
                <a16:creationId xmlns:a16="http://schemas.microsoft.com/office/drawing/2014/main" id="{EDE978EE-15AC-4F9C-8A1B-2444D000D816}"/>
              </a:ext>
            </a:extLst>
          </p:cNvPr>
          <p:cNvSpPr txBox="1">
            <a:spLocks/>
          </p:cNvSpPr>
          <p:nvPr/>
        </p:nvSpPr>
        <p:spPr>
          <a:xfrm>
            <a:off x="569635" y="2283081"/>
            <a:ext cx="8769096" cy="54864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7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         </a:t>
            </a:r>
            <a:r>
              <a:rPr lang="en-US" sz="17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700" b="1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pic>
        <p:nvPicPr>
          <p:cNvPr id="8" name="Shape 391" descr="goals.png">
            <a:extLst>
              <a:ext uri="{FF2B5EF4-FFF2-40B4-BE49-F238E27FC236}">
                <a16:creationId xmlns:a16="http://schemas.microsoft.com/office/drawing/2014/main" id="{047BE6C9-968C-4FA2-B3BE-73521B952770}"/>
              </a:ext>
            </a:extLst>
          </p:cNvPr>
          <p:cNvPicPr preferRelativeResize="0"/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10" y="2395252"/>
            <a:ext cx="324298" cy="3242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9C44654-C8F5-4654-AE54-8E7B3145B390}"/>
              </a:ext>
            </a:extLst>
          </p:cNvPr>
          <p:cNvGrpSpPr/>
          <p:nvPr/>
        </p:nvGrpSpPr>
        <p:grpSpPr>
          <a:xfrm>
            <a:off x="689910" y="4025391"/>
            <a:ext cx="8511562" cy="502218"/>
            <a:chOff x="689910" y="4073307"/>
            <a:chExt cx="8511562" cy="502218"/>
          </a:xfrm>
        </p:grpSpPr>
        <p:sp>
          <p:nvSpPr>
            <p:cNvPr id="27" name="Shape 409">
              <a:extLst>
                <a:ext uri="{FF2B5EF4-FFF2-40B4-BE49-F238E27FC236}">
                  <a16:creationId xmlns:a16="http://schemas.microsoft.com/office/drawing/2014/main" id="{7150F955-D366-482C-A95F-6E28244A4081}"/>
                </a:ext>
              </a:extLst>
            </p:cNvPr>
            <p:cNvSpPr txBox="1"/>
            <p:nvPr/>
          </p:nvSpPr>
          <p:spPr>
            <a:xfrm>
              <a:off x="689910" y="4073325"/>
              <a:ext cx="5964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36576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" sz="2500" b="0" dirty="0">
                  <a:solidFill>
                    <a:schemeClr val="accent2"/>
                  </a:solidFill>
                  <a:latin typeface="Helvetica LT Std" panose="020B0504020202020204" pitchFamily="34" charset="0"/>
                </a:rPr>
                <a:t>3.</a:t>
              </a:r>
            </a:p>
          </p:txBody>
        </p:sp>
        <p:sp>
          <p:nvSpPr>
            <p:cNvPr id="28" name="Shape 410">
              <a:extLst>
                <a:ext uri="{FF2B5EF4-FFF2-40B4-BE49-F238E27FC236}">
                  <a16:creationId xmlns:a16="http://schemas.microsoft.com/office/drawing/2014/main" id="{F0ED98A2-E7AC-4E0F-B569-4E6EC91116D0}"/>
                </a:ext>
              </a:extLst>
            </p:cNvPr>
            <p:cNvSpPr txBox="1"/>
            <p:nvPr/>
          </p:nvSpPr>
          <p:spPr>
            <a:xfrm>
              <a:off x="1362510" y="4073307"/>
              <a:ext cx="63081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-US" sz="1700" b="0" dirty="0">
                  <a:latin typeface="Helvetica LT Std" panose="020B0504020202020204" pitchFamily="34" charset="0"/>
                </a:rPr>
                <a:t>xxx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F539983-407D-4DC9-9854-08B4E09F8837}"/>
                </a:ext>
              </a:extLst>
            </p:cNvPr>
            <p:cNvGrpSpPr/>
            <p:nvPr/>
          </p:nvGrpSpPr>
          <p:grpSpPr>
            <a:xfrm>
              <a:off x="8233259" y="4202751"/>
              <a:ext cx="968213" cy="247923"/>
              <a:chOff x="8233259" y="4376763"/>
              <a:chExt cx="968213" cy="247923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E949672F-0B3F-4021-9B49-F4C80B83B5F0}"/>
                  </a:ext>
                </a:extLst>
              </p:cNvPr>
              <p:cNvSpPr/>
              <p:nvPr/>
            </p:nvSpPr>
            <p:spPr>
              <a:xfrm>
                <a:off x="8593509" y="4376763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1CA2E2F0-CAC3-4A58-9151-491F5FB61CB5}"/>
                  </a:ext>
                </a:extLst>
              </p:cNvPr>
              <p:cNvSpPr/>
              <p:nvPr/>
            </p:nvSpPr>
            <p:spPr>
              <a:xfrm>
                <a:off x="8953549" y="4376763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A7244DB-0BB6-47AC-9E60-A0268F10437B}"/>
                  </a:ext>
                </a:extLst>
              </p:cNvPr>
              <p:cNvSpPr/>
              <p:nvPr/>
            </p:nvSpPr>
            <p:spPr>
              <a:xfrm>
                <a:off x="8233259" y="4376763"/>
                <a:ext cx="247923" cy="247923"/>
              </a:xfrm>
              <a:prstGeom prst="ellipse">
                <a:avLst/>
              </a:prstGeom>
              <a:solidFill>
                <a:schemeClr val="accent3"/>
              </a:solidFill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D4AD93E-8530-42C3-BE2E-5D0DB08782E8}"/>
              </a:ext>
            </a:extLst>
          </p:cNvPr>
          <p:cNvGrpSpPr/>
          <p:nvPr/>
        </p:nvGrpSpPr>
        <p:grpSpPr>
          <a:xfrm>
            <a:off x="689910" y="4564383"/>
            <a:ext cx="8518077" cy="502236"/>
            <a:chOff x="689910" y="4604535"/>
            <a:chExt cx="8518077" cy="502236"/>
          </a:xfrm>
        </p:grpSpPr>
        <p:sp>
          <p:nvSpPr>
            <p:cNvPr id="32" name="Shape 414">
              <a:extLst>
                <a:ext uri="{FF2B5EF4-FFF2-40B4-BE49-F238E27FC236}">
                  <a16:creationId xmlns:a16="http://schemas.microsoft.com/office/drawing/2014/main" id="{096FCB10-48C5-41C3-AA5C-A75268AF5D63}"/>
                </a:ext>
              </a:extLst>
            </p:cNvPr>
            <p:cNvSpPr txBox="1"/>
            <p:nvPr/>
          </p:nvSpPr>
          <p:spPr>
            <a:xfrm>
              <a:off x="689910" y="4604571"/>
              <a:ext cx="5964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36576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" sz="2500" b="0" dirty="0">
                  <a:solidFill>
                    <a:schemeClr val="accent2"/>
                  </a:solidFill>
                  <a:latin typeface="Helvetica LT Std" panose="020B0504020202020204" pitchFamily="34" charset="0"/>
                </a:rPr>
                <a:t>4.</a:t>
              </a:r>
            </a:p>
          </p:txBody>
        </p:sp>
        <p:sp>
          <p:nvSpPr>
            <p:cNvPr id="33" name="Shape 415">
              <a:extLst>
                <a:ext uri="{FF2B5EF4-FFF2-40B4-BE49-F238E27FC236}">
                  <a16:creationId xmlns:a16="http://schemas.microsoft.com/office/drawing/2014/main" id="{48B76ADC-CB42-46DF-8792-948A6835DB86}"/>
                </a:ext>
              </a:extLst>
            </p:cNvPr>
            <p:cNvSpPr txBox="1"/>
            <p:nvPr/>
          </p:nvSpPr>
          <p:spPr>
            <a:xfrm>
              <a:off x="1369025" y="4604535"/>
              <a:ext cx="6542818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-US" sz="1700" b="0" dirty="0">
                  <a:latin typeface="Helvetica LT Std" panose="020B0504020202020204" pitchFamily="34" charset="0"/>
                </a:rPr>
                <a:t>xxx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034A884-4D61-4F47-BAC0-8C9E58C90EFB}"/>
                </a:ext>
              </a:extLst>
            </p:cNvPr>
            <p:cNvGrpSpPr/>
            <p:nvPr/>
          </p:nvGrpSpPr>
          <p:grpSpPr>
            <a:xfrm>
              <a:off x="8239774" y="4736274"/>
              <a:ext cx="968213" cy="247923"/>
              <a:chOff x="8233259" y="4814135"/>
              <a:chExt cx="968213" cy="247923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550C89A0-9CE0-4BC8-8822-BC587CC7CE3F}"/>
                  </a:ext>
                </a:extLst>
              </p:cNvPr>
              <p:cNvSpPr/>
              <p:nvPr/>
            </p:nvSpPr>
            <p:spPr>
              <a:xfrm>
                <a:off x="8593509" y="4814135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2342B94B-D0FC-46B7-8562-ABEBA34F6638}"/>
                  </a:ext>
                </a:extLst>
              </p:cNvPr>
              <p:cNvSpPr/>
              <p:nvPr/>
            </p:nvSpPr>
            <p:spPr>
              <a:xfrm>
                <a:off x="8953549" y="4814135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4143D9ED-38CB-4E78-890E-08DF200D7788}"/>
                  </a:ext>
                </a:extLst>
              </p:cNvPr>
              <p:cNvSpPr/>
              <p:nvPr/>
            </p:nvSpPr>
            <p:spPr>
              <a:xfrm>
                <a:off x="8233259" y="4814135"/>
                <a:ext cx="247923" cy="247923"/>
              </a:xfrm>
              <a:prstGeom prst="ellipse">
                <a:avLst/>
              </a:prstGeom>
              <a:solidFill>
                <a:schemeClr val="accent3"/>
              </a:solidFill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17CF1B-1B12-4F3E-8DF6-66B9D93E8A73}"/>
              </a:ext>
            </a:extLst>
          </p:cNvPr>
          <p:cNvGrpSpPr/>
          <p:nvPr/>
        </p:nvGrpSpPr>
        <p:grpSpPr>
          <a:xfrm>
            <a:off x="689910" y="3486399"/>
            <a:ext cx="8511562" cy="502218"/>
            <a:chOff x="689910" y="3510357"/>
            <a:chExt cx="8511562" cy="502218"/>
          </a:xfrm>
        </p:grpSpPr>
        <p:sp>
          <p:nvSpPr>
            <p:cNvPr id="92" name="Shape 409">
              <a:extLst>
                <a:ext uri="{FF2B5EF4-FFF2-40B4-BE49-F238E27FC236}">
                  <a16:creationId xmlns:a16="http://schemas.microsoft.com/office/drawing/2014/main" id="{ADE6791D-68EA-48BC-B228-F92C7E402B62}"/>
                </a:ext>
              </a:extLst>
            </p:cNvPr>
            <p:cNvSpPr txBox="1"/>
            <p:nvPr/>
          </p:nvSpPr>
          <p:spPr>
            <a:xfrm>
              <a:off x="689910" y="3510375"/>
              <a:ext cx="5964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36576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" sz="2500" b="0" dirty="0">
                  <a:solidFill>
                    <a:schemeClr val="accent2"/>
                  </a:solidFill>
                  <a:latin typeface="Helvetica LT Std" panose="020B0504020202020204" pitchFamily="34" charset="0"/>
                </a:rPr>
                <a:t>2.</a:t>
              </a:r>
            </a:p>
          </p:txBody>
        </p:sp>
        <p:sp>
          <p:nvSpPr>
            <p:cNvPr id="93" name="Shape 410">
              <a:extLst>
                <a:ext uri="{FF2B5EF4-FFF2-40B4-BE49-F238E27FC236}">
                  <a16:creationId xmlns:a16="http://schemas.microsoft.com/office/drawing/2014/main" id="{0452BCD8-009C-489D-8DF2-46DC46632B88}"/>
                </a:ext>
              </a:extLst>
            </p:cNvPr>
            <p:cNvSpPr txBox="1"/>
            <p:nvPr/>
          </p:nvSpPr>
          <p:spPr>
            <a:xfrm>
              <a:off x="1362510" y="3510357"/>
              <a:ext cx="63081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-US" sz="1700" b="0" dirty="0">
                  <a:latin typeface="Helvetica LT Std" panose="020B0504020202020204" pitchFamily="34" charset="0"/>
                </a:rPr>
                <a:t>xxx</a:t>
              </a: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73A5A9F3-343D-455E-805F-D0A5772F6C9E}"/>
                </a:ext>
              </a:extLst>
            </p:cNvPr>
            <p:cNvGrpSpPr/>
            <p:nvPr/>
          </p:nvGrpSpPr>
          <p:grpSpPr>
            <a:xfrm>
              <a:off x="8233259" y="3639801"/>
              <a:ext cx="968213" cy="247923"/>
              <a:chOff x="8233259" y="4376763"/>
              <a:chExt cx="968213" cy="247923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E135180A-9169-47F8-A0B1-EC554AC1818D}"/>
                  </a:ext>
                </a:extLst>
              </p:cNvPr>
              <p:cNvSpPr/>
              <p:nvPr/>
            </p:nvSpPr>
            <p:spPr>
              <a:xfrm>
                <a:off x="8593509" y="4376763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0AC5C1B-6D70-4FB9-A417-75A5BF4A03EA}"/>
                  </a:ext>
                </a:extLst>
              </p:cNvPr>
              <p:cNvSpPr/>
              <p:nvPr/>
            </p:nvSpPr>
            <p:spPr>
              <a:xfrm>
                <a:off x="8953549" y="4376763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687AACE2-2F09-442C-B1DD-B484CB4A0928}"/>
                  </a:ext>
                </a:extLst>
              </p:cNvPr>
              <p:cNvSpPr/>
              <p:nvPr/>
            </p:nvSpPr>
            <p:spPr>
              <a:xfrm>
                <a:off x="8233259" y="4376763"/>
                <a:ext cx="247923" cy="247923"/>
              </a:xfrm>
              <a:prstGeom prst="ellipse">
                <a:avLst/>
              </a:prstGeom>
              <a:solidFill>
                <a:schemeClr val="accent3"/>
              </a:solidFill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5CE0CA6-0C3C-4F70-99DC-682D3694305B}"/>
              </a:ext>
            </a:extLst>
          </p:cNvPr>
          <p:cNvGrpSpPr/>
          <p:nvPr/>
        </p:nvGrpSpPr>
        <p:grpSpPr>
          <a:xfrm>
            <a:off x="689910" y="5103393"/>
            <a:ext cx="8511562" cy="502236"/>
            <a:chOff x="689910" y="5199223"/>
            <a:chExt cx="8511562" cy="502236"/>
          </a:xfrm>
        </p:grpSpPr>
        <p:sp>
          <p:nvSpPr>
            <p:cNvPr id="60" name="Shape 414">
              <a:extLst>
                <a:ext uri="{FF2B5EF4-FFF2-40B4-BE49-F238E27FC236}">
                  <a16:creationId xmlns:a16="http://schemas.microsoft.com/office/drawing/2014/main" id="{74262633-6F65-4C8E-9DAB-BBCC60186B7E}"/>
                </a:ext>
              </a:extLst>
            </p:cNvPr>
            <p:cNvSpPr txBox="1"/>
            <p:nvPr/>
          </p:nvSpPr>
          <p:spPr>
            <a:xfrm>
              <a:off x="689910" y="5199259"/>
              <a:ext cx="5964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36576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" sz="2500" b="0" dirty="0">
                  <a:solidFill>
                    <a:schemeClr val="accent2"/>
                  </a:solidFill>
                  <a:latin typeface="Helvetica LT Std" panose="020B0504020202020204" pitchFamily="34" charset="0"/>
                </a:rPr>
                <a:t>5.</a:t>
              </a:r>
            </a:p>
          </p:txBody>
        </p:sp>
        <p:sp>
          <p:nvSpPr>
            <p:cNvPr id="61" name="Shape 415">
              <a:extLst>
                <a:ext uri="{FF2B5EF4-FFF2-40B4-BE49-F238E27FC236}">
                  <a16:creationId xmlns:a16="http://schemas.microsoft.com/office/drawing/2014/main" id="{02B3C46D-739A-4937-B8CF-7EACB44A77A1}"/>
                </a:ext>
              </a:extLst>
            </p:cNvPr>
            <p:cNvSpPr txBox="1"/>
            <p:nvPr/>
          </p:nvSpPr>
          <p:spPr>
            <a:xfrm>
              <a:off x="1362510" y="5199223"/>
              <a:ext cx="6542818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-US" sz="1700" b="0" dirty="0">
                  <a:latin typeface="Helvetica LT Std" panose="020B0504020202020204" pitchFamily="34" charset="0"/>
                </a:rPr>
                <a:t>xxx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495390C-7A38-4E72-932B-EF4E1578661C}"/>
                </a:ext>
              </a:extLst>
            </p:cNvPr>
            <p:cNvGrpSpPr/>
            <p:nvPr/>
          </p:nvGrpSpPr>
          <p:grpSpPr>
            <a:xfrm>
              <a:off x="8233259" y="5330962"/>
              <a:ext cx="968213" cy="247923"/>
              <a:chOff x="8233259" y="4814135"/>
              <a:chExt cx="968213" cy="247923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8614A27A-AF77-42DB-BD7D-6ADE9D459B2F}"/>
                  </a:ext>
                </a:extLst>
              </p:cNvPr>
              <p:cNvSpPr/>
              <p:nvPr/>
            </p:nvSpPr>
            <p:spPr>
              <a:xfrm>
                <a:off x="8593509" y="4814135"/>
                <a:ext cx="247923" cy="247923"/>
              </a:xfrm>
              <a:prstGeom prst="ellipse">
                <a:avLst/>
              </a:prstGeom>
              <a:solidFill>
                <a:schemeClr val="accent5"/>
              </a:solidFill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A18B64B2-495B-4819-B84A-4400D1DDED9E}"/>
                  </a:ext>
                </a:extLst>
              </p:cNvPr>
              <p:cNvSpPr/>
              <p:nvPr/>
            </p:nvSpPr>
            <p:spPr>
              <a:xfrm>
                <a:off x="8953549" y="4814135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B576D83-6026-48C7-A840-344331603C64}"/>
                  </a:ext>
                </a:extLst>
              </p:cNvPr>
              <p:cNvSpPr/>
              <p:nvPr/>
            </p:nvSpPr>
            <p:spPr>
              <a:xfrm>
                <a:off x="8233259" y="4814135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34AD9B-003D-475C-8F5A-3ECE0489571B}"/>
              </a:ext>
            </a:extLst>
          </p:cNvPr>
          <p:cNvGrpSpPr/>
          <p:nvPr/>
        </p:nvGrpSpPr>
        <p:grpSpPr>
          <a:xfrm>
            <a:off x="689910" y="5642407"/>
            <a:ext cx="8511562" cy="502236"/>
            <a:chOff x="689910" y="5199223"/>
            <a:chExt cx="8511562" cy="502236"/>
          </a:xfrm>
        </p:grpSpPr>
        <p:sp>
          <p:nvSpPr>
            <p:cNvPr id="53" name="Shape 414">
              <a:extLst>
                <a:ext uri="{FF2B5EF4-FFF2-40B4-BE49-F238E27FC236}">
                  <a16:creationId xmlns:a16="http://schemas.microsoft.com/office/drawing/2014/main" id="{281C3906-5041-4876-90C0-5CC6EE2AC71C}"/>
                </a:ext>
              </a:extLst>
            </p:cNvPr>
            <p:cNvSpPr txBox="1"/>
            <p:nvPr/>
          </p:nvSpPr>
          <p:spPr>
            <a:xfrm>
              <a:off x="689910" y="5199259"/>
              <a:ext cx="5964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36576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" sz="2500" b="0" dirty="0">
                  <a:solidFill>
                    <a:schemeClr val="accent2"/>
                  </a:solidFill>
                  <a:latin typeface="Helvetica LT Std" panose="020B0504020202020204" pitchFamily="34" charset="0"/>
                </a:rPr>
                <a:t>6.</a:t>
              </a:r>
            </a:p>
          </p:txBody>
        </p:sp>
        <p:sp>
          <p:nvSpPr>
            <p:cNvPr id="54" name="Shape 415">
              <a:extLst>
                <a:ext uri="{FF2B5EF4-FFF2-40B4-BE49-F238E27FC236}">
                  <a16:creationId xmlns:a16="http://schemas.microsoft.com/office/drawing/2014/main" id="{2139D859-F1C0-4C4F-A560-AA75E9DAA267}"/>
                </a:ext>
              </a:extLst>
            </p:cNvPr>
            <p:cNvSpPr txBox="1"/>
            <p:nvPr/>
          </p:nvSpPr>
          <p:spPr>
            <a:xfrm>
              <a:off x="1362510" y="5199223"/>
              <a:ext cx="6542818" cy="5022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</a:pPr>
              <a:r>
                <a:rPr lang="en-US" sz="1700" b="0" dirty="0">
                  <a:latin typeface="Helvetica LT Std" panose="020B0504020202020204" pitchFamily="34" charset="0"/>
                </a:rPr>
                <a:t>xxx</a:t>
              </a:r>
              <a:endParaRPr lang="en" sz="1700" b="0" dirty="0">
                <a:latin typeface="Helvetica LT Std" panose="020B0504020202020204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6FC2A0A-67B3-4826-8172-0E0AD3F43052}"/>
                </a:ext>
              </a:extLst>
            </p:cNvPr>
            <p:cNvGrpSpPr/>
            <p:nvPr/>
          </p:nvGrpSpPr>
          <p:grpSpPr>
            <a:xfrm>
              <a:off x="8233259" y="5330962"/>
              <a:ext cx="968213" cy="247923"/>
              <a:chOff x="8233259" y="4814135"/>
              <a:chExt cx="968213" cy="247923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2FF4C248-BECF-461A-85C0-80854741FA4E}"/>
                  </a:ext>
                </a:extLst>
              </p:cNvPr>
              <p:cNvSpPr/>
              <p:nvPr/>
            </p:nvSpPr>
            <p:spPr>
              <a:xfrm>
                <a:off x="8593509" y="4814135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261FB07-2BCD-4D9C-9D71-D641ACB3B13D}"/>
                  </a:ext>
                </a:extLst>
              </p:cNvPr>
              <p:cNvSpPr/>
              <p:nvPr/>
            </p:nvSpPr>
            <p:spPr>
              <a:xfrm>
                <a:off x="8953549" y="4814135"/>
                <a:ext cx="247923" cy="247923"/>
              </a:xfrm>
              <a:prstGeom prst="ellipse">
                <a:avLst/>
              </a:prstGeom>
              <a:noFill/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F2089C5-4BAE-4F57-8CFD-3E4BBE713996}"/>
                  </a:ext>
                </a:extLst>
              </p:cNvPr>
              <p:cNvSpPr/>
              <p:nvPr/>
            </p:nvSpPr>
            <p:spPr>
              <a:xfrm>
                <a:off x="8233259" y="4814135"/>
                <a:ext cx="247923" cy="247923"/>
              </a:xfrm>
              <a:prstGeom prst="ellipse">
                <a:avLst/>
              </a:prstGeom>
              <a:solidFill>
                <a:schemeClr val="accent3"/>
              </a:solidFill>
              <a:ln w="190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US" sz="15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9759FA8-7115-4772-8A3E-688B4B06E1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B66ABA5-901D-49FA-A431-E8B67DEC03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149CC76-A88D-4991-8160-4B903785F4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Freeform 5">
            <a:extLst>
              <a:ext uri="{FF2B5EF4-FFF2-40B4-BE49-F238E27FC236}">
                <a16:creationId xmlns:a16="http://schemas.microsoft.com/office/drawing/2014/main" id="{A13B8702-65B5-4B3C-B087-8B2338339731}"/>
              </a:ext>
            </a:extLst>
          </p:cNvPr>
          <p:cNvSpPr>
            <a:spLocks noEditPoints="1"/>
          </p:cNvSpPr>
          <p:nvPr/>
        </p:nvSpPr>
        <p:spPr bwMode="auto">
          <a:xfrm>
            <a:off x="8357220" y="5086048"/>
            <a:ext cx="718696" cy="536889"/>
          </a:xfrm>
          <a:custGeom>
            <a:avLst/>
            <a:gdLst>
              <a:gd name="T0" fmla="*/ 4836 w 18717"/>
              <a:gd name="T1" fmla="*/ 367 h 8698"/>
              <a:gd name="T2" fmla="*/ 3031 w 18717"/>
              <a:gd name="T3" fmla="*/ 898 h 8698"/>
              <a:gd name="T4" fmla="*/ 1965 w 18717"/>
              <a:gd name="T5" fmla="*/ 1370 h 8698"/>
              <a:gd name="T6" fmla="*/ 645 w 18717"/>
              <a:gd name="T7" fmla="*/ 2366 h 8698"/>
              <a:gd name="T8" fmla="*/ 114 w 18717"/>
              <a:gd name="T9" fmla="*/ 3228 h 8698"/>
              <a:gd name="T10" fmla="*/ 481 w 18717"/>
              <a:gd name="T11" fmla="*/ 5162 h 8698"/>
              <a:gd name="T12" fmla="*/ 1811 w 18717"/>
              <a:gd name="T13" fmla="*/ 6440 h 8698"/>
              <a:gd name="T14" fmla="*/ 2972 w 18717"/>
              <a:gd name="T15" fmla="*/ 7094 h 8698"/>
              <a:gd name="T16" fmla="*/ 4134 w 18717"/>
              <a:gd name="T17" fmla="*/ 7598 h 8698"/>
              <a:gd name="T18" fmla="*/ 5493 w 18717"/>
              <a:gd name="T19" fmla="*/ 8033 h 8698"/>
              <a:gd name="T20" fmla="*/ 9945 w 18717"/>
              <a:gd name="T21" fmla="*/ 8691 h 8698"/>
              <a:gd name="T22" fmla="*/ 13194 w 18717"/>
              <a:gd name="T23" fmla="*/ 8411 h 8698"/>
              <a:gd name="T24" fmla="*/ 14732 w 18717"/>
              <a:gd name="T25" fmla="*/ 7944 h 8698"/>
              <a:gd name="T26" fmla="*/ 15618 w 18717"/>
              <a:gd name="T27" fmla="*/ 7586 h 8698"/>
              <a:gd name="T28" fmla="*/ 16877 w 18717"/>
              <a:gd name="T29" fmla="*/ 6846 h 8698"/>
              <a:gd name="T30" fmla="*/ 18420 w 18717"/>
              <a:gd name="T31" fmla="*/ 5331 h 8698"/>
              <a:gd name="T32" fmla="*/ 18448 w 18717"/>
              <a:gd name="T33" fmla="*/ 3559 h 8698"/>
              <a:gd name="T34" fmla="*/ 17268 w 18717"/>
              <a:gd name="T35" fmla="*/ 2472 h 8698"/>
              <a:gd name="T36" fmla="*/ 16400 w 18717"/>
              <a:gd name="T37" fmla="*/ 2015 h 8698"/>
              <a:gd name="T38" fmla="*/ 15346 w 18717"/>
              <a:gd name="T39" fmla="*/ 1647 h 8698"/>
              <a:gd name="T40" fmla="*/ 13360 w 18717"/>
              <a:gd name="T41" fmla="*/ 1195 h 8698"/>
              <a:gd name="T42" fmla="*/ 11257 w 18717"/>
              <a:gd name="T43" fmla="*/ 1018 h 8698"/>
              <a:gd name="T44" fmla="*/ 9761 w 18717"/>
              <a:gd name="T45" fmla="*/ 928 h 8698"/>
              <a:gd name="T46" fmla="*/ 6436 w 18717"/>
              <a:gd name="T47" fmla="*/ 1219 h 8698"/>
              <a:gd name="T48" fmla="*/ 4745 w 18717"/>
              <a:gd name="T49" fmla="*/ 1746 h 8698"/>
              <a:gd name="T50" fmla="*/ 4141 w 18717"/>
              <a:gd name="T51" fmla="*/ 2013 h 8698"/>
              <a:gd name="T52" fmla="*/ 3557 w 18717"/>
              <a:gd name="T53" fmla="*/ 2320 h 8698"/>
              <a:gd name="T54" fmla="*/ 4137 w 18717"/>
              <a:gd name="T55" fmla="*/ 2175 h 8698"/>
              <a:gd name="T56" fmla="*/ 5786 w 18717"/>
              <a:gd name="T57" fmla="*/ 1633 h 8698"/>
              <a:gd name="T58" fmla="*/ 7200 w 18717"/>
              <a:gd name="T59" fmla="*/ 1299 h 8698"/>
              <a:gd name="T60" fmla="*/ 11824 w 18717"/>
              <a:gd name="T61" fmla="*/ 1174 h 8698"/>
              <a:gd name="T62" fmla="*/ 13597 w 18717"/>
              <a:gd name="T63" fmla="*/ 1476 h 8698"/>
              <a:gd name="T64" fmla="*/ 14503 w 18717"/>
              <a:gd name="T65" fmla="*/ 1666 h 8698"/>
              <a:gd name="T66" fmla="*/ 16967 w 18717"/>
              <a:gd name="T67" fmla="*/ 2527 h 8698"/>
              <a:gd name="T68" fmla="*/ 17733 w 18717"/>
              <a:gd name="T69" fmla="*/ 2997 h 8698"/>
              <a:gd name="T70" fmla="*/ 18264 w 18717"/>
              <a:gd name="T71" fmla="*/ 3607 h 8698"/>
              <a:gd name="T72" fmla="*/ 18344 w 18717"/>
              <a:gd name="T73" fmla="*/ 4782 h 8698"/>
              <a:gd name="T74" fmla="*/ 17917 w 18717"/>
              <a:gd name="T75" fmla="*/ 5574 h 8698"/>
              <a:gd name="T76" fmla="*/ 16995 w 18717"/>
              <a:gd name="T77" fmla="*/ 6311 h 8698"/>
              <a:gd name="T78" fmla="*/ 16446 w 18717"/>
              <a:gd name="T79" fmla="*/ 6679 h 8698"/>
              <a:gd name="T80" fmla="*/ 15681 w 18717"/>
              <a:gd name="T81" fmla="*/ 7127 h 8698"/>
              <a:gd name="T82" fmla="*/ 14914 w 18717"/>
              <a:gd name="T83" fmla="*/ 7506 h 8698"/>
              <a:gd name="T84" fmla="*/ 14494 w 18717"/>
              <a:gd name="T85" fmla="*/ 7658 h 8698"/>
              <a:gd name="T86" fmla="*/ 13255 w 18717"/>
              <a:gd name="T87" fmla="*/ 7969 h 8698"/>
              <a:gd name="T88" fmla="*/ 12405 w 18717"/>
              <a:gd name="T89" fmla="*/ 8127 h 8698"/>
              <a:gd name="T90" fmla="*/ 10960 w 18717"/>
              <a:gd name="T91" fmla="*/ 8264 h 8698"/>
              <a:gd name="T92" fmla="*/ 9064 w 18717"/>
              <a:gd name="T93" fmla="*/ 8231 h 8698"/>
              <a:gd name="T94" fmla="*/ 7832 w 18717"/>
              <a:gd name="T95" fmla="*/ 8116 h 8698"/>
              <a:gd name="T96" fmla="*/ 6816 w 18717"/>
              <a:gd name="T97" fmla="*/ 7942 h 8698"/>
              <a:gd name="T98" fmla="*/ 5879 w 18717"/>
              <a:gd name="T99" fmla="*/ 7693 h 8698"/>
              <a:gd name="T100" fmla="*/ 5006 w 18717"/>
              <a:gd name="T101" fmla="*/ 7464 h 8698"/>
              <a:gd name="T102" fmla="*/ 3607 w 18717"/>
              <a:gd name="T103" fmla="*/ 6966 h 8698"/>
              <a:gd name="T104" fmla="*/ 2764 w 18717"/>
              <a:gd name="T105" fmla="*/ 6643 h 8698"/>
              <a:gd name="T106" fmla="*/ 2238 w 18717"/>
              <a:gd name="T107" fmla="*/ 6302 h 8698"/>
              <a:gd name="T108" fmla="*/ 1359 w 18717"/>
              <a:gd name="T109" fmla="*/ 5675 h 8698"/>
              <a:gd name="T110" fmla="*/ 353 w 18717"/>
              <a:gd name="T111" fmla="*/ 3396 h 8698"/>
              <a:gd name="T112" fmla="*/ 1810 w 18717"/>
              <a:gd name="T113" fmla="*/ 1760 h 8698"/>
              <a:gd name="T114" fmla="*/ 2656 w 18717"/>
              <a:gd name="T115" fmla="*/ 1320 h 8698"/>
              <a:gd name="T116" fmla="*/ 4798 w 18717"/>
              <a:gd name="T117" fmla="*/ 670 h 8698"/>
              <a:gd name="T118" fmla="*/ 8057 w 18717"/>
              <a:gd name="T119" fmla="*/ 262 h 8698"/>
              <a:gd name="T120" fmla="*/ 7661 w 18717"/>
              <a:gd name="T121" fmla="*/ 0 h 8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17" h="8698">
                <a:moveTo>
                  <a:pt x="7545" y="3"/>
                </a:moveTo>
                <a:lnTo>
                  <a:pt x="7041" y="41"/>
                </a:lnTo>
                <a:lnTo>
                  <a:pt x="6407" y="95"/>
                </a:lnTo>
                <a:lnTo>
                  <a:pt x="6346" y="101"/>
                </a:lnTo>
                <a:lnTo>
                  <a:pt x="6227" y="119"/>
                </a:lnTo>
                <a:lnTo>
                  <a:pt x="6187" y="127"/>
                </a:lnTo>
                <a:lnTo>
                  <a:pt x="6151" y="137"/>
                </a:lnTo>
                <a:lnTo>
                  <a:pt x="6063" y="149"/>
                </a:lnTo>
                <a:lnTo>
                  <a:pt x="6027" y="150"/>
                </a:lnTo>
                <a:lnTo>
                  <a:pt x="5988" y="152"/>
                </a:lnTo>
                <a:lnTo>
                  <a:pt x="5886" y="168"/>
                </a:lnTo>
                <a:lnTo>
                  <a:pt x="5841" y="182"/>
                </a:lnTo>
                <a:lnTo>
                  <a:pt x="5788" y="196"/>
                </a:lnTo>
                <a:lnTo>
                  <a:pt x="5632" y="222"/>
                </a:lnTo>
                <a:lnTo>
                  <a:pt x="5552" y="230"/>
                </a:lnTo>
                <a:lnTo>
                  <a:pt x="5479" y="239"/>
                </a:lnTo>
                <a:lnTo>
                  <a:pt x="5369" y="257"/>
                </a:lnTo>
                <a:lnTo>
                  <a:pt x="5348" y="265"/>
                </a:lnTo>
                <a:lnTo>
                  <a:pt x="5334" y="272"/>
                </a:lnTo>
                <a:lnTo>
                  <a:pt x="5265" y="288"/>
                </a:lnTo>
                <a:lnTo>
                  <a:pt x="5221" y="295"/>
                </a:lnTo>
                <a:lnTo>
                  <a:pt x="5079" y="313"/>
                </a:lnTo>
                <a:lnTo>
                  <a:pt x="4908" y="346"/>
                </a:lnTo>
                <a:lnTo>
                  <a:pt x="4836" y="367"/>
                </a:lnTo>
                <a:lnTo>
                  <a:pt x="4821" y="375"/>
                </a:lnTo>
                <a:lnTo>
                  <a:pt x="4802" y="385"/>
                </a:lnTo>
                <a:lnTo>
                  <a:pt x="4694" y="412"/>
                </a:lnTo>
                <a:lnTo>
                  <a:pt x="4624" y="426"/>
                </a:lnTo>
                <a:lnTo>
                  <a:pt x="4519" y="446"/>
                </a:lnTo>
                <a:lnTo>
                  <a:pt x="4262" y="505"/>
                </a:lnTo>
                <a:lnTo>
                  <a:pt x="3996" y="575"/>
                </a:lnTo>
                <a:lnTo>
                  <a:pt x="3779" y="643"/>
                </a:lnTo>
                <a:lnTo>
                  <a:pt x="3710" y="669"/>
                </a:lnTo>
                <a:lnTo>
                  <a:pt x="3680" y="683"/>
                </a:lnTo>
                <a:lnTo>
                  <a:pt x="3616" y="699"/>
                </a:lnTo>
                <a:lnTo>
                  <a:pt x="3596" y="702"/>
                </a:lnTo>
                <a:lnTo>
                  <a:pt x="3572" y="704"/>
                </a:lnTo>
                <a:lnTo>
                  <a:pt x="3487" y="727"/>
                </a:lnTo>
                <a:lnTo>
                  <a:pt x="3389" y="759"/>
                </a:lnTo>
                <a:lnTo>
                  <a:pt x="3313" y="790"/>
                </a:lnTo>
                <a:lnTo>
                  <a:pt x="3296" y="800"/>
                </a:lnTo>
                <a:lnTo>
                  <a:pt x="3289" y="807"/>
                </a:lnTo>
                <a:lnTo>
                  <a:pt x="3256" y="815"/>
                </a:lnTo>
                <a:lnTo>
                  <a:pt x="3237" y="817"/>
                </a:lnTo>
                <a:lnTo>
                  <a:pt x="3213" y="819"/>
                </a:lnTo>
                <a:lnTo>
                  <a:pt x="3128" y="851"/>
                </a:lnTo>
                <a:lnTo>
                  <a:pt x="3078" y="875"/>
                </a:lnTo>
                <a:lnTo>
                  <a:pt x="3031" y="898"/>
                </a:lnTo>
                <a:lnTo>
                  <a:pt x="2954" y="928"/>
                </a:lnTo>
                <a:lnTo>
                  <a:pt x="2937" y="931"/>
                </a:lnTo>
                <a:lnTo>
                  <a:pt x="2922" y="934"/>
                </a:lnTo>
                <a:lnTo>
                  <a:pt x="2871" y="953"/>
                </a:lnTo>
                <a:lnTo>
                  <a:pt x="2844" y="966"/>
                </a:lnTo>
                <a:lnTo>
                  <a:pt x="2765" y="1000"/>
                </a:lnTo>
                <a:lnTo>
                  <a:pt x="2655" y="1037"/>
                </a:lnTo>
                <a:lnTo>
                  <a:pt x="2605" y="1052"/>
                </a:lnTo>
                <a:lnTo>
                  <a:pt x="2532" y="1083"/>
                </a:lnTo>
                <a:lnTo>
                  <a:pt x="2519" y="1092"/>
                </a:lnTo>
                <a:lnTo>
                  <a:pt x="2507" y="1104"/>
                </a:lnTo>
                <a:lnTo>
                  <a:pt x="2428" y="1141"/>
                </a:lnTo>
                <a:lnTo>
                  <a:pt x="2374" y="1161"/>
                </a:lnTo>
                <a:lnTo>
                  <a:pt x="2259" y="1206"/>
                </a:lnTo>
                <a:lnTo>
                  <a:pt x="2138" y="1265"/>
                </a:lnTo>
                <a:lnTo>
                  <a:pt x="2097" y="1294"/>
                </a:lnTo>
                <a:lnTo>
                  <a:pt x="2094" y="1304"/>
                </a:lnTo>
                <a:lnTo>
                  <a:pt x="2092" y="1312"/>
                </a:lnTo>
                <a:lnTo>
                  <a:pt x="2068" y="1321"/>
                </a:lnTo>
                <a:lnTo>
                  <a:pt x="2050" y="1323"/>
                </a:lnTo>
                <a:lnTo>
                  <a:pt x="2032" y="1324"/>
                </a:lnTo>
                <a:lnTo>
                  <a:pt x="1994" y="1341"/>
                </a:lnTo>
                <a:lnTo>
                  <a:pt x="1981" y="1355"/>
                </a:lnTo>
                <a:lnTo>
                  <a:pt x="1965" y="1370"/>
                </a:lnTo>
                <a:lnTo>
                  <a:pt x="1897" y="1412"/>
                </a:lnTo>
                <a:lnTo>
                  <a:pt x="1857" y="1433"/>
                </a:lnTo>
                <a:lnTo>
                  <a:pt x="1816" y="1454"/>
                </a:lnTo>
                <a:lnTo>
                  <a:pt x="1736" y="1506"/>
                </a:lnTo>
                <a:lnTo>
                  <a:pt x="1709" y="1527"/>
                </a:lnTo>
                <a:lnTo>
                  <a:pt x="1689" y="1546"/>
                </a:lnTo>
                <a:lnTo>
                  <a:pt x="1647" y="1572"/>
                </a:lnTo>
                <a:lnTo>
                  <a:pt x="1633" y="1575"/>
                </a:lnTo>
                <a:lnTo>
                  <a:pt x="1622" y="1577"/>
                </a:lnTo>
                <a:lnTo>
                  <a:pt x="1593" y="1590"/>
                </a:lnTo>
                <a:lnTo>
                  <a:pt x="1581" y="1600"/>
                </a:lnTo>
                <a:lnTo>
                  <a:pt x="1505" y="1655"/>
                </a:lnTo>
                <a:lnTo>
                  <a:pt x="1326" y="1768"/>
                </a:lnTo>
                <a:lnTo>
                  <a:pt x="1268" y="1806"/>
                </a:lnTo>
                <a:lnTo>
                  <a:pt x="1243" y="1828"/>
                </a:lnTo>
                <a:lnTo>
                  <a:pt x="1203" y="1866"/>
                </a:lnTo>
                <a:lnTo>
                  <a:pt x="1094" y="1957"/>
                </a:lnTo>
                <a:lnTo>
                  <a:pt x="977" y="2053"/>
                </a:lnTo>
                <a:lnTo>
                  <a:pt x="909" y="2110"/>
                </a:lnTo>
                <a:lnTo>
                  <a:pt x="850" y="2166"/>
                </a:lnTo>
                <a:lnTo>
                  <a:pt x="753" y="2248"/>
                </a:lnTo>
                <a:lnTo>
                  <a:pt x="710" y="2287"/>
                </a:lnTo>
                <a:lnTo>
                  <a:pt x="651" y="2352"/>
                </a:lnTo>
                <a:lnTo>
                  <a:pt x="645" y="2366"/>
                </a:lnTo>
                <a:lnTo>
                  <a:pt x="641" y="2379"/>
                </a:lnTo>
                <a:lnTo>
                  <a:pt x="603" y="2430"/>
                </a:lnTo>
                <a:lnTo>
                  <a:pt x="574" y="2461"/>
                </a:lnTo>
                <a:lnTo>
                  <a:pt x="541" y="2493"/>
                </a:lnTo>
                <a:lnTo>
                  <a:pt x="463" y="2588"/>
                </a:lnTo>
                <a:lnTo>
                  <a:pt x="432" y="2633"/>
                </a:lnTo>
                <a:lnTo>
                  <a:pt x="401" y="2675"/>
                </a:lnTo>
                <a:lnTo>
                  <a:pt x="353" y="2734"/>
                </a:lnTo>
                <a:lnTo>
                  <a:pt x="342" y="2744"/>
                </a:lnTo>
                <a:lnTo>
                  <a:pt x="335" y="2749"/>
                </a:lnTo>
                <a:lnTo>
                  <a:pt x="324" y="2779"/>
                </a:lnTo>
                <a:lnTo>
                  <a:pt x="323" y="2799"/>
                </a:lnTo>
                <a:lnTo>
                  <a:pt x="320" y="2819"/>
                </a:lnTo>
                <a:lnTo>
                  <a:pt x="295" y="2876"/>
                </a:lnTo>
                <a:lnTo>
                  <a:pt x="277" y="2902"/>
                </a:lnTo>
                <a:lnTo>
                  <a:pt x="259" y="2927"/>
                </a:lnTo>
                <a:lnTo>
                  <a:pt x="234" y="2974"/>
                </a:lnTo>
                <a:lnTo>
                  <a:pt x="231" y="2989"/>
                </a:lnTo>
                <a:lnTo>
                  <a:pt x="229" y="3002"/>
                </a:lnTo>
                <a:lnTo>
                  <a:pt x="204" y="3040"/>
                </a:lnTo>
                <a:lnTo>
                  <a:pt x="185" y="3058"/>
                </a:lnTo>
                <a:lnTo>
                  <a:pt x="167" y="3080"/>
                </a:lnTo>
                <a:lnTo>
                  <a:pt x="127" y="3174"/>
                </a:lnTo>
                <a:lnTo>
                  <a:pt x="114" y="3228"/>
                </a:lnTo>
                <a:lnTo>
                  <a:pt x="100" y="3286"/>
                </a:lnTo>
                <a:lnTo>
                  <a:pt x="62" y="3404"/>
                </a:lnTo>
                <a:lnTo>
                  <a:pt x="42" y="3447"/>
                </a:lnTo>
                <a:lnTo>
                  <a:pt x="33" y="3473"/>
                </a:lnTo>
                <a:lnTo>
                  <a:pt x="16" y="3555"/>
                </a:lnTo>
                <a:lnTo>
                  <a:pt x="1" y="3726"/>
                </a:lnTo>
                <a:lnTo>
                  <a:pt x="0" y="3999"/>
                </a:lnTo>
                <a:lnTo>
                  <a:pt x="13" y="4192"/>
                </a:lnTo>
                <a:lnTo>
                  <a:pt x="29" y="4301"/>
                </a:lnTo>
                <a:lnTo>
                  <a:pt x="38" y="4344"/>
                </a:lnTo>
                <a:lnTo>
                  <a:pt x="53" y="4400"/>
                </a:lnTo>
                <a:lnTo>
                  <a:pt x="110" y="4548"/>
                </a:lnTo>
                <a:lnTo>
                  <a:pt x="179" y="4705"/>
                </a:lnTo>
                <a:lnTo>
                  <a:pt x="248" y="4835"/>
                </a:lnTo>
                <a:lnTo>
                  <a:pt x="274" y="4876"/>
                </a:lnTo>
                <a:lnTo>
                  <a:pt x="311" y="4927"/>
                </a:lnTo>
                <a:lnTo>
                  <a:pt x="346" y="4978"/>
                </a:lnTo>
                <a:lnTo>
                  <a:pt x="378" y="5024"/>
                </a:lnTo>
                <a:lnTo>
                  <a:pt x="405" y="5055"/>
                </a:lnTo>
                <a:lnTo>
                  <a:pt x="426" y="5084"/>
                </a:lnTo>
                <a:lnTo>
                  <a:pt x="445" y="5120"/>
                </a:lnTo>
                <a:lnTo>
                  <a:pt x="451" y="5137"/>
                </a:lnTo>
                <a:lnTo>
                  <a:pt x="472" y="5159"/>
                </a:lnTo>
                <a:lnTo>
                  <a:pt x="481" y="5162"/>
                </a:lnTo>
                <a:lnTo>
                  <a:pt x="491" y="5164"/>
                </a:lnTo>
                <a:lnTo>
                  <a:pt x="512" y="5189"/>
                </a:lnTo>
                <a:lnTo>
                  <a:pt x="518" y="5207"/>
                </a:lnTo>
                <a:lnTo>
                  <a:pt x="528" y="5229"/>
                </a:lnTo>
                <a:lnTo>
                  <a:pt x="563" y="5286"/>
                </a:lnTo>
                <a:lnTo>
                  <a:pt x="583" y="5311"/>
                </a:lnTo>
                <a:lnTo>
                  <a:pt x="633" y="5367"/>
                </a:lnTo>
                <a:lnTo>
                  <a:pt x="680" y="5428"/>
                </a:lnTo>
                <a:lnTo>
                  <a:pt x="724" y="5484"/>
                </a:lnTo>
                <a:lnTo>
                  <a:pt x="897" y="5665"/>
                </a:lnTo>
                <a:lnTo>
                  <a:pt x="1116" y="5879"/>
                </a:lnTo>
                <a:lnTo>
                  <a:pt x="1327" y="6072"/>
                </a:lnTo>
                <a:lnTo>
                  <a:pt x="1406" y="6138"/>
                </a:lnTo>
                <a:lnTo>
                  <a:pt x="1473" y="6193"/>
                </a:lnTo>
                <a:lnTo>
                  <a:pt x="1570" y="6269"/>
                </a:lnTo>
                <a:lnTo>
                  <a:pt x="1613" y="6305"/>
                </a:lnTo>
                <a:lnTo>
                  <a:pt x="1685" y="6352"/>
                </a:lnTo>
                <a:lnTo>
                  <a:pt x="1701" y="6357"/>
                </a:lnTo>
                <a:lnTo>
                  <a:pt x="1711" y="6359"/>
                </a:lnTo>
                <a:lnTo>
                  <a:pt x="1725" y="6369"/>
                </a:lnTo>
                <a:lnTo>
                  <a:pt x="1726" y="6375"/>
                </a:lnTo>
                <a:lnTo>
                  <a:pt x="1731" y="6386"/>
                </a:lnTo>
                <a:lnTo>
                  <a:pt x="1777" y="6421"/>
                </a:lnTo>
                <a:lnTo>
                  <a:pt x="1811" y="6440"/>
                </a:lnTo>
                <a:lnTo>
                  <a:pt x="1903" y="6490"/>
                </a:lnTo>
                <a:lnTo>
                  <a:pt x="2002" y="6555"/>
                </a:lnTo>
                <a:lnTo>
                  <a:pt x="2046" y="6584"/>
                </a:lnTo>
                <a:lnTo>
                  <a:pt x="2127" y="6632"/>
                </a:lnTo>
                <a:lnTo>
                  <a:pt x="2154" y="6642"/>
                </a:lnTo>
                <a:lnTo>
                  <a:pt x="2174" y="6650"/>
                </a:lnTo>
                <a:lnTo>
                  <a:pt x="2227" y="6682"/>
                </a:lnTo>
                <a:lnTo>
                  <a:pt x="2248" y="6700"/>
                </a:lnTo>
                <a:lnTo>
                  <a:pt x="2272" y="6722"/>
                </a:lnTo>
                <a:lnTo>
                  <a:pt x="2362" y="6777"/>
                </a:lnTo>
                <a:lnTo>
                  <a:pt x="2412" y="6803"/>
                </a:lnTo>
                <a:lnTo>
                  <a:pt x="2457" y="6828"/>
                </a:lnTo>
                <a:lnTo>
                  <a:pt x="2525" y="6869"/>
                </a:lnTo>
                <a:lnTo>
                  <a:pt x="2536" y="6879"/>
                </a:lnTo>
                <a:lnTo>
                  <a:pt x="2546" y="6890"/>
                </a:lnTo>
                <a:lnTo>
                  <a:pt x="2634" y="6942"/>
                </a:lnTo>
                <a:lnTo>
                  <a:pt x="2696" y="6973"/>
                </a:lnTo>
                <a:lnTo>
                  <a:pt x="2759" y="7004"/>
                </a:lnTo>
                <a:lnTo>
                  <a:pt x="2851" y="7057"/>
                </a:lnTo>
                <a:lnTo>
                  <a:pt x="2864" y="7069"/>
                </a:lnTo>
                <a:lnTo>
                  <a:pt x="2873" y="7079"/>
                </a:lnTo>
                <a:lnTo>
                  <a:pt x="2917" y="7091"/>
                </a:lnTo>
                <a:lnTo>
                  <a:pt x="2944" y="7093"/>
                </a:lnTo>
                <a:lnTo>
                  <a:pt x="2972" y="7094"/>
                </a:lnTo>
                <a:lnTo>
                  <a:pt x="3016" y="7106"/>
                </a:lnTo>
                <a:lnTo>
                  <a:pt x="3026" y="7116"/>
                </a:lnTo>
                <a:lnTo>
                  <a:pt x="3038" y="7129"/>
                </a:lnTo>
                <a:lnTo>
                  <a:pt x="3107" y="7171"/>
                </a:lnTo>
                <a:lnTo>
                  <a:pt x="3200" y="7218"/>
                </a:lnTo>
                <a:lnTo>
                  <a:pt x="3277" y="7250"/>
                </a:lnTo>
                <a:lnTo>
                  <a:pt x="3296" y="7254"/>
                </a:lnTo>
                <a:lnTo>
                  <a:pt x="3318" y="7257"/>
                </a:lnTo>
                <a:lnTo>
                  <a:pt x="3470" y="7324"/>
                </a:lnTo>
                <a:lnTo>
                  <a:pt x="3641" y="7406"/>
                </a:lnTo>
                <a:lnTo>
                  <a:pt x="3670" y="7418"/>
                </a:lnTo>
                <a:lnTo>
                  <a:pt x="3724" y="7436"/>
                </a:lnTo>
                <a:lnTo>
                  <a:pt x="3743" y="7438"/>
                </a:lnTo>
                <a:lnTo>
                  <a:pt x="3760" y="7439"/>
                </a:lnTo>
                <a:lnTo>
                  <a:pt x="3811" y="7458"/>
                </a:lnTo>
                <a:lnTo>
                  <a:pt x="3837" y="7469"/>
                </a:lnTo>
                <a:lnTo>
                  <a:pt x="3930" y="7518"/>
                </a:lnTo>
                <a:lnTo>
                  <a:pt x="4036" y="7560"/>
                </a:lnTo>
                <a:lnTo>
                  <a:pt x="4080" y="7570"/>
                </a:lnTo>
                <a:lnTo>
                  <a:pt x="4090" y="7566"/>
                </a:lnTo>
                <a:lnTo>
                  <a:pt x="4101" y="7563"/>
                </a:lnTo>
                <a:lnTo>
                  <a:pt x="4119" y="7573"/>
                </a:lnTo>
                <a:lnTo>
                  <a:pt x="4124" y="7585"/>
                </a:lnTo>
                <a:lnTo>
                  <a:pt x="4134" y="7598"/>
                </a:lnTo>
                <a:lnTo>
                  <a:pt x="4188" y="7624"/>
                </a:lnTo>
                <a:lnTo>
                  <a:pt x="4221" y="7631"/>
                </a:lnTo>
                <a:lnTo>
                  <a:pt x="4259" y="7639"/>
                </a:lnTo>
                <a:lnTo>
                  <a:pt x="4345" y="7665"/>
                </a:lnTo>
                <a:lnTo>
                  <a:pt x="4379" y="7679"/>
                </a:lnTo>
                <a:lnTo>
                  <a:pt x="4458" y="7709"/>
                </a:lnTo>
                <a:lnTo>
                  <a:pt x="4555" y="7738"/>
                </a:lnTo>
                <a:lnTo>
                  <a:pt x="4598" y="7752"/>
                </a:lnTo>
                <a:lnTo>
                  <a:pt x="4665" y="7777"/>
                </a:lnTo>
                <a:lnTo>
                  <a:pt x="4679" y="7786"/>
                </a:lnTo>
                <a:lnTo>
                  <a:pt x="4691" y="7793"/>
                </a:lnTo>
                <a:lnTo>
                  <a:pt x="4731" y="7804"/>
                </a:lnTo>
                <a:lnTo>
                  <a:pt x="4752" y="7806"/>
                </a:lnTo>
                <a:lnTo>
                  <a:pt x="4777" y="7807"/>
                </a:lnTo>
                <a:lnTo>
                  <a:pt x="4840" y="7824"/>
                </a:lnTo>
                <a:lnTo>
                  <a:pt x="4869" y="7838"/>
                </a:lnTo>
                <a:lnTo>
                  <a:pt x="4911" y="7857"/>
                </a:lnTo>
                <a:lnTo>
                  <a:pt x="5010" y="7895"/>
                </a:lnTo>
                <a:lnTo>
                  <a:pt x="5177" y="7948"/>
                </a:lnTo>
                <a:lnTo>
                  <a:pt x="5279" y="7971"/>
                </a:lnTo>
                <a:lnTo>
                  <a:pt x="5330" y="7981"/>
                </a:lnTo>
                <a:lnTo>
                  <a:pt x="5430" y="8009"/>
                </a:lnTo>
                <a:lnTo>
                  <a:pt x="5463" y="8021"/>
                </a:lnTo>
                <a:lnTo>
                  <a:pt x="5493" y="8033"/>
                </a:lnTo>
                <a:lnTo>
                  <a:pt x="5587" y="8062"/>
                </a:lnTo>
                <a:lnTo>
                  <a:pt x="5823" y="8118"/>
                </a:lnTo>
                <a:lnTo>
                  <a:pt x="6084" y="8173"/>
                </a:lnTo>
                <a:lnTo>
                  <a:pt x="6179" y="8195"/>
                </a:lnTo>
                <a:lnTo>
                  <a:pt x="6335" y="8232"/>
                </a:lnTo>
                <a:lnTo>
                  <a:pt x="6372" y="8244"/>
                </a:lnTo>
                <a:lnTo>
                  <a:pt x="6433" y="8262"/>
                </a:lnTo>
                <a:lnTo>
                  <a:pt x="6498" y="8275"/>
                </a:lnTo>
                <a:lnTo>
                  <a:pt x="6575" y="8287"/>
                </a:lnTo>
                <a:lnTo>
                  <a:pt x="6669" y="8309"/>
                </a:lnTo>
                <a:lnTo>
                  <a:pt x="6709" y="8320"/>
                </a:lnTo>
                <a:lnTo>
                  <a:pt x="6782" y="8329"/>
                </a:lnTo>
                <a:lnTo>
                  <a:pt x="6800" y="8324"/>
                </a:lnTo>
                <a:lnTo>
                  <a:pt x="6815" y="8322"/>
                </a:lnTo>
                <a:lnTo>
                  <a:pt x="6855" y="8326"/>
                </a:lnTo>
                <a:lnTo>
                  <a:pt x="6873" y="8334"/>
                </a:lnTo>
                <a:lnTo>
                  <a:pt x="6899" y="8345"/>
                </a:lnTo>
                <a:lnTo>
                  <a:pt x="7021" y="8374"/>
                </a:lnTo>
                <a:lnTo>
                  <a:pt x="7316" y="8429"/>
                </a:lnTo>
                <a:lnTo>
                  <a:pt x="7849" y="8509"/>
                </a:lnTo>
                <a:lnTo>
                  <a:pt x="8396" y="8575"/>
                </a:lnTo>
                <a:lnTo>
                  <a:pt x="8626" y="8596"/>
                </a:lnTo>
                <a:lnTo>
                  <a:pt x="9306" y="8650"/>
                </a:lnTo>
                <a:lnTo>
                  <a:pt x="9945" y="8691"/>
                </a:lnTo>
                <a:lnTo>
                  <a:pt x="10157" y="8698"/>
                </a:lnTo>
                <a:lnTo>
                  <a:pt x="10182" y="8695"/>
                </a:lnTo>
                <a:lnTo>
                  <a:pt x="10215" y="8690"/>
                </a:lnTo>
                <a:lnTo>
                  <a:pt x="10462" y="8679"/>
                </a:lnTo>
                <a:lnTo>
                  <a:pt x="10636" y="8676"/>
                </a:lnTo>
                <a:lnTo>
                  <a:pt x="10815" y="8673"/>
                </a:lnTo>
                <a:lnTo>
                  <a:pt x="11115" y="8661"/>
                </a:lnTo>
                <a:lnTo>
                  <a:pt x="11188" y="8654"/>
                </a:lnTo>
                <a:lnTo>
                  <a:pt x="11251" y="8646"/>
                </a:lnTo>
                <a:lnTo>
                  <a:pt x="11482" y="8629"/>
                </a:lnTo>
                <a:lnTo>
                  <a:pt x="11610" y="8624"/>
                </a:lnTo>
                <a:lnTo>
                  <a:pt x="11736" y="8618"/>
                </a:lnTo>
                <a:lnTo>
                  <a:pt x="11879" y="8604"/>
                </a:lnTo>
                <a:lnTo>
                  <a:pt x="11936" y="8595"/>
                </a:lnTo>
                <a:lnTo>
                  <a:pt x="11947" y="8589"/>
                </a:lnTo>
                <a:lnTo>
                  <a:pt x="11964" y="8581"/>
                </a:lnTo>
                <a:lnTo>
                  <a:pt x="12046" y="8564"/>
                </a:lnTo>
                <a:lnTo>
                  <a:pt x="12099" y="8562"/>
                </a:lnTo>
                <a:lnTo>
                  <a:pt x="12158" y="8559"/>
                </a:lnTo>
                <a:lnTo>
                  <a:pt x="12315" y="8540"/>
                </a:lnTo>
                <a:lnTo>
                  <a:pt x="12386" y="8527"/>
                </a:lnTo>
                <a:lnTo>
                  <a:pt x="12669" y="8482"/>
                </a:lnTo>
                <a:lnTo>
                  <a:pt x="12996" y="8438"/>
                </a:lnTo>
                <a:lnTo>
                  <a:pt x="13194" y="8411"/>
                </a:lnTo>
                <a:lnTo>
                  <a:pt x="13436" y="8371"/>
                </a:lnTo>
                <a:lnTo>
                  <a:pt x="13513" y="8351"/>
                </a:lnTo>
                <a:lnTo>
                  <a:pt x="13784" y="8267"/>
                </a:lnTo>
                <a:lnTo>
                  <a:pt x="13982" y="8200"/>
                </a:lnTo>
                <a:lnTo>
                  <a:pt x="14036" y="8175"/>
                </a:lnTo>
                <a:lnTo>
                  <a:pt x="14044" y="8169"/>
                </a:lnTo>
                <a:lnTo>
                  <a:pt x="14053" y="8162"/>
                </a:lnTo>
                <a:lnTo>
                  <a:pt x="14089" y="8152"/>
                </a:lnTo>
                <a:lnTo>
                  <a:pt x="14111" y="8151"/>
                </a:lnTo>
                <a:lnTo>
                  <a:pt x="14138" y="8148"/>
                </a:lnTo>
                <a:lnTo>
                  <a:pt x="14222" y="8133"/>
                </a:lnTo>
                <a:lnTo>
                  <a:pt x="14265" y="8120"/>
                </a:lnTo>
                <a:lnTo>
                  <a:pt x="14371" y="8086"/>
                </a:lnTo>
                <a:lnTo>
                  <a:pt x="14497" y="8049"/>
                </a:lnTo>
                <a:lnTo>
                  <a:pt x="14550" y="8032"/>
                </a:lnTo>
                <a:lnTo>
                  <a:pt x="14606" y="8007"/>
                </a:lnTo>
                <a:lnTo>
                  <a:pt x="14627" y="7992"/>
                </a:lnTo>
                <a:lnTo>
                  <a:pt x="14628" y="7986"/>
                </a:lnTo>
                <a:lnTo>
                  <a:pt x="14631" y="7978"/>
                </a:lnTo>
                <a:lnTo>
                  <a:pt x="14654" y="7967"/>
                </a:lnTo>
                <a:lnTo>
                  <a:pt x="14672" y="7966"/>
                </a:lnTo>
                <a:lnTo>
                  <a:pt x="14692" y="7964"/>
                </a:lnTo>
                <a:lnTo>
                  <a:pt x="14723" y="7952"/>
                </a:lnTo>
                <a:lnTo>
                  <a:pt x="14732" y="7944"/>
                </a:lnTo>
                <a:lnTo>
                  <a:pt x="14740" y="7934"/>
                </a:lnTo>
                <a:lnTo>
                  <a:pt x="14781" y="7922"/>
                </a:lnTo>
                <a:lnTo>
                  <a:pt x="14808" y="7920"/>
                </a:lnTo>
                <a:lnTo>
                  <a:pt x="14841" y="7916"/>
                </a:lnTo>
                <a:lnTo>
                  <a:pt x="14950" y="7879"/>
                </a:lnTo>
                <a:lnTo>
                  <a:pt x="15008" y="7851"/>
                </a:lnTo>
                <a:lnTo>
                  <a:pt x="15064" y="7824"/>
                </a:lnTo>
                <a:lnTo>
                  <a:pt x="15159" y="7786"/>
                </a:lnTo>
                <a:lnTo>
                  <a:pt x="15180" y="7782"/>
                </a:lnTo>
                <a:lnTo>
                  <a:pt x="15198" y="7781"/>
                </a:lnTo>
                <a:lnTo>
                  <a:pt x="15241" y="7764"/>
                </a:lnTo>
                <a:lnTo>
                  <a:pt x="15260" y="7752"/>
                </a:lnTo>
                <a:lnTo>
                  <a:pt x="15285" y="7740"/>
                </a:lnTo>
                <a:lnTo>
                  <a:pt x="15364" y="7706"/>
                </a:lnTo>
                <a:lnTo>
                  <a:pt x="15405" y="7693"/>
                </a:lnTo>
                <a:lnTo>
                  <a:pt x="15444" y="7682"/>
                </a:lnTo>
                <a:lnTo>
                  <a:pt x="15496" y="7654"/>
                </a:lnTo>
                <a:lnTo>
                  <a:pt x="15502" y="7644"/>
                </a:lnTo>
                <a:lnTo>
                  <a:pt x="15504" y="7635"/>
                </a:lnTo>
                <a:lnTo>
                  <a:pt x="15528" y="7622"/>
                </a:lnTo>
                <a:lnTo>
                  <a:pt x="15546" y="7621"/>
                </a:lnTo>
                <a:lnTo>
                  <a:pt x="15564" y="7620"/>
                </a:lnTo>
                <a:lnTo>
                  <a:pt x="15602" y="7600"/>
                </a:lnTo>
                <a:lnTo>
                  <a:pt x="15618" y="7586"/>
                </a:lnTo>
                <a:lnTo>
                  <a:pt x="15631" y="7574"/>
                </a:lnTo>
                <a:lnTo>
                  <a:pt x="15671" y="7555"/>
                </a:lnTo>
                <a:lnTo>
                  <a:pt x="15691" y="7552"/>
                </a:lnTo>
                <a:lnTo>
                  <a:pt x="15713" y="7549"/>
                </a:lnTo>
                <a:lnTo>
                  <a:pt x="15790" y="7522"/>
                </a:lnTo>
                <a:lnTo>
                  <a:pt x="15831" y="7500"/>
                </a:lnTo>
                <a:lnTo>
                  <a:pt x="15929" y="7450"/>
                </a:lnTo>
                <a:lnTo>
                  <a:pt x="16032" y="7403"/>
                </a:lnTo>
                <a:lnTo>
                  <a:pt x="16110" y="7366"/>
                </a:lnTo>
                <a:lnTo>
                  <a:pt x="16338" y="7239"/>
                </a:lnTo>
                <a:lnTo>
                  <a:pt x="16457" y="7166"/>
                </a:lnTo>
                <a:lnTo>
                  <a:pt x="16501" y="7141"/>
                </a:lnTo>
                <a:lnTo>
                  <a:pt x="16539" y="7124"/>
                </a:lnTo>
                <a:lnTo>
                  <a:pt x="16556" y="7118"/>
                </a:lnTo>
                <a:lnTo>
                  <a:pt x="16592" y="7082"/>
                </a:lnTo>
                <a:lnTo>
                  <a:pt x="16604" y="7061"/>
                </a:lnTo>
                <a:lnTo>
                  <a:pt x="16619" y="7039"/>
                </a:lnTo>
                <a:lnTo>
                  <a:pt x="16675" y="7000"/>
                </a:lnTo>
                <a:lnTo>
                  <a:pt x="16705" y="6986"/>
                </a:lnTo>
                <a:lnTo>
                  <a:pt x="16737" y="6975"/>
                </a:lnTo>
                <a:lnTo>
                  <a:pt x="16786" y="6940"/>
                </a:lnTo>
                <a:lnTo>
                  <a:pt x="16799" y="6920"/>
                </a:lnTo>
                <a:lnTo>
                  <a:pt x="16811" y="6901"/>
                </a:lnTo>
                <a:lnTo>
                  <a:pt x="16877" y="6846"/>
                </a:lnTo>
                <a:lnTo>
                  <a:pt x="16966" y="6789"/>
                </a:lnTo>
                <a:lnTo>
                  <a:pt x="17043" y="6752"/>
                </a:lnTo>
                <a:lnTo>
                  <a:pt x="17066" y="6748"/>
                </a:lnTo>
                <a:lnTo>
                  <a:pt x="17087" y="6744"/>
                </a:lnTo>
                <a:lnTo>
                  <a:pt x="17152" y="6708"/>
                </a:lnTo>
                <a:lnTo>
                  <a:pt x="17220" y="6658"/>
                </a:lnTo>
                <a:lnTo>
                  <a:pt x="17254" y="6622"/>
                </a:lnTo>
                <a:lnTo>
                  <a:pt x="17265" y="6604"/>
                </a:lnTo>
                <a:lnTo>
                  <a:pt x="17264" y="6599"/>
                </a:lnTo>
                <a:lnTo>
                  <a:pt x="17262" y="6585"/>
                </a:lnTo>
                <a:lnTo>
                  <a:pt x="17283" y="6553"/>
                </a:lnTo>
                <a:lnTo>
                  <a:pt x="17301" y="6538"/>
                </a:lnTo>
                <a:lnTo>
                  <a:pt x="17356" y="6497"/>
                </a:lnTo>
                <a:lnTo>
                  <a:pt x="17432" y="6431"/>
                </a:lnTo>
                <a:lnTo>
                  <a:pt x="17507" y="6363"/>
                </a:lnTo>
                <a:lnTo>
                  <a:pt x="17679" y="6196"/>
                </a:lnTo>
                <a:lnTo>
                  <a:pt x="17951" y="5930"/>
                </a:lnTo>
                <a:lnTo>
                  <a:pt x="18093" y="5785"/>
                </a:lnTo>
                <a:lnTo>
                  <a:pt x="18249" y="5610"/>
                </a:lnTo>
                <a:lnTo>
                  <a:pt x="18303" y="5535"/>
                </a:lnTo>
                <a:lnTo>
                  <a:pt x="18308" y="5517"/>
                </a:lnTo>
                <a:lnTo>
                  <a:pt x="18326" y="5479"/>
                </a:lnTo>
                <a:lnTo>
                  <a:pt x="18388" y="5382"/>
                </a:lnTo>
                <a:lnTo>
                  <a:pt x="18420" y="5331"/>
                </a:lnTo>
                <a:lnTo>
                  <a:pt x="18464" y="5246"/>
                </a:lnTo>
                <a:lnTo>
                  <a:pt x="18468" y="5224"/>
                </a:lnTo>
                <a:lnTo>
                  <a:pt x="18471" y="5208"/>
                </a:lnTo>
                <a:lnTo>
                  <a:pt x="18486" y="5171"/>
                </a:lnTo>
                <a:lnTo>
                  <a:pt x="18499" y="5157"/>
                </a:lnTo>
                <a:lnTo>
                  <a:pt x="18514" y="5138"/>
                </a:lnTo>
                <a:lnTo>
                  <a:pt x="18555" y="5068"/>
                </a:lnTo>
                <a:lnTo>
                  <a:pt x="18627" y="4920"/>
                </a:lnTo>
                <a:lnTo>
                  <a:pt x="18664" y="4819"/>
                </a:lnTo>
                <a:lnTo>
                  <a:pt x="18678" y="4766"/>
                </a:lnTo>
                <a:lnTo>
                  <a:pt x="18706" y="4577"/>
                </a:lnTo>
                <a:lnTo>
                  <a:pt x="18713" y="4472"/>
                </a:lnTo>
                <a:lnTo>
                  <a:pt x="18717" y="4375"/>
                </a:lnTo>
                <a:lnTo>
                  <a:pt x="18713" y="4203"/>
                </a:lnTo>
                <a:lnTo>
                  <a:pt x="18692" y="4054"/>
                </a:lnTo>
                <a:lnTo>
                  <a:pt x="18655" y="3928"/>
                </a:lnTo>
                <a:lnTo>
                  <a:pt x="18630" y="3875"/>
                </a:lnTo>
                <a:lnTo>
                  <a:pt x="18587" y="3792"/>
                </a:lnTo>
                <a:lnTo>
                  <a:pt x="18544" y="3702"/>
                </a:lnTo>
                <a:lnTo>
                  <a:pt x="18526" y="3664"/>
                </a:lnTo>
                <a:lnTo>
                  <a:pt x="18489" y="3603"/>
                </a:lnTo>
                <a:lnTo>
                  <a:pt x="18475" y="3592"/>
                </a:lnTo>
                <a:lnTo>
                  <a:pt x="18464" y="3584"/>
                </a:lnTo>
                <a:lnTo>
                  <a:pt x="18448" y="3559"/>
                </a:lnTo>
                <a:lnTo>
                  <a:pt x="18446" y="3545"/>
                </a:lnTo>
                <a:lnTo>
                  <a:pt x="18441" y="3528"/>
                </a:lnTo>
                <a:lnTo>
                  <a:pt x="18397" y="3458"/>
                </a:lnTo>
                <a:lnTo>
                  <a:pt x="18365" y="3417"/>
                </a:lnTo>
                <a:lnTo>
                  <a:pt x="18333" y="3375"/>
                </a:lnTo>
                <a:lnTo>
                  <a:pt x="18289" y="3310"/>
                </a:lnTo>
                <a:lnTo>
                  <a:pt x="18285" y="3297"/>
                </a:lnTo>
                <a:lnTo>
                  <a:pt x="18284" y="3290"/>
                </a:lnTo>
                <a:lnTo>
                  <a:pt x="18260" y="3261"/>
                </a:lnTo>
                <a:lnTo>
                  <a:pt x="18141" y="3145"/>
                </a:lnTo>
                <a:lnTo>
                  <a:pt x="17951" y="2966"/>
                </a:lnTo>
                <a:lnTo>
                  <a:pt x="17806" y="2832"/>
                </a:lnTo>
                <a:lnTo>
                  <a:pt x="17694" y="2738"/>
                </a:lnTo>
                <a:lnTo>
                  <a:pt x="17642" y="2704"/>
                </a:lnTo>
                <a:lnTo>
                  <a:pt x="17613" y="2688"/>
                </a:lnTo>
                <a:lnTo>
                  <a:pt x="17581" y="2670"/>
                </a:lnTo>
                <a:lnTo>
                  <a:pt x="17509" y="2619"/>
                </a:lnTo>
                <a:lnTo>
                  <a:pt x="17482" y="2596"/>
                </a:lnTo>
                <a:lnTo>
                  <a:pt x="17457" y="2574"/>
                </a:lnTo>
                <a:lnTo>
                  <a:pt x="17403" y="2544"/>
                </a:lnTo>
                <a:lnTo>
                  <a:pt x="17384" y="2541"/>
                </a:lnTo>
                <a:lnTo>
                  <a:pt x="17365" y="2537"/>
                </a:lnTo>
                <a:lnTo>
                  <a:pt x="17301" y="2499"/>
                </a:lnTo>
                <a:lnTo>
                  <a:pt x="17268" y="2472"/>
                </a:lnTo>
                <a:lnTo>
                  <a:pt x="17236" y="2444"/>
                </a:lnTo>
                <a:lnTo>
                  <a:pt x="17175" y="2407"/>
                </a:lnTo>
                <a:lnTo>
                  <a:pt x="17156" y="2403"/>
                </a:lnTo>
                <a:lnTo>
                  <a:pt x="17138" y="2400"/>
                </a:lnTo>
                <a:lnTo>
                  <a:pt x="17087" y="2378"/>
                </a:lnTo>
                <a:lnTo>
                  <a:pt x="17064" y="2361"/>
                </a:lnTo>
                <a:lnTo>
                  <a:pt x="17031" y="2338"/>
                </a:lnTo>
                <a:lnTo>
                  <a:pt x="16935" y="2283"/>
                </a:lnTo>
                <a:lnTo>
                  <a:pt x="16835" y="2232"/>
                </a:lnTo>
                <a:lnTo>
                  <a:pt x="16753" y="2199"/>
                </a:lnTo>
                <a:lnTo>
                  <a:pt x="16733" y="2196"/>
                </a:lnTo>
                <a:lnTo>
                  <a:pt x="16719" y="2195"/>
                </a:lnTo>
                <a:lnTo>
                  <a:pt x="16699" y="2186"/>
                </a:lnTo>
                <a:lnTo>
                  <a:pt x="16698" y="2178"/>
                </a:lnTo>
                <a:lnTo>
                  <a:pt x="16694" y="2168"/>
                </a:lnTo>
                <a:lnTo>
                  <a:pt x="16661" y="2145"/>
                </a:lnTo>
                <a:lnTo>
                  <a:pt x="16610" y="2121"/>
                </a:lnTo>
                <a:lnTo>
                  <a:pt x="16557" y="2106"/>
                </a:lnTo>
                <a:lnTo>
                  <a:pt x="16537" y="2104"/>
                </a:lnTo>
                <a:lnTo>
                  <a:pt x="16521" y="2101"/>
                </a:lnTo>
                <a:lnTo>
                  <a:pt x="16480" y="2076"/>
                </a:lnTo>
                <a:lnTo>
                  <a:pt x="16461" y="2058"/>
                </a:lnTo>
                <a:lnTo>
                  <a:pt x="16444" y="2040"/>
                </a:lnTo>
                <a:lnTo>
                  <a:pt x="16400" y="2015"/>
                </a:lnTo>
                <a:lnTo>
                  <a:pt x="16383" y="2013"/>
                </a:lnTo>
                <a:lnTo>
                  <a:pt x="16363" y="2010"/>
                </a:lnTo>
                <a:lnTo>
                  <a:pt x="16303" y="1985"/>
                </a:lnTo>
                <a:lnTo>
                  <a:pt x="16273" y="1966"/>
                </a:lnTo>
                <a:lnTo>
                  <a:pt x="16243" y="1948"/>
                </a:lnTo>
                <a:lnTo>
                  <a:pt x="16178" y="1923"/>
                </a:lnTo>
                <a:lnTo>
                  <a:pt x="16153" y="1920"/>
                </a:lnTo>
                <a:lnTo>
                  <a:pt x="16132" y="1919"/>
                </a:lnTo>
                <a:lnTo>
                  <a:pt x="16096" y="1906"/>
                </a:lnTo>
                <a:lnTo>
                  <a:pt x="16088" y="1897"/>
                </a:lnTo>
                <a:lnTo>
                  <a:pt x="16081" y="1887"/>
                </a:lnTo>
                <a:lnTo>
                  <a:pt x="16045" y="1876"/>
                </a:lnTo>
                <a:lnTo>
                  <a:pt x="16025" y="1875"/>
                </a:lnTo>
                <a:lnTo>
                  <a:pt x="15996" y="1870"/>
                </a:lnTo>
                <a:lnTo>
                  <a:pt x="15895" y="1832"/>
                </a:lnTo>
                <a:lnTo>
                  <a:pt x="15838" y="1806"/>
                </a:lnTo>
                <a:lnTo>
                  <a:pt x="15780" y="1777"/>
                </a:lnTo>
                <a:lnTo>
                  <a:pt x="15670" y="1739"/>
                </a:lnTo>
                <a:lnTo>
                  <a:pt x="15635" y="1737"/>
                </a:lnTo>
                <a:lnTo>
                  <a:pt x="15604" y="1734"/>
                </a:lnTo>
                <a:lnTo>
                  <a:pt x="15515" y="1709"/>
                </a:lnTo>
                <a:lnTo>
                  <a:pt x="15474" y="1690"/>
                </a:lnTo>
                <a:lnTo>
                  <a:pt x="15433" y="1672"/>
                </a:lnTo>
                <a:lnTo>
                  <a:pt x="15346" y="1647"/>
                </a:lnTo>
                <a:lnTo>
                  <a:pt x="15315" y="1644"/>
                </a:lnTo>
                <a:lnTo>
                  <a:pt x="15288" y="1643"/>
                </a:lnTo>
                <a:lnTo>
                  <a:pt x="15242" y="1622"/>
                </a:lnTo>
                <a:lnTo>
                  <a:pt x="15231" y="1607"/>
                </a:lnTo>
                <a:lnTo>
                  <a:pt x="15224" y="1600"/>
                </a:lnTo>
                <a:lnTo>
                  <a:pt x="15198" y="1585"/>
                </a:lnTo>
                <a:lnTo>
                  <a:pt x="15132" y="1563"/>
                </a:lnTo>
                <a:lnTo>
                  <a:pt x="15067" y="1552"/>
                </a:lnTo>
                <a:lnTo>
                  <a:pt x="15009" y="1542"/>
                </a:lnTo>
                <a:lnTo>
                  <a:pt x="14915" y="1520"/>
                </a:lnTo>
                <a:lnTo>
                  <a:pt x="14894" y="1509"/>
                </a:lnTo>
                <a:lnTo>
                  <a:pt x="14879" y="1498"/>
                </a:lnTo>
                <a:lnTo>
                  <a:pt x="14808" y="1477"/>
                </a:lnTo>
                <a:lnTo>
                  <a:pt x="14766" y="1469"/>
                </a:lnTo>
                <a:lnTo>
                  <a:pt x="14712" y="1461"/>
                </a:lnTo>
                <a:lnTo>
                  <a:pt x="14537" y="1424"/>
                </a:lnTo>
                <a:lnTo>
                  <a:pt x="14445" y="1400"/>
                </a:lnTo>
                <a:lnTo>
                  <a:pt x="14245" y="1356"/>
                </a:lnTo>
                <a:lnTo>
                  <a:pt x="14087" y="1324"/>
                </a:lnTo>
                <a:lnTo>
                  <a:pt x="13931" y="1298"/>
                </a:lnTo>
                <a:lnTo>
                  <a:pt x="13731" y="1265"/>
                </a:lnTo>
                <a:lnTo>
                  <a:pt x="13538" y="1230"/>
                </a:lnTo>
                <a:lnTo>
                  <a:pt x="13404" y="1203"/>
                </a:lnTo>
                <a:lnTo>
                  <a:pt x="13360" y="1195"/>
                </a:lnTo>
                <a:lnTo>
                  <a:pt x="13287" y="1190"/>
                </a:lnTo>
                <a:lnTo>
                  <a:pt x="13272" y="1196"/>
                </a:lnTo>
                <a:lnTo>
                  <a:pt x="13252" y="1200"/>
                </a:lnTo>
                <a:lnTo>
                  <a:pt x="13149" y="1190"/>
                </a:lnTo>
                <a:lnTo>
                  <a:pt x="13080" y="1178"/>
                </a:lnTo>
                <a:lnTo>
                  <a:pt x="12990" y="1160"/>
                </a:lnTo>
                <a:lnTo>
                  <a:pt x="12736" y="1121"/>
                </a:lnTo>
                <a:lnTo>
                  <a:pt x="12452" y="1088"/>
                </a:lnTo>
                <a:lnTo>
                  <a:pt x="12199" y="1066"/>
                </a:lnTo>
                <a:lnTo>
                  <a:pt x="12110" y="1062"/>
                </a:lnTo>
                <a:lnTo>
                  <a:pt x="12045" y="1059"/>
                </a:lnTo>
                <a:lnTo>
                  <a:pt x="11950" y="1047"/>
                </a:lnTo>
                <a:lnTo>
                  <a:pt x="11935" y="1040"/>
                </a:lnTo>
                <a:lnTo>
                  <a:pt x="11929" y="1036"/>
                </a:lnTo>
                <a:lnTo>
                  <a:pt x="11882" y="1028"/>
                </a:lnTo>
                <a:lnTo>
                  <a:pt x="11758" y="1017"/>
                </a:lnTo>
                <a:lnTo>
                  <a:pt x="11648" y="1012"/>
                </a:lnTo>
                <a:lnTo>
                  <a:pt x="11536" y="1010"/>
                </a:lnTo>
                <a:lnTo>
                  <a:pt x="11363" y="996"/>
                </a:lnTo>
                <a:lnTo>
                  <a:pt x="11330" y="989"/>
                </a:lnTo>
                <a:lnTo>
                  <a:pt x="11311" y="982"/>
                </a:lnTo>
                <a:lnTo>
                  <a:pt x="11279" y="989"/>
                </a:lnTo>
                <a:lnTo>
                  <a:pt x="11268" y="1003"/>
                </a:lnTo>
                <a:lnTo>
                  <a:pt x="11257" y="1018"/>
                </a:lnTo>
                <a:lnTo>
                  <a:pt x="11247" y="1019"/>
                </a:lnTo>
                <a:lnTo>
                  <a:pt x="11247" y="1006"/>
                </a:lnTo>
                <a:lnTo>
                  <a:pt x="11246" y="996"/>
                </a:lnTo>
                <a:lnTo>
                  <a:pt x="11229" y="985"/>
                </a:lnTo>
                <a:lnTo>
                  <a:pt x="11166" y="978"/>
                </a:lnTo>
                <a:lnTo>
                  <a:pt x="11082" y="979"/>
                </a:lnTo>
                <a:lnTo>
                  <a:pt x="11011" y="981"/>
                </a:lnTo>
                <a:lnTo>
                  <a:pt x="10889" y="975"/>
                </a:lnTo>
                <a:lnTo>
                  <a:pt x="10857" y="971"/>
                </a:lnTo>
                <a:lnTo>
                  <a:pt x="10814" y="961"/>
                </a:lnTo>
                <a:lnTo>
                  <a:pt x="10702" y="949"/>
                </a:lnTo>
                <a:lnTo>
                  <a:pt x="10592" y="945"/>
                </a:lnTo>
                <a:lnTo>
                  <a:pt x="10534" y="948"/>
                </a:lnTo>
                <a:lnTo>
                  <a:pt x="10513" y="953"/>
                </a:lnTo>
                <a:lnTo>
                  <a:pt x="10512" y="957"/>
                </a:lnTo>
                <a:lnTo>
                  <a:pt x="10510" y="961"/>
                </a:lnTo>
                <a:lnTo>
                  <a:pt x="10498" y="970"/>
                </a:lnTo>
                <a:lnTo>
                  <a:pt x="10465" y="977"/>
                </a:lnTo>
                <a:lnTo>
                  <a:pt x="10406" y="977"/>
                </a:lnTo>
                <a:lnTo>
                  <a:pt x="10353" y="967"/>
                </a:lnTo>
                <a:lnTo>
                  <a:pt x="10339" y="957"/>
                </a:lnTo>
                <a:lnTo>
                  <a:pt x="10309" y="950"/>
                </a:lnTo>
                <a:lnTo>
                  <a:pt x="10081" y="937"/>
                </a:lnTo>
                <a:lnTo>
                  <a:pt x="9761" y="928"/>
                </a:lnTo>
                <a:lnTo>
                  <a:pt x="9471" y="926"/>
                </a:lnTo>
                <a:lnTo>
                  <a:pt x="9384" y="930"/>
                </a:lnTo>
                <a:lnTo>
                  <a:pt x="9240" y="932"/>
                </a:lnTo>
                <a:lnTo>
                  <a:pt x="8884" y="931"/>
                </a:lnTo>
                <a:lnTo>
                  <a:pt x="8704" y="932"/>
                </a:lnTo>
                <a:lnTo>
                  <a:pt x="8450" y="939"/>
                </a:lnTo>
                <a:lnTo>
                  <a:pt x="8416" y="945"/>
                </a:lnTo>
                <a:lnTo>
                  <a:pt x="8390" y="955"/>
                </a:lnTo>
                <a:lnTo>
                  <a:pt x="8180" y="974"/>
                </a:lnTo>
                <a:lnTo>
                  <a:pt x="7970" y="986"/>
                </a:lnTo>
                <a:lnTo>
                  <a:pt x="7729" y="1006"/>
                </a:lnTo>
                <a:lnTo>
                  <a:pt x="7476" y="1033"/>
                </a:lnTo>
                <a:lnTo>
                  <a:pt x="7378" y="1043"/>
                </a:lnTo>
                <a:lnTo>
                  <a:pt x="7235" y="1055"/>
                </a:lnTo>
                <a:lnTo>
                  <a:pt x="7091" y="1073"/>
                </a:lnTo>
                <a:lnTo>
                  <a:pt x="6993" y="1092"/>
                </a:lnTo>
                <a:lnTo>
                  <a:pt x="6884" y="1117"/>
                </a:lnTo>
                <a:lnTo>
                  <a:pt x="6705" y="1150"/>
                </a:lnTo>
                <a:lnTo>
                  <a:pt x="6622" y="1166"/>
                </a:lnTo>
                <a:lnTo>
                  <a:pt x="6496" y="1197"/>
                </a:lnTo>
                <a:lnTo>
                  <a:pt x="6473" y="1207"/>
                </a:lnTo>
                <a:lnTo>
                  <a:pt x="6462" y="1217"/>
                </a:lnTo>
                <a:lnTo>
                  <a:pt x="6442" y="1222"/>
                </a:lnTo>
                <a:lnTo>
                  <a:pt x="6436" y="1219"/>
                </a:lnTo>
                <a:lnTo>
                  <a:pt x="6426" y="1217"/>
                </a:lnTo>
                <a:lnTo>
                  <a:pt x="6356" y="1229"/>
                </a:lnTo>
                <a:lnTo>
                  <a:pt x="6173" y="1272"/>
                </a:lnTo>
                <a:lnTo>
                  <a:pt x="5860" y="1357"/>
                </a:lnTo>
                <a:lnTo>
                  <a:pt x="5598" y="1437"/>
                </a:lnTo>
                <a:lnTo>
                  <a:pt x="5539" y="1462"/>
                </a:lnTo>
                <a:lnTo>
                  <a:pt x="5519" y="1470"/>
                </a:lnTo>
                <a:lnTo>
                  <a:pt x="5468" y="1483"/>
                </a:lnTo>
                <a:lnTo>
                  <a:pt x="5445" y="1483"/>
                </a:lnTo>
                <a:lnTo>
                  <a:pt x="5420" y="1487"/>
                </a:lnTo>
                <a:lnTo>
                  <a:pt x="5348" y="1517"/>
                </a:lnTo>
                <a:lnTo>
                  <a:pt x="5314" y="1538"/>
                </a:lnTo>
                <a:lnTo>
                  <a:pt x="5285" y="1557"/>
                </a:lnTo>
                <a:lnTo>
                  <a:pt x="5225" y="1589"/>
                </a:lnTo>
                <a:lnTo>
                  <a:pt x="5166" y="1612"/>
                </a:lnTo>
                <a:lnTo>
                  <a:pt x="5109" y="1629"/>
                </a:lnTo>
                <a:lnTo>
                  <a:pt x="5083" y="1633"/>
                </a:lnTo>
                <a:lnTo>
                  <a:pt x="5042" y="1641"/>
                </a:lnTo>
                <a:lnTo>
                  <a:pt x="4985" y="1665"/>
                </a:lnTo>
                <a:lnTo>
                  <a:pt x="4929" y="1684"/>
                </a:lnTo>
                <a:lnTo>
                  <a:pt x="4896" y="1690"/>
                </a:lnTo>
                <a:lnTo>
                  <a:pt x="4876" y="1693"/>
                </a:lnTo>
                <a:lnTo>
                  <a:pt x="4814" y="1715"/>
                </a:lnTo>
                <a:lnTo>
                  <a:pt x="4745" y="1746"/>
                </a:lnTo>
                <a:lnTo>
                  <a:pt x="4698" y="1775"/>
                </a:lnTo>
                <a:lnTo>
                  <a:pt x="4693" y="1785"/>
                </a:lnTo>
                <a:lnTo>
                  <a:pt x="4690" y="1790"/>
                </a:lnTo>
                <a:lnTo>
                  <a:pt x="4665" y="1793"/>
                </a:lnTo>
                <a:lnTo>
                  <a:pt x="4647" y="1789"/>
                </a:lnTo>
                <a:lnTo>
                  <a:pt x="4628" y="1786"/>
                </a:lnTo>
                <a:lnTo>
                  <a:pt x="4584" y="1800"/>
                </a:lnTo>
                <a:lnTo>
                  <a:pt x="4566" y="1814"/>
                </a:lnTo>
                <a:lnTo>
                  <a:pt x="4549" y="1829"/>
                </a:lnTo>
                <a:lnTo>
                  <a:pt x="4504" y="1850"/>
                </a:lnTo>
                <a:lnTo>
                  <a:pt x="4483" y="1851"/>
                </a:lnTo>
                <a:lnTo>
                  <a:pt x="4464" y="1854"/>
                </a:lnTo>
                <a:lnTo>
                  <a:pt x="4415" y="1877"/>
                </a:lnTo>
                <a:lnTo>
                  <a:pt x="4396" y="1895"/>
                </a:lnTo>
                <a:lnTo>
                  <a:pt x="4375" y="1913"/>
                </a:lnTo>
                <a:lnTo>
                  <a:pt x="4312" y="1945"/>
                </a:lnTo>
                <a:lnTo>
                  <a:pt x="4282" y="1955"/>
                </a:lnTo>
                <a:lnTo>
                  <a:pt x="4253" y="1963"/>
                </a:lnTo>
                <a:lnTo>
                  <a:pt x="4214" y="1982"/>
                </a:lnTo>
                <a:lnTo>
                  <a:pt x="4210" y="1992"/>
                </a:lnTo>
                <a:lnTo>
                  <a:pt x="4207" y="2000"/>
                </a:lnTo>
                <a:lnTo>
                  <a:pt x="4184" y="2011"/>
                </a:lnTo>
                <a:lnTo>
                  <a:pt x="4166" y="2013"/>
                </a:lnTo>
                <a:lnTo>
                  <a:pt x="4141" y="2013"/>
                </a:lnTo>
                <a:lnTo>
                  <a:pt x="4098" y="2022"/>
                </a:lnTo>
                <a:lnTo>
                  <a:pt x="4068" y="2037"/>
                </a:lnTo>
                <a:lnTo>
                  <a:pt x="4050" y="2059"/>
                </a:lnTo>
                <a:lnTo>
                  <a:pt x="4048" y="2072"/>
                </a:lnTo>
                <a:lnTo>
                  <a:pt x="4048" y="2079"/>
                </a:lnTo>
                <a:lnTo>
                  <a:pt x="4039" y="2091"/>
                </a:lnTo>
                <a:lnTo>
                  <a:pt x="4012" y="2102"/>
                </a:lnTo>
                <a:lnTo>
                  <a:pt x="3985" y="2104"/>
                </a:lnTo>
                <a:lnTo>
                  <a:pt x="3970" y="2105"/>
                </a:lnTo>
                <a:lnTo>
                  <a:pt x="3938" y="2113"/>
                </a:lnTo>
                <a:lnTo>
                  <a:pt x="3891" y="2137"/>
                </a:lnTo>
                <a:lnTo>
                  <a:pt x="3865" y="2161"/>
                </a:lnTo>
                <a:lnTo>
                  <a:pt x="3841" y="2185"/>
                </a:lnTo>
                <a:lnTo>
                  <a:pt x="3790" y="2215"/>
                </a:lnTo>
                <a:lnTo>
                  <a:pt x="3771" y="2219"/>
                </a:lnTo>
                <a:lnTo>
                  <a:pt x="3753" y="2221"/>
                </a:lnTo>
                <a:lnTo>
                  <a:pt x="3723" y="2232"/>
                </a:lnTo>
                <a:lnTo>
                  <a:pt x="3716" y="2241"/>
                </a:lnTo>
                <a:lnTo>
                  <a:pt x="3707" y="2251"/>
                </a:lnTo>
                <a:lnTo>
                  <a:pt x="3678" y="2264"/>
                </a:lnTo>
                <a:lnTo>
                  <a:pt x="3662" y="2265"/>
                </a:lnTo>
                <a:lnTo>
                  <a:pt x="3644" y="2268"/>
                </a:lnTo>
                <a:lnTo>
                  <a:pt x="3586" y="2298"/>
                </a:lnTo>
                <a:lnTo>
                  <a:pt x="3557" y="2320"/>
                </a:lnTo>
                <a:lnTo>
                  <a:pt x="3488" y="2373"/>
                </a:lnTo>
                <a:lnTo>
                  <a:pt x="3552" y="2389"/>
                </a:lnTo>
                <a:lnTo>
                  <a:pt x="3578" y="2393"/>
                </a:lnTo>
                <a:lnTo>
                  <a:pt x="3643" y="2386"/>
                </a:lnTo>
                <a:lnTo>
                  <a:pt x="3705" y="2368"/>
                </a:lnTo>
                <a:lnTo>
                  <a:pt x="3738" y="2349"/>
                </a:lnTo>
                <a:lnTo>
                  <a:pt x="3749" y="2335"/>
                </a:lnTo>
                <a:lnTo>
                  <a:pt x="3750" y="2330"/>
                </a:lnTo>
                <a:lnTo>
                  <a:pt x="3752" y="2321"/>
                </a:lnTo>
                <a:lnTo>
                  <a:pt x="3771" y="2312"/>
                </a:lnTo>
                <a:lnTo>
                  <a:pt x="3785" y="2310"/>
                </a:lnTo>
                <a:lnTo>
                  <a:pt x="3797" y="2309"/>
                </a:lnTo>
                <a:lnTo>
                  <a:pt x="3816" y="2295"/>
                </a:lnTo>
                <a:lnTo>
                  <a:pt x="3819" y="2286"/>
                </a:lnTo>
                <a:lnTo>
                  <a:pt x="3821" y="2277"/>
                </a:lnTo>
                <a:lnTo>
                  <a:pt x="3833" y="2273"/>
                </a:lnTo>
                <a:lnTo>
                  <a:pt x="3841" y="2276"/>
                </a:lnTo>
                <a:lnTo>
                  <a:pt x="3856" y="2280"/>
                </a:lnTo>
                <a:lnTo>
                  <a:pt x="3913" y="2272"/>
                </a:lnTo>
                <a:lnTo>
                  <a:pt x="3985" y="2248"/>
                </a:lnTo>
                <a:lnTo>
                  <a:pt x="4051" y="2218"/>
                </a:lnTo>
                <a:lnTo>
                  <a:pt x="4075" y="2203"/>
                </a:lnTo>
                <a:lnTo>
                  <a:pt x="4091" y="2190"/>
                </a:lnTo>
                <a:lnTo>
                  <a:pt x="4137" y="2175"/>
                </a:lnTo>
                <a:lnTo>
                  <a:pt x="4157" y="2173"/>
                </a:lnTo>
                <a:lnTo>
                  <a:pt x="4177" y="2171"/>
                </a:lnTo>
                <a:lnTo>
                  <a:pt x="4218" y="2152"/>
                </a:lnTo>
                <a:lnTo>
                  <a:pt x="4233" y="2138"/>
                </a:lnTo>
                <a:lnTo>
                  <a:pt x="4248" y="2124"/>
                </a:lnTo>
                <a:lnTo>
                  <a:pt x="4309" y="2098"/>
                </a:lnTo>
                <a:lnTo>
                  <a:pt x="4345" y="2090"/>
                </a:lnTo>
                <a:lnTo>
                  <a:pt x="4384" y="2083"/>
                </a:lnTo>
                <a:lnTo>
                  <a:pt x="4472" y="2058"/>
                </a:lnTo>
                <a:lnTo>
                  <a:pt x="4509" y="2041"/>
                </a:lnTo>
                <a:lnTo>
                  <a:pt x="4679" y="1971"/>
                </a:lnTo>
                <a:lnTo>
                  <a:pt x="4901" y="1890"/>
                </a:lnTo>
                <a:lnTo>
                  <a:pt x="5003" y="1862"/>
                </a:lnTo>
                <a:lnTo>
                  <a:pt x="5119" y="1829"/>
                </a:lnTo>
                <a:lnTo>
                  <a:pt x="5180" y="1806"/>
                </a:lnTo>
                <a:lnTo>
                  <a:pt x="5199" y="1796"/>
                </a:lnTo>
                <a:lnTo>
                  <a:pt x="5241" y="1784"/>
                </a:lnTo>
                <a:lnTo>
                  <a:pt x="5256" y="1782"/>
                </a:lnTo>
                <a:lnTo>
                  <a:pt x="5281" y="1778"/>
                </a:lnTo>
                <a:lnTo>
                  <a:pt x="5406" y="1742"/>
                </a:lnTo>
                <a:lnTo>
                  <a:pt x="5486" y="1716"/>
                </a:lnTo>
                <a:lnTo>
                  <a:pt x="5569" y="1687"/>
                </a:lnTo>
                <a:lnTo>
                  <a:pt x="5732" y="1641"/>
                </a:lnTo>
                <a:lnTo>
                  <a:pt x="5786" y="1633"/>
                </a:lnTo>
                <a:lnTo>
                  <a:pt x="5828" y="1625"/>
                </a:lnTo>
                <a:lnTo>
                  <a:pt x="5892" y="1606"/>
                </a:lnTo>
                <a:lnTo>
                  <a:pt x="5903" y="1596"/>
                </a:lnTo>
                <a:lnTo>
                  <a:pt x="5910" y="1588"/>
                </a:lnTo>
                <a:lnTo>
                  <a:pt x="5942" y="1577"/>
                </a:lnTo>
                <a:lnTo>
                  <a:pt x="5959" y="1575"/>
                </a:lnTo>
                <a:lnTo>
                  <a:pt x="5979" y="1574"/>
                </a:lnTo>
                <a:lnTo>
                  <a:pt x="6026" y="1563"/>
                </a:lnTo>
                <a:lnTo>
                  <a:pt x="6045" y="1555"/>
                </a:lnTo>
                <a:lnTo>
                  <a:pt x="6074" y="1541"/>
                </a:lnTo>
                <a:lnTo>
                  <a:pt x="6164" y="1509"/>
                </a:lnTo>
                <a:lnTo>
                  <a:pt x="6266" y="1480"/>
                </a:lnTo>
                <a:lnTo>
                  <a:pt x="6354" y="1462"/>
                </a:lnTo>
                <a:lnTo>
                  <a:pt x="6383" y="1461"/>
                </a:lnTo>
                <a:lnTo>
                  <a:pt x="6416" y="1458"/>
                </a:lnTo>
                <a:lnTo>
                  <a:pt x="6535" y="1433"/>
                </a:lnTo>
                <a:lnTo>
                  <a:pt x="6601" y="1417"/>
                </a:lnTo>
                <a:lnTo>
                  <a:pt x="6731" y="1381"/>
                </a:lnTo>
                <a:lnTo>
                  <a:pt x="6774" y="1371"/>
                </a:lnTo>
                <a:lnTo>
                  <a:pt x="6807" y="1370"/>
                </a:lnTo>
                <a:lnTo>
                  <a:pt x="6934" y="1353"/>
                </a:lnTo>
                <a:lnTo>
                  <a:pt x="7083" y="1328"/>
                </a:lnTo>
                <a:lnTo>
                  <a:pt x="7188" y="1305"/>
                </a:lnTo>
                <a:lnTo>
                  <a:pt x="7200" y="1299"/>
                </a:lnTo>
                <a:lnTo>
                  <a:pt x="7201" y="1292"/>
                </a:lnTo>
                <a:lnTo>
                  <a:pt x="7225" y="1288"/>
                </a:lnTo>
                <a:lnTo>
                  <a:pt x="7243" y="1292"/>
                </a:lnTo>
                <a:lnTo>
                  <a:pt x="7268" y="1294"/>
                </a:lnTo>
                <a:lnTo>
                  <a:pt x="7364" y="1286"/>
                </a:lnTo>
                <a:lnTo>
                  <a:pt x="7421" y="1276"/>
                </a:lnTo>
                <a:lnTo>
                  <a:pt x="7538" y="1254"/>
                </a:lnTo>
                <a:lnTo>
                  <a:pt x="7614" y="1241"/>
                </a:lnTo>
                <a:lnTo>
                  <a:pt x="8003" y="1199"/>
                </a:lnTo>
                <a:lnTo>
                  <a:pt x="8523" y="1153"/>
                </a:lnTo>
                <a:lnTo>
                  <a:pt x="8787" y="1138"/>
                </a:lnTo>
                <a:lnTo>
                  <a:pt x="9162" y="1117"/>
                </a:lnTo>
                <a:lnTo>
                  <a:pt x="9361" y="1104"/>
                </a:lnTo>
                <a:lnTo>
                  <a:pt x="9493" y="1097"/>
                </a:lnTo>
                <a:lnTo>
                  <a:pt x="9942" y="1094"/>
                </a:lnTo>
                <a:lnTo>
                  <a:pt x="10441" y="1101"/>
                </a:lnTo>
                <a:lnTo>
                  <a:pt x="10727" y="1112"/>
                </a:lnTo>
                <a:lnTo>
                  <a:pt x="10838" y="1120"/>
                </a:lnTo>
                <a:lnTo>
                  <a:pt x="10854" y="1124"/>
                </a:lnTo>
                <a:lnTo>
                  <a:pt x="10882" y="1131"/>
                </a:lnTo>
                <a:lnTo>
                  <a:pt x="11083" y="1146"/>
                </a:lnTo>
                <a:lnTo>
                  <a:pt x="11527" y="1168"/>
                </a:lnTo>
                <a:lnTo>
                  <a:pt x="11748" y="1172"/>
                </a:lnTo>
                <a:lnTo>
                  <a:pt x="11824" y="1174"/>
                </a:lnTo>
                <a:lnTo>
                  <a:pt x="11906" y="1182"/>
                </a:lnTo>
                <a:lnTo>
                  <a:pt x="11935" y="1189"/>
                </a:lnTo>
                <a:lnTo>
                  <a:pt x="11937" y="1193"/>
                </a:lnTo>
                <a:lnTo>
                  <a:pt x="11941" y="1200"/>
                </a:lnTo>
                <a:lnTo>
                  <a:pt x="11986" y="1206"/>
                </a:lnTo>
                <a:lnTo>
                  <a:pt x="12017" y="1203"/>
                </a:lnTo>
                <a:lnTo>
                  <a:pt x="12049" y="1200"/>
                </a:lnTo>
                <a:lnTo>
                  <a:pt x="12093" y="1204"/>
                </a:lnTo>
                <a:lnTo>
                  <a:pt x="12099" y="1210"/>
                </a:lnTo>
                <a:lnTo>
                  <a:pt x="12107" y="1215"/>
                </a:lnTo>
                <a:lnTo>
                  <a:pt x="12191" y="1232"/>
                </a:lnTo>
                <a:lnTo>
                  <a:pt x="12255" y="1237"/>
                </a:lnTo>
                <a:lnTo>
                  <a:pt x="12387" y="1252"/>
                </a:lnTo>
                <a:lnTo>
                  <a:pt x="12466" y="1265"/>
                </a:lnTo>
                <a:lnTo>
                  <a:pt x="12655" y="1302"/>
                </a:lnTo>
                <a:lnTo>
                  <a:pt x="12827" y="1341"/>
                </a:lnTo>
                <a:lnTo>
                  <a:pt x="12852" y="1352"/>
                </a:lnTo>
                <a:lnTo>
                  <a:pt x="12872" y="1360"/>
                </a:lnTo>
                <a:lnTo>
                  <a:pt x="12969" y="1381"/>
                </a:lnTo>
                <a:lnTo>
                  <a:pt x="13207" y="1414"/>
                </a:lnTo>
                <a:lnTo>
                  <a:pt x="13403" y="1433"/>
                </a:lnTo>
                <a:lnTo>
                  <a:pt x="13470" y="1441"/>
                </a:lnTo>
                <a:lnTo>
                  <a:pt x="13577" y="1465"/>
                </a:lnTo>
                <a:lnTo>
                  <a:pt x="13597" y="1476"/>
                </a:lnTo>
                <a:lnTo>
                  <a:pt x="13613" y="1488"/>
                </a:lnTo>
                <a:lnTo>
                  <a:pt x="13666" y="1505"/>
                </a:lnTo>
                <a:lnTo>
                  <a:pt x="13694" y="1506"/>
                </a:lnTo>
                <a:lnTo>
                  <a:pt x="13731" y="1509"/>
                </a:lnTo>
                <a:lnTo>
                  <a:pt x="13844" y="1527"/>
                </a:lnTo>
                <a:lnTo>
                  <a:pt x="13904" y="1541"/>
                </a:lnTo>
                <a:lnTo>
                  <a:pt x="13963" y="1555"/>
                </a:lnTo>
                <a:lnTo>
                  <a:pt x="14025" y="1560"/>
                </a:lnTo>
                <a:lnTo>
                  <a:pt x="14049" y="1557"/>
                </a:lnTo>
                <a:lnTo>
                  <a:pt x="14053" y="1552"/>
                </a:lnTo>
                <a:lnTo>
                  <a:pt x="14062" y="1542"/>
                </a:lnTo>
                <a:lnTo>
                  <a:pt x="14109" y="1521"/>
                </a:lnTo>
                <a:lnTo>
                  <a:pt x="14141" y="1516"/>
                </a:lnTo>
                <a:lnTo>
                  <a:pt x="14178" y="1509"/>
                </a:lnTo>
                <a:lnTo>
                  <a:pt x="14211" y="1516"/>
                </a:lnTo>
                <a:lnTo>
                  <a:pt x="14225" y="1531"/>
                </a:lnTo>
                <a:lnTo>
                  <a:pt x="14231" y="1544"/>
                </a:lnTo>
                <a:lnTo>
                  <a:pt x="14240" y="1566"/>
                </a:lnTo>
                <a:lnTo>
                  <a:pt x="14269" y="1603"/>
                </a:lnTo>
                <a:lnTo>
                  <a:pt x="14309" y="1629"/>
                </a:lnTo>
                <a:lnTo>
                  <a:pt x="14359" y="1643"/>
                </a:lnTo>
                <a:lnTo>
                  <a:pt x="14389" y="1644"/>
                </a:lnTo>
                <a:lnTo>
                  <a:pt x="14421" y="1646"/>
                </a:lnTo>
                <a:lnTo>
                  <a:pt x="14503" y="1666"/>
                </a:lnTo>
                <a:lnTo>
                  <a:pt x="14536" y="1681"/>
                </a:lnTo>
                <a:lnTo>
                  <a:pt x="14576" y="1698"/>
                </a:lnTo>
                <a:lnTo>
                  <a:pt x="14705" y="1735"/>
                </a:lnTo>
                <a:lnTo>
                  <a:pt x="14776" y="1750"/>
                </a:lnTo>
                <a:lnTo>
                  <a:pt x="14912" y="1779"/>
                </a:lnTo>
                <a:lnTo>
                  <a:pt x="14984" y="1803"/>
                </a:lnTo>
                <a:lnTo>
                  <a:pt x="15045" y="1822"/>
                </a:lnTo>
                <a:lnTo>
                  <a:pt x="15271" y="1876"/>
                </a:lnTo>
                <a:lnTo>
                  <a:pt x="15353" y="1888"/>
                </a:lnTo>
                <a:lnTo>
                  <a:pt x="15413" y="1899"/>
                </a:lnTo>
                <a:lnTo>
                  <a:pt x="15656" y="1973"/>
                </a:lnTo>
                <a:lnTo>
                  <a:pt x="15953" y="2076"/>
                </a:lnTo>
                <a:lnTo>
                  <a:pt x="16203" y="2174"/>
                </a:lnTo>
                <a:lnTo>
                  <a:pt x="16270" y="2207"/>
                </a:lnTo>
                <a:lnTo>
                  <a:pt x="16314" y="2230"/>
                </a:lnTo>
                <a:lnTo>
                  <a:pt x="16421" y="2273"/>
                </a:lnTo>
                <a:lnTo>
                  <a:pt x="16468" y="2288"/>
                </a:lnTo>
                <a:lnTo>
                  <a:pt x="16516" y="2301"/>
                </a:lnTo>
                <a:lnTo>
                  <a:pt x="16630" y="2346"/>
                </a:lnTo>
                <a:lnTo>
                  <a:pt x="16749" y="2403"/>
                </a:lnTo>
                <a:lnTo>
                  <a:pt x="16850" y="2462"/>
                </a:lnTo>
                <a:lnTo>
                  <a:pt x="16884" y="2488"/>
                </a:lnTo>
                <a:lnTo>
                  <a:pt x="16902" y="2499"/>
                </a:lnTo>
                <a:lnTo>
                  <a:pt x="16967" y="2527"/>
                </a:lnTo>
                <a:lnTo>
                  <a:pt x="17004" y="2538"/>
                </a:lnTo>
                <a:lnTo>
                  <a:pt x="17037" y="2552"/>
                </a:lnTo>
                <a:lnTo>
                  <a:pt x="17084" y="2579"/>
                </a:lnTo>
                <a:lnTo>
                  <a:pt x="17089" y="2589"/>
                </a:lnTo>
                <a:lnTo>
                  <a:pt x="17090" y="2597"/>
                </a:lnTo>
                <a:lnTo>
                  <a:pt x="17104" y="2608"/>
                </a:lnTo>
                <a:lnTo>
                  <a:pt x="17115" y="2610"/>
                </a:lnTo>
                <a:lnTo>
                  <a:pt x="17130" y="2614"/>
                </a:lnTo>
                <a:lnTo>
                  <a:pt x="17200" y="2651"/>
                </a:lnTo>
                <a:lnTo>
                  <a:pt x="17243" y="2679"/>
                </a:lnTo>
                <a:lnTo>
                  <a:pt x="17285" y="2706"/>
                </a:lnTo>
                <a:lnTo>
                  <a:pt x="17356" y="2744"/>
                </a:lnTo>
                <a:lnTo>
                  <a:pt x="17374" y="2748"/>
                </a:lnTo>
                <a:lnTo>
                  <a:pt x="17389" y="2749"/>
                </a:lnTo>
                <a:lnTo>
                  <a:pt x="17421" y="2770"/>
                </a:lnTo>
                <a:lnTo>
                  <a:pt x="17436" y="2785"/>
                </a:lnTo>
                <a:lnTo>
                  <a:pt x="17451" y="2800"/>
                </a:lnTo>
                <a:lnTo>
                  <a:pt x="17504" y="2839"/>
                </a:lnTo>
                <a:lnTo>
                  <a:pt x="17533" y="2855"/>
                </a:lnTo>
                <a:lnTo>
                  <a:pt x="17565" y="2872"/>
                </a:lnTo>
                <a:lnTo>
                  <a:pt x="17635" y="2922"/>
                </a:lnTo>
                <a:lnTo>
                  <a:pt x="17661" y="2945"/>
                </a:lnTo>
                <a:lnTo>
                  <a:pt x="17686" y="2967"/>
                </a:lnTo>
                <a:lnTo>
                  <a:pt x="17733" y="2997"/>
                </a:lnTo>
                <a:lnTo>
                  <a:pt x="17747" y="3000"/>
                </a:lnTo>
                <a:lnTo>
                  <a:pt x="17758" y="3003"/>
                </a:lnTo>
                <a:lnTo>
                  <a:pt x="17767" y="3025"/>
                </a:lnTo>
                <a:lnTo>
                  <a:pt x="17765" y="3042"/>
                </a:lnTo>
                <a:lnTo>
                  <a:pt x="17763" y="3053"/>
                </a:lnTo>
                <a:lnTo>
                  <a:pt x="17776" y="3083"/>
                </a:lnTo>
                <a:lnTo>
                  <a:pt x="17832" y="3145"/>
                </a:lnTo>
                <a:lnTo>
                  <a:pt x="17903" y="3207"/>
                </a:lnTo>
                <a:lnTo>
                  <a:pt x="17965" y="3257"/>
                </a:lnTo>
                <a:lnTo>
                  <a:pt x="18046" y="3335"/>
                </a:lnTo>
                <a:lnTo>
                  <a:pt x="18054" y="3350"/>
                </a:lnTo>
                <a:lnTo>
                  <a:pt x="18057" y="3357"/>
                </a:lnTo>
                <a:lnTo>
                  <a:pt x="18077" y="3367"/>
                </a:lnTo>
                <a:lnTo>
                  <a:pt x="18089" y="3368"/>
                </a:lnTo>
                <a:lnTo>
                  <a:pt x="18106" y="3371"/>
                </a:lnTo>
                <a:lnTo>
                  <a:pt x="18135" y="3399"/>
                </a:lnTo>
                <a:lnTo>
                  <a:pt x="18144" y="3419"/>
                </a:lnTo>
                <a:lnTo>
                  <a:pt x="18155" y="3443"/>
                </a:lnTo>
                <a:lnTo>
                  <a:pt x="18194" y="3493"/>
                </a:lnTo>
                <a:lnTo>
                  <a:pt x="18213" y="3510"/>
                </a:lnTo>
                <a:lnTo>
                  <a:pt x="18234" y="3530"/>
                </a:lnTo>
                <a:lnTo>
                  <a:pt x="18259" y="3573"/>
                </a:lnTo>
                <a:lnTo>
                  <a:pt x="18261" y="3589"/>
                </a:lnTo>
                <a:lnTo>
                  <a:pt x="18264" y="3607"/>
                </a:lnTo>
                <a:lnTo>
                  <a:pt x="18288" y="3659"/>
                </a:lnTo>
                <a:lnTo>
                  <a:pt x="18306" y="3686"/>
                </a:lnTo>
                <a:lnTo>
                  <a:pt x="18324" y="3717"/>
                </a:lnTo>
                <a:lnTo>
                  <a:pt x="18369" y="3829"/>
                </a:lnTo>
                <a:lnTo>
                  <a:pt x="18413" y="3962"/>
                </a:lnTo>
                <a:lnTo>
                  <a:pt x="18442" y="4075"/>
                </a:lnTo>
                <a:lnTo>
                  <a:pt x="18446" y="4109"/>
                </a:lnTo>
                <a:lnTo>
                  <a:pt x="18448" y="4126"/>
                </a:lnTo>
                <a:lnTo>
                  <a:pt x="18457" y="4148"/>
                </a:lnTo>
                <a:lnTo>
                  <a:pt x="18464" y="4151"/>
                </a:lnTo>
                <a:lnTo>
                  <a:pt x="18468" y="4153"/>
                </a:lnTo>
                <a:lnTo>
                  <a:pt x="18471" y="4179"/>
                </a:lnTo>
                <a:lnTo>
                  <a:pt x="18470" y="4257"/>
                </a:lnTo>
                <a:lnTo>
                  <a:pt x="18457" y="4392"/>
                </a:lnTo>
                <a:lnTo>
                  <a:pt x="18439" y="4511"/>
                </a:lnTo>
                <a:lnTo>
                  <a:pt x="18430" y="4541"/>
                </a:lnTo>
                <a:lnTo>
                  <a:pt x="18417" y="4577"/>
                </a:lnTo>
                <a:lnTo>
                  <a:pt x="18412" y="4614"/>
                </a:lnTo>
                <a:lnTo>
                  <a:pt x="18408" y="4632"/>
                </a:lnTo>
                <a:lnTo>
                  <a:pt x="18393" y="4669"/>
                </a:lnTo>
                <a:lnTo>
                  <a:pt x="18384" y="4683"/>
                </a:lnTo>
                <a:lnTo>
                  <a:pt x="18373" y="4699"/>
                </a:lnTo>
                <a:lnTo>
                  <a:pt x="18353" y="4752"/>
                </a:lnTo>
                <a:lnTo>
                  <a:pt x="18344" y="4782"/>
                </a:lnTo>
                <a:lnTo>
                  <a:pt x="18335" y="4819"/>
                </a:lnTo>
                <a:lnTo>
                  <a:pt x="18302" y="4908"/>
                </a:lnTo>
                <a:lnTo>
                  <a:pt x="18263" y="4989"/>
                </a:lnTo>
                <a:lnTo>
                  <a:pt x="18230" y="5042"/>
                </a:lnTo>
                <a:lnTo>
                  <a:pt x="18220" y="5047"/>
                </a:lnTo>
                <a:lnTo>
                  <a:pt x="18210" y="5051"/>
                </a:lnTo>
                <a:lnTo>
                  <a:pt x="18184" y="5095"/>
                </a:lnTo>
                <a:lnTo>
                  <a:pt x="18170" y="5127"/>
                </a:lnTo>
                <a:lnTo>
                  <a:pt x="18154" y="5162"/>
                </a:lnTo>
                <a:lnTo>
                  <a:pt x="18108" y="5233"/>
                </a:lnTo>
                <a:lnTo>
                  <a:pt x="18085" y="5258"/>
                </a:lnTo>
                <a:lnTo>
                  <a:pt x="18063" y="5280"/>
                </a:lnTo>
                <a:lnTo>
                  <a:pt x="18035" y="5324"/>
                </a:lnTo>
                <a:lnTo>
                  <a:pt x="18032" y="5338"/>
                </a:lnTo>
                <a:lnTo>
                  <a:pt x="18030" y="5352"/>
                </a:lnTo>
                <a:lnTo>
                  <a:pt x="18013" y="5375"/>
                </a:lnTo>
                <a:lnTo>
                  <a:pt x="17999" y="5382"/>
                </a:lnTo>
                <a:lnTo>
                  <a:pt x="17984" y="5392"/>
                </a:lnTo>
                <a:lnTo>
                  <a:pt x="17954" y="5433"/>
                </a:lnTo>
                <a:lnTo>
                  <a:pt x="17930" y="5487"/>
                </a:lnTo>
                <a:lnTo>
                  <a:pt x="17923" y="5535"/>
                </a:lnTo>
                <a:lnTo>
                  <a:pt x="17929" y="5551"/>
                </a:lnTo>
                <a:lnTo>
                  <a:pt x="17932" y="5560"/>
                </a:lnTo>
                <a:lnTo>
                  <a:pt x="17917" y="5574"/>
                </a:lnTo>
                <a:lnTo>
                  <a:pt x="17899" y="5575"/>
                </a:lnTo>
                <a:lnTo>
                  <a:pt x="17878" y="5578"/>
                </a:lnTo>
                <a:lnTo>
                  <a:pt x="17834" y="5608"/>
                </a:lnTo>
                <a:lnTo>
                  <a:pt x="17819" y="5628"/>
                </a:lnTo>
                <a:lnTo>
                  <a:pt x="17794" y="5662"/>
                </a:lnTo>
                <a:lnTo>
                  <a:pt x="17721" y="5741"/>
                </a:lnTo>
                <a:lnTo>
                  <a:pt x="17634" y="5818"/>
                </a:lnTo>
                <a:lnTo>
                  <a:pt x="17551" y="5879"/>
                </a:lnTo>
                <a:lnTo>
                  <a:pt x="17516" y="5897"/>
                </a:lnTo>
                <a:lnTo>
                  <a:pt x="17482" y="5915"/>
                </a:lnTo>
                <a:lnTo>
                  <a:pt x="17413" y="5968"/>
                </a:lnTo>
                <a:lnTo>
                  <a:pt x="17388" y="5996"/>
                </a:lnTo>
                <a:lnTo>
                  <a:pt x="17367" y="6021"/>
                </a:lnTo>
                <a:lnTo>
                  <a:pt x="17327" y="6055"/>
                </a:lnTo>
                <a:lnTo>
                  <a:pt x="17315" y="6058"/>
                </a:lnTo>
                <a:lnTo>
                  <a:pt x="17301" y="6062"/>
                </a:lnTo>
                <a:lnTo>
                  <a:pt x="17246" y="6106"/>
                </a:lnTo>
                <a:lnTo>
                  <a:pt x="17213" y="6138"/>
                </a:lnTo>
                <a:lnTo>
                  <a:pt x="17182" y="6170"/>
                </a:lnTo>
                <a:lnTo>
                  <a:pt x="17130" y="6214"/>
                </a:lnTo>
                <a:lnTo>
                  <a:pt x="17116" y="6220"/>
                </a:lnTo>
                <a:lnTo>
                  <a:pt x="17102" y="6224"/>
                </a:lnTo>
                <a:lnTo>
                  <a:pt x="17037" y="6275"/>
                </a:lnTo>
                <a:lnTo>
                  <a:pt x="16995" y="6311"/>
                </a:lnTo>
                <a:lnTo>
                  <a:pt x="16951" y="6351"/>
                </a:lnTo>
                <a:lnTo>
                  <a:pt x="16854" y="6422"/>
                </a:lnTo>
                <a:lnTo>
                  <a:pt x="16818" y="6442"/>
                </a:lnTo>
                <a:lnTo>
                  <a:pt x="16786" y="6460"/>
                </a:lnTo>
                <a:lnTo>
                  <a:pt x="16757" y="6486"/>
                </a:lnTo>
                <a:lnTo>
                  <a:pt x="16752" y="6502"/>
                </a:lnTo>
                <a:lnTo>
                  <a:pt x="16753" y="6509"/>
                </a:lnTo>
                <a:lnTo>
                  <a:pt x="16756" y="6519"/>
                </a:lnTo>
                <a:lnTo>
                  <a:pt x="16752" y="6535"/>
                </a:lnTo>
                <a:lnTo>
                  <a:pt x="16735" y="6545"/>
                </a:lnTo>
                <a:lnTo>
                  <a:pt x="16708" y="6546"/>
                </a:lnTo>
                <a:lnTo>
                  <a:pt x="16688" y="6544"/>
                </a:lnTo>
                <a:lnTo>
                  <a:pt x="16672" y="6541"/>
                </a:lnTo>
                <a:lnTo>
                  <a:pt x="16636" y="6549"/>
                </a:lnTo>
                <a:lnTo>
                  <a:pt x="16603" y="6569"/>
                </a:lnTo>
                <a:lnTo>
                  <a:pt x="16578" y="6596"/>
                </a:lnTo>
                <a:lnTo>
                  <a:pt x="16571" y="6613"/>
                </a:lnTo>
                <a:lnTo>
                  <a:pt x="16567" y="6622"/>
                </a:lnTo>
                <a:lnTo>
                  <a:pt x="16555" y="6639"/>
                </a:lnTo>
                <a:lnTo>
                  <a:pt x="16527" y="6654"/>
                </a:lnTo>
                <a:lnTo>
                  <a:pt x="16501" y="6655"/>
                </a:lnTo>
                <a:lnTo>
                  <a:pt x="16479" y="6657"/>
                </a:lnTo>
                <a:lnTo>
                  <a:pt x="16448" y="6669"/>
                </a:lnTo>
                <a:lnTo>
                  <a:pt x="16446" y="6679"/>
                </a:lnTo>
                <a:lnTo>
                  <a:pt x="16443" y="6687"/>
                </a:lnTo>
                <a:lnTo>
                  <a:pt x="16428" y="6701"/>
                </a:lnTo>
                <a:lnTo>
                  <a:pt x="16415" y="6702"/>
                </a:lnTo>
                <a:lnTo>
                  <a:pt x="16401" y="6705"/>
                </a:lnTo>
                <a:lnTo>
                  <a:pt x="16368" y="6730"/>
                </a:lnTo>
                <a:lnTo>
                  <a:pt x="16353" y="6748"/>
                </a:lnTo>
                <a:lnTo>
                  <a:pt x="16338" y="6766"/>
                </a:lnTo>
                <a:lnTo>
                  <a:pt x="16296" y="6791"/>
                </a:lnTo>
                <a:lnTo>
                  <a:pt x="16277" y="6793"/>
                </a:lnTo>
                <a:lnTo>
                  <a:pt x="16258" y="6797"/>
                </a:lnTo>
                <a:lnTo>
                  <a:pt x="16204" y="6828"/>
                </a:lnTo>
                <a:lnTo>
                  <a:pt x="16178" y="6851"/>
                </a:lnTo>
                <a:lnTo>
                  <a:pt x="16154" y="6875"/>
                </a:lnTo>
                <a:lnTo>
                  <a:pt x="16112" y="6905"/>
                </a:lnTo>
                <a:lnTo>
                  <a:pt x="16101" y="6909"/>
                </a:lnTo>
                <a:lnTo>
                  <a:pt x="16084" y="6913"/>
                </a:lnTo>
                <a:lnTo>
                  <a:pt x="16004" y="6957"/>
                </a:lnTo>
                <a:lnTo>
                  <a:pt x="15953" y="6989"/>
                </a:lnTo>
                <a:lnTo>
                  <a:pt x="15900" y="7021"/>
                </a:lnTo>
                <a:lnTo>
                  <a:pt x="15807" y="7065"/>
                </a:lnTo>
                <a:lnTo>
                  <a:pt x="15783" y="7069"/>
                </a:lnTo>
                <a:lnTo>
                  <a:pt x="15761" y="7073"/>
                </a:lnTo>
                <a:lnTo>
                  <a:pt x="15706" y="7104"/>
                </a:lnTo>
                <a:lnTo>
                  <a:pt x="15681" y="7127"/>
                </a:lnTo>
                <a:lnTo>
                  <a:pt x="15653" y="7152"/>
                </a:lnTo>
                <a:lnTo>
                  <a:pt x="15579" y="7198"/>
                </a:lnTo>
                <a:lnTo>
                  <a:pt x="15546" y="7213"/>
                </a:lnTo>
                <a:lnTo>
                  <a:pt x="15511" y="7225"/>
                </a:lnTo>
                <a:lnTo>
                  <a:pt x="15438" y="7260"/>
                </a:lnTo>
                <a:lnTo>
                  <a:pt x="15411" y="7276"/>
                </a:lnTo>
                <a:lnTo>
                  <a:pt x="15380" y="7294"/>
                </a:lnTo>
                <a:lnTo>
                  <a:pt x="15288" y="7331"/>
                </a:lnTo>
                <a:lnTo>
                  <a:pt x="15239" y="7345"/>
                </a:lnTo>
                <a:lnTo>
                  <a:pt x="15188" y="7362"/>
                </a:lnTo>
                <a:lnTo>
                  <a:pt x="15139" y="7389"/>
                </a:lnTo>
                <a:lnTo>
                  <a:pt x="15121" y="7409"/>
                </a:lnTo>
                <a:lnTo>
                  <a:pt x="15115" y="7420"/>
                </a:lnTo>
                <a:lnTo>
                  <a:pt x="15113" y="7429"/>
                </a:lnTo>
                <a:lnTo>
                  <a:pt x="15100" y="7444"/>
                </a:lnTo>
                <a:lnTo>
                  <a:pt x="15070" y="7458"/>
                </a:lnTo>
                <a:lnTo>
                  <a:pt x="15039" y="7461"/>
                </a:lnTo>
                <a:lnTo>
                  <a:pt x="15013" y="7462"/>
                </a:lnTo>
                <a:lnTo>
                  <a:pt x="14984" y="7471"/>
                </a:lnTo>
                <a:lnTo>
                  <a:pt x="14975" y="7479"/>
                </a:lnTo>
                <a:lnTo>
                  <a:pt x="14973" y="7483"/>
                </a:lnTo>
                <a:lnTo>
                  <a:pt x="14970" y="7493"/>
                </a:lnTo>
                <a:lnTo>
                  <a:pt x="14937" y="7505"/>
                </a:lnTo>
                <a:lnTo>
                  <a:pt x="14914" y="7506"/>
                </a:lnTo>
                <a:lnTo>
                  <a:pt x="14885" y="7508"/>
                </a:lnTo>
                <a:lnTo>
                  <a:pt x="14866" y="7519"/>
                </a:lnTo>
                <a:lnTo>
                  <a:pt x="14864" y="7531"/>
                </a:lnTo>
                <a:lnTo>
                  <a:pt x="14867" y="7541"/>
                </a:lnTo>
                <a:lnTo>
                  <a:pt x="14871" y="7555"/>
                </a:lnTo>
                <a:lnTo>
                  <a:pt x="14867" y="7574"/>
                </a:lnTo>
                <a:lnTo>
                  <a:pt x="14860" y="7575"/>
                </a:lnTo>
                <a:lnTo>
                  <a:pt x="14852" y="7574"/>
                </a:lnTo>
                <a:lnTo>
                  <a:pt x="14834" y="7558"/>
                </a:lnTo>
                <a:lnTo>
                  <a:pt x="14828" y="7545"/>
                </a:lnTo>
                <a:lnTo>
                  <a:pt x="14825" y="7538"/>
                </a:lnTo>
                <a:lnTo>
                  <a:pt x="14817" y="7531"/>
                </a:lnTo>
                <a:lnTo>
                  <a:pt x="14792" y="7533"/>
                </a:lnTo>
                <a:lnTo>
                  <a:pt x="14763" y="7545"/>
                </a:lnTo>
                <a:lnTo>
                  <a:pt x="14737" y="7559"/>
                </a:lnTo>
                <a:lnTo>
                  <a:pt x="14654" y="7586"/>
                </a:lnTo>
                <a:lnTo>
                  <a:pt x="14612" y="7599"/>
                </a:lnTo>
                <a:lnTo>
                  <a:pt x="14572" y="7610"/>
                </a:lnTo>
                <a:lnTo>
                  <a:pt x="14529" y="7629"/>
                </a:lnTo>
                <a:lnTo>
                  <a:pt x="14515" y="7642"/>
                </a:lnTo>
                <a:lnTo>
                  <a:pt x="14514" y="7647"/>
                </a:lnTo>
                <a:lnTo>
                  <a:pt x="14512" y="7655"/>
                </a:lnTo>
                <a:lnTo>
                  <a:pt x="14501" y="7662"/>
                </a:lnTo>
                <a:lnTo>
                  <a:pt x="14494" y="7658"/>
                </a:lnTo>
                <a:lnTo>
                  <a:pt x="14479" y="7654"/>
                </a:lnTo>
                <a:lnTo>
                  <a:pt x="14416" y="7662"/>
                </a:lnTo>
                <a:lnTo>
                  <a:pt x="14343" y="7683"/>
                </a:lnTo>
                <a:lnTo>
                  <a:pt x="14289" y="7706"/>
                </a:lnTo>
                <a:lnTo>
                  <a:pt x="14283" y="7716"/>
                </a:lnTo>
                <a:lnTo>
                  <a:pt x="14282" y="7720"/>
                </a:lnTo>
                <a:lnTo>
                  <a:pt x="14268" y="7727"/>
                </a:lnTo>
                <a:lnTo>
                  <a:pt x="14229" y="7735"/>
                </a:lnTo>
                <a:lnTo>
                  <a:pt x="14193" y="7737"/>
                </a:lnTo>
                <a:lnTo>
                  <a:pt x="14156" y="7738"/>
                </a:lnTo>
                <a:lnTo>
                  <a:pt x="14100" y="7749"/>
                </a:lnTo>
                <a:lnTo>
                  <a:pt x="14090" y="7758"/>
                </a:lnTo>
                <a:lnTo>
                  <a:pt x="14078" y="7764"/>
                </a:lnTo>
                <a:lnTo>
                  <a:pt x="14006" y="7784"/>
                </a:lnTo>
                <a:lnTo>
                  <a:pt x="13956" y="7792"/>
                </a:lnTo>
                <a:lnTo>
                  <a:pt x="13906" y="7799"/>
                </a:lnTo>
                <a:lnTo>
                  <a:pt x="13828" y="7818"/>
                </a:lnTo>
                <a:lnTo>
                  <a:pt x="13811" y="7826"/>
                </a:lnTo>
                <a:lnTo>
                  <a:pt x="13791" y="7836"/>
                </a:lnTo>
                <a:lnTo>
                  <a:pt x="13655" y="7868"/>
                </a:lnTo>
                <a:lnTo>
                  <a:pt x="13563" y="7886"/>
                </a:lnTo>
                <a:lnTo>
                  <a:pt x="13469" y="7905"/>
                </a:lnTo>
                <a:lnTo>
                  <a:pt x="13301" y="7949"/>
                </a:lnTo>
                <a:lnTo>
                  <a:pt x="13255" y="7969"/>
                </a:lnTo>
                <a:lnTo>
                  <a:pt x="13216" y="7986"/>
                </a:lnTo>
                <a:lnTo>
                  <a:pt x="13132" y="8010"/>
                </a:lnTo>
                <a:lnTo>
                  <a:pt x="13099" y="8013"/>
                </a:lnTo>
                <a:lnTo>
                  <a:pt x="13065" y="8014"/>
                </a:lnTo>
                <a:lnTo>
                  <a:pt x="12972" y="8029"/>
                </a:lnTo>
                <a:lnTo>
                  <a:pt x="12869" y="8057"/>
                </a:lnTo>
                <a:lnTo>
                  <a:pt x="12778" y="8087"/>
                </a:lnTo>
                <a:lnTo>
                  <a:pt x="12747" y="8102"/>
                </a:lnTo>
                <a:lnTo>
                  <a:pt x="12724" y="8113"/>
                </a:lnTo>
                <a:lnTo>
                  <a:pt x="12703" y="8116"/>
                </a:lnTo>
                <a:lnTo>
                  <a:pt x="12696" y="8109"/>
                </a:lnTo>
                <a:lnTo>
                  <a:pt x="12696" y="8104"/>
                </a:lnTo>
                <a:lnTo>
                  <a:pt x="12695" y="8097"/>
                </a:lnTo>
                <a:lnTo>
                  <a:pt x="12682" y="8087"/>
                </a:lnTo>
                <a:lnTo>
                  <a:pt x="12647" y="8080"/>
                </a:lnTo>
                <a:lnTo>
                  <a:pt x="12582" y="8087"/>
                </a:lnTo>
                <a:lnTo>
                  <a:pt x="12518" y="8111"/>
                </a:lnTo>
                <a:lnTo>
                  <a:pt x="12496" y="8127"/>
                </a:lnTo>
                <a:lnTo>
                  <a:pt x="12473" y="8146"/>
                </a:lnTo>
                <a:lnTo>
                  <a:pt x="12449" y="8155"/>
                </a:lnTo>
                <a:lnTo>
                  <a:pt x="12440" y="8149"/>
                </a:lnTo>
                <a:lnTo>
                  <a:pt x="12437" y="8144"/>
                </a:lnTo>
                <a:lnTo>
                  <a:pt x="12433" y="8137"/>
                </a:lnTo>
                <a:lnTo>
                  <a:pt x="12405" y="8127"/>
                </a:lnTo>
                <a:lnTo>
                  <a:pt x="12332" y="8120"/>
                </a:lnTo>
                <a:lnTo>
                  <a:pt x="12177" y="8129"/>
                </a:lnTo>
                <a:lnTo>
                  <a:pt x="11980" y="8153"/>
                </a:lnTo>
                <a:lnTo>
                  <a:pt x="11872" y="8173"/>
                </a:lnTo>
                <a:lnTo>
                  <a:pt x="11755" y="8195"/>
                </a:lnTo>
                <a:lnTo>
                  <a:pt x="11617" y="8209"/>
                </a:lnTo>
                <a:lnTo>
                  <a:pt x="11544" y="8209"/>
                </a:lnTo>
                <a:lnTo>
                  <a:pt x="11514" y="8206"/>
                </a:lnTo>
                <a:lnTo>
                  <a:pt x="11458" y="8200"/>
                </a:lnTo>
                <a:lnTo>
                  <a:pt x="11409" y="8203"/>
                </a:lnTo>
                <a:lnTo>
                  <a:pt x="11389" y="8214"/>
                </a:lnTo>
                <a:lnTo>
                  <a:pt x="11383" y="8221"/>
                </a:lnTo>
                <a:lnTo>
                  <a:pt x="11373" y="8238"/>
                </a:lnTo>
                <a:lnTo>
                  <a:pt x="11363" y="8238"/>
                </a:lnTo>
                <a:lnTo>
                  <a:pt x="11362" y="8224"/>
                </a:lnTo>
                <a:lnTo>
                  <a:pt x="11361" y="8218"/>
                </a:lnTo>
                <a:lnTo>
                  <a:pt x="11340" y="8210"/>
                </a:lnTo>
                <a:lnTo>
                  <a:pt x="11282" y="8206"/>
                </a:lnTo>
                <a:lnTo>
                  <a:pt x="11181" y="8215"/>
                </a:lnTo>
                <a:lnTo>
                  <a:pt x="11118" y="8231"/>
                </a:lnTo>
                <a:lnTo>
                  <a:pt x="11090" y="8242"/>
                </a:lnTo>
                <a:lnTo>
                  <a:pt x="11085" y="8249"/>
                </a:lnTo>
                <a:lnTo>
                  <a:pt x="11071" y="8254"/>
                </a:lnTo>
                <a:lnTo>
                  <a:pt x="10960" y="8264"/>
                </a:lnTo>
                <a:lnTo>
                  <a:pt x="10636" y="8273"/>
                </a:lnTo>
                <a:lnTo>
                  <a:pt x="10299" y="8276"/>
                </a:lnTo>
                <a:lnTo>
                  <a:pt x="9990" y="8279"/>
                </a:lnTo>
                <a:lnTo>
                  <a:pt x="9557" y="8290"/>
                </a:lnTo>
                <a:lnTo>
                  <a:pt x="9505" y="8297"/>
                </a:lnTo>
                <a:lnTo>
                  <a:pt x="9492" y="8302"/>
                </a:lnTo>
                <a:lnTo>
                  <a:pt x="9478" y="8294"/>
                </a:lnTo>
                <a:lnTo>
                  <a:pt x="9477" y="8282"/>
                </a:lnTo>
                <a:lnTo>
                  <a:pt x="9476" y="8273"/>
                </a:lnTo>
                <a:lnTo>
                  <a:pt x="9463" y="8260"/>
                </a:lnTo>
                <a:lnTo>
                  <a:pt x="9427" y="8242"/>
                </a:lnTo>
                <a:lnTo>
                  <a:pt x="9391" y="8233"/>
                </a:lnTo>
                <a:lnTo>
                  <a:pt x="9344" y="8227"/>
                </a:lnTo>
                <a:lnTo>
                  <a:pt x="9266" y="8220"/>
                </a:lnTo>
                <a:lnTo>
                  <a:pt x="9211" y="8222"/>
                </a:lnTo>
                <a:lnTo>
                  <a:pt x="9180" y="8233"/>
                </a:lnTo>
                <a:lnTo>
                  <a:pt x="9177" y="8242"/>
                </a:lnTo>
                <a:lnTo>
                  <a:pt x="9177" y="8247"/>
                </a:lnTo>
                <a:lnTo>
                  <a:pt x="9171" y="8251"/>
                </a:lnTo>
                <a:lnTo>
                  <a:pt x="9151" y="8249"/>
                </a:lnTo>
                <a:lnTo>
                  <a:pt x="9133" y="8238"/>
                </a:lnTo>
                <a:lnTo>
                  <a:pt x="9110" y="8225"/>
                </a:lnTo>
                <a:lnTo>
                  <a:pt x="9082" y="8222"/>
                </a:lnTo>
                <a:lnTo>
                  <a:pt x="9064" y="8231"/>
                </a:lnTo>
                <a:lnTo>
                  <a:pt x="9056" y="8238"/>
                </a:lnTo>
                <a:lnTo>
                  <a:pt x="9046" y="8244"/>
                </a:lnTo>
                <a:lnTo>
                  <a:pt x="9026" y="8251"/>
                </a:lnTo>
                <a:lnTo>
                  <a:pt x="8987" y="8244"/>
                </a:lnTo>
                <a:lnTo>
                  <a:pt x="8946" y="8227"/>
                </a:lnTo>
                <a:lnTo>
                  <a:pt x="8922" y="8215"/>
                </a:lnTo>
                <a:lnTo>
                  <a:pt x="8863" y="8200"/>
                </a:lnTo>
                <a:lnTo>
                  <a:pt x="8726" y="8188"/>
                </a:lnTo>
                <a:lnTo>
                  <a:pt x="8574" y="8185"/>
                </a:lnTo>
                <a:lnTo>
                  <a:pt x="8439" y="8184"/>
                </a:lnTo>
                <a:lnTo>
                  <a:pt x="8310" y="8173"/>
                </a:lnTo>
                <a:lnTo>
                  <a:pt x="8263" y="8162"/>
                </a:lnTo>
                <a:lnTo>
                  <a:pt x="8253" y="8155"/>
                </a:lnTo>
                <a:lnTo>
                  <a:pt x="8241" y="8144"/>
                </a:lnTo>
                <a:lnTo>
                  <a:pt x="8203" y="8130"/>
                </a:lnTo>
                <a:lnTo>
                  <a:pt x="8167" y="8127"/>
                </a:lnTo>
                <a:lnTo>
                  <a:pt x="8151" y="8133"/>
                </a:lnTo>
                <a:lnTo>
                  <a:pt x="8149" y="8140"/>
                </a:lnTo>
                <a:lnTo>
                  <a:pt x="8152" y="8145"/>
                </a:lnTo>
                <a:lnTo>
                  <a:pt x="8152" y="8149"/>
                </a:lnTo>
                <a:lnTo>
                  <a:pt x="8144" y="8153"/>
                </a:lnTo>
                <a:lnTo>
                  <a:pt x="8109" y="8153"/>
                </a:lnTo>
                <a:lnTo>
                  <a:pt x="7973" y="8140"/>
                </a:lnTo>
                <a:lnTo>
                  <a:pt x="7832" y="8116"/>
                </a:lnTo>
                <a:lnTo>
                  <a:pt x="7791" y="8108"/>
                </a:lnTo>
                <a:lnTo>
                  <a:pt x="7701" y="8082"/>
                </a:lnTo>
                <a:lnTo>
                  <a:pt x="7666" y="8068"/>
                </a:lnTo>
                <a:lnTo>
                  <a:pt x="7629" y="8054"/>
                </a:lnTo>
                <a:lnTo>
                  <a:pt x="7501" y="8035"/>
                </a:lnTo>
                <a:lnTo>
                  <a:pt x="7432" y="8031"/>
                </a:lnTo>
                <a:lnTo>
                  <a:pt x="7367" y="8028"/>
                </a:lnTo>
                <a:lnTo>
                  <a:pt x="7277" y="8015"/>
                </a:lnTo>
                <a:lnTo>
                  <a:pt x="7269" y="8007"/>
                </a:lnTo>
                <a:lnTo>
                  <a:pt x="7266" y="8000"/>
                </a:lnTo>
                <a:lnTo>
                  <a:pt x="7244" y="7991"/>
                </a:lnTo>
                <a:lnTo>
                  <a:pt x="7229" y="7989"/>
                </a:lnTo>
                <a:lnTo>
                  <a:pt x="7177" y="7981"/>
                </a:lnTo>
                <a:lnTo>
                  <a:pt x="7097" y="7958"/>
                </a:lnTo>
                <a:lnTo>
                  <a:pt x="7048" y="7942"/>
                </a:lnTo>
                <a:lnTo>
                  <a:pt x="6953" y="7935"/>
                </a:lnTo>
                <a:lnTo>
                  <a:pt x="6901" y="7944"/>
                </a:lnTo>
                <a:lnTo>
                  <a:pt x="6858" y="7951"/>
                </a:lnTo>
                <a:lnTo>
                  <a:pt x="6797" y="7955"/>
                </a:lnTo>
                <a:lnTo>
                  <a:pt x="6787" y="7952"/>
                </a:lnTo>
                <a:lnTo>
                  <a:pt x="6786" y="7949"/>
                </a:lnTo>
                <a:lnTo>
                  <a:pt x="6796" y="7944"/>
                </a:lnTo>
                <a:lnTo>
                  <a:pt x="6807" y="7944"/>
                </a:lnTo>
                <a:lnTo>
                  <a:pt x="6816" y="7942"/>
                </a:lnTo>
                <a:lnTo>
                  <a:pt x="6823" y="7930"/>
                </a:lnTo>
                <a:lnTo>
                  <a:pt x="6821" y="7920"/>
                </a:lnTo>
                <a:lnTo>
                  <a:pt x="6807" y="7912"/>
                </a:lnTo>
                <a:lnTo>
                  <a:pt x="6725" y="7898"/>
                </a:lnTo>
                <a:lnTo>
                  <a:pt x="6670" y="7897"/>
                </a:lnTo>
                <a:lnTo>
                  <a:pt x="6616" y="7895"/>
                </a:lnTo>
                <a:lnTo>
                  <a:pt x="6551" y="7886"/>
                </a:lnTo>
                <a:lnTo>
                  <a:pt x="6524" y="7878"/>
                </a:lnTo>
                <a:lnTo>
                  <a:pt x="6518" y="7872"/>
                </a:lnTo>
                <a:lnTo>
                  <a:pt x="6510" y="7862"/>
                </a:lnTo>
                <a:lnTo>
                  <a:pt x="6470" y="7855"/>
                </a:lnTo>
                <a:lnTo>
                  <a:pt x="6445" y="7858"/>
                </a:lnTo>
                <a:lnTo>
                  <a:pt x="6418" y="7861"/>
                </a:lnTo>
                <a:lnTo>
                  <a:pt x="6375" y="7850"/>
                </a:lnTo>
                <a:lnTo>
                  <a:pt x="6360" y="7838"/>
                </a:lnTo>
                <a:lnTo>
                  <a:pt x="6353" y="7831"/>
                </a:lnTo>
                <a:lnTo>
                  <a:pt x="6318" y="7815"/>
                </a:lnTo>
                <a:lnTo>
                  <a:pt x="6235" y="7791"/>
                </a:lnTo>
                <a:lnTo>
                  <a:pt x="6165" y="7778"/>
                </a:lnTo>
                <a:lnTo>
                  <a:pt x="6095" y="7764"/>
                </a:lnTo>
                <a:lnTo>
                  <a:pt x="5984" y="7734"/>
                </a:lnTo>
                <a:lnTo>
                  <a:pt x="5962" y="7720"/>
                </a:lnTo>
                <a:lnTo>
                  <a:pt x="5946" y="7708"/>
                </a:lnTo>
                <a:lnTo>
                  <a:pt x="5879" y="7693"/>
                </a:lnTo>
                <a:lnTo>
                  <a:pt x="5842" y="7690"/>
                </a:lnTo>
                <a:lnTo>
                  <a:pt x="5806" y="7689"/>
                </a:lnTo>
                <a:lnTo>
                  <a:pt x="5748" y="7675"/>
                </a:lnTo>
                <a:lnTo>
                  <a:pt x="5737" y="7665"/>
                </a:lnTo>
                <a:lnTo>
                  <a:pt x="5728" y="7655"/>
                </a:lnTo>
                <a:lnTo>
                  <a:pt x="5684" y="7649"/>
                </a:lnTo>
                <a:lnTo>
                  <a:pt x="5656" y="7654"/>
                </a:lnTo>
                <a:lnTo>
                  <a:pt x="5630" y="7657"/>
                </a:lnTo>
                <a:lnTo>
                  <a:pt x="5587" y="7653"/>
                </a:lnTo>
                <a:lnTo>
                  <a:pt x="5579" y="7647"/>
                </a:lnTo>
                <a:lnTo>
                  <a:pt x="5566" y="7636"/>
                </a:lnTo>
                <a:lnTo>
                  <a:pt x="5494" y="7610"/>
                </a:lnTo>
                <a:lnTo>
                  <a:pt x="5448" y="7599"/>
                </a:lnTo>
                <a:lnTo>
                  <a:pt x="5396" y="7586"/>
                </a:lnTo>
                <a:lnTo>
                  <a:pt x="5318" y="7560"/>
                </a:lnTo>
                <a:lnTo>
                  <a:pt x="5303" y="7551"/>
                </a:lnTo>
                <a:lnTo>
                  <a:pt x="5286" y="7542"/>
                </a:lnTo>
                <a:lnTo>
                  <a:pt x="5207" y="7523"/>
                </a:lnTo>
                <a:lnTo>
                  <a:pt x="5158" y="7516"/>
                </a:lnTo>
                <a:lnTo>
                  <a:pt x="5111" y="7509"/>
                </a:lnTo>
                <a:lnTo>
                  <a:pt x="5045" y="7491"/>
                </a:lnTo>
                <a:lnTo>
                  <a:pt x="5038" y="7483"/>
                </a:lnTo>
                <a:lnTo>
                  <a:pt x="5035" y="7478"/>
                </a:lnTo>
                <a:lnTo>
                  <a:pt x="5006" y="7464"/>
                </a:lnTo>
                <a:lnTo>
                  <a:pt x="4929" y="7440"/>
                </a:lnTo>
                <a:lnTo>
                  <a:pt x="4865" y="7428"/>
                </a:lnTo>
                <a:lnTo>
                  <a:pt x="4828" y="7417"/>
                </a:lnTo>
                <a:lnTo>
                  <a:pt x="4752" y="7385"/>
                </a:lnTo>
                <a:lnTo>
                  <a:pt x="4712" y="7369"/>
                </a:lnTo>
                <a:lnTo>
                  <a:pt x="4611" y="7338"/>
                </a:lnTo>
                <a:lnTo>
                  <a:pt x="4569" y="7330"/>
                </a:lnTo>
                <a:lnTo>
                  <a:pt x="4526" y="7322"/>
                </a:lnTo>
                <a:lnTo>
                  <a:pt x="4433" y="7290"/>
                </a:lnTo>
                <a:lnTo>
                  <a:pt x="4399" y="7272"/>
                </a:lnTo>
                <a:lnTo>
                  <a:pt x="4366" y="7255"/>
                </a:lnTo>
                <a:lnTo>
                  <a:pt x="4304" y="7233"/>
                </a:lnTo>
                <a:lnTo>
                  <a:pt x="4283" y="7231"/>
                </a:lnTo>
                <a:lnTo>
                  <a:pt x="4265" y="7229"/>
                </a:lnTo>
                <a:lnTo>
                  <a:pt x="4232" y="7220"/>
                </a:lnTo>
                <a:lnTo>
                  <a:pt x="4221" y="7213"/>
                </a:lnTo>
                <a:lnTo>
                  <a:pt x="4206" y="7203"/>
                </a:lnTo>
                <a:lnTo>
                  <a:pt x="4138" y="7177"/>
                </a:lnTo>
                <a:lnTo>
                  <a:pt x="4095" y="7164"/>
                </a:lnTo>
                <a:lnTo>
                  <a:pt x="4046" y="7149"/>
                </a:lnTo>
                <a:lnTo>
                  <a:pt x="3914" y="7098"/>
                </a:lnTo>
                <a:lnTo>
                  <a:pt x="3854" y="7072"/>
                </a:lnTo>
                <a:lnTo>
                  <a:pt x="3719" y="7009"/>
                </a:lnTo>
                <a:lnTo>
                  <a:pt x="3607" y="6966"/>
                </a:lnTo>
                <a:lnTo>
                  <a:pt x="3561" y="6955"/>
                </a:lnTo>
                <a:lnTo>
                  <a:pt x="3543" y="6955"/>
                </a:lnTo>
                <a:lnTo>
                  <a:pt x="3524" y="6953"/>
                </a:lnTo>
                <a:lnTo>
                  <a:pt x="3499" y="6942"/>
                </a:lnTo>
                <a:lnTo>
                  <a:pt x="3496" y="6934"/>
                </a:lnTo>
                <a:lnTo>
                  <a:pt x="3491" y="6924"/>
                </a:lnTo>
                <a:lnTo>
                  <a:pt x="3436" y="6900"/>
                </a:lnTo>
                <a:lnTo>
                  <a:pt x="3393" y="6889"/>
                </a:lnTo>
                <a:lnTo>
                  <a:pt x="3351" y="6876"/>
                </a:lnTo>
                <a:lnTo>
                  <a:pt x="3296" y="6850"/>
                </a:lnTo>
                <a:lnTo>
                  <a:pt x="3289" y="6840"/>
                </a:lnTo>
                <a:lnTo>
                  <a:pt x="3287" y="6831"/>
                </a:lnTo>
                <a:lnTo>
                  <a:pt x="3259" y="6818"/>
                </a:lnTo>
                <a:lnTo>
                  <a:pt x="3237" y="6817"/>
                </a:lnTo>
                <a:lnTo>
                  <a:pt x="3213" y="6815"/>
                </a:lnTo>
                <a:lnTo>
                  <a:pt x="3160" y="6797"/>
                </a:lnTo>
                <a:lnTo>
                  <a:pt x="3138" y="6785"/>
                </a:lnTo>
                <a:lnTo>
                  <a:pt x="3110" y="6767"/>
                </a:lnTo>
                <a:lnTo>
                  <a:pt x="3019" y="6724"/>
                </a:lnTo>
                <a:lnTo>
                  <a:pt x="2914" y="6684"/>
                </a:lnTo>
                <a:lnTo>
                  <a:pt x="2827" y="6658"/>
                </a:lnTo>
                <a:lnTo>
                  <a:pt x="2802" y="6655"/>
                </a:lnTo>
                <a:lnTo>
                  <a:pt x="2786" y="6655"/>
                </a:lnTo>
                <a:lnTo>
                  <a:pt x="2764" y="6643"/>
                </a:lnTo>
                <a:lnTo>
                  <a:pt x="2761" y="6633"/>
                </a:lnTo>
                <a:lnTo>
                  <a:pt x="2758" y="6624"/>
                </a:lnTo>
                <a:lnTo>
                  <a:pt x="2726" y="6604"/>
                </a:lnTo>
                <a:lnTo>
                  <a:pt x="2703" y="6596"/>
                </a:lnTo>
                <a:lnTo>
                  <a:pt x="2679" y="6589"/>
                </a:lnTo>
                <a:lnTo>
                  <a:pt x="2649" y="6571"/>
                </a:lnTo>
                <a:lnTo>
                  <a:pt x="2646" y="6562"/>
                </a:lnTo>
                <a:lnTo>
                  <a:pt x="2644" y="6553"/>
                </a:lnTo>
                <a:lnTo>
                  <a:pt x="2628" y="6542"/>
                </a:lnTo>
                <a:lnTo>
                  <a:pt x="2619" y="6541"/>
                </a:lnTo>
                <a:lnTo>
                  <a:pt x="2602" y="6538"/>
                </a:lnTo>
                <a:lnTo>
                  <a:pt x="2550" y="6506"/>
                </a:lnTo>
                <a:lnTo>
                  <a:pt x="2522" y="6483"/>
                </a:lnTo>
                <a:lnTo>
                  <a:pt x="2490" y="6460"/>
                </a:lnTo>
                <a:lnTo>
                  <a:pt x="2426" y="6421"/>
                </a:lnTo>
                <a:lnTo>
                  <a:pt x="2402" y="6413"/>
                </a:lnTo>
                <a:lnTo>
                  <a:pt x="2381" y="6406"/>
                </a:lnTo>
                <a:lnTo>
                  <a:pt x="2345" y="6381"/>
                </a:lnTo>
                <a:lnTo>
                  <a:pt x="2337" y="6366"/>
                </a:lnTo>
                <a:lnTo>
                  <a:pt x="2332" y="6353"/>
                </a:lnTo>
                <a:lnTo>
                  <a:pt x="2308" y="6335"/>
                </a:lnTo>
                <a:lnTo>
                  <a:pt x="2294" y="6334"/>
                </a:lnTo>
                <a:lnTo>
                  <a:pt x="2279" y="6331"/>
                </a:lnTo>
                <a:lnTo>
                  <a:pt x="2238" y="6302"/>
                </a:lnTo>
                <a:lnTo>
                  <a:pt x="2219" y="6282"/>
                </a:lnTo>
                <a:lnTo>
                  <a:pt x="2191" y="6257"/>
                </a:lnTo>
                <a:lnTo>
                  <a:pt x="2076" y="6185"/>
                </a:lnTo>
                <a:lnTo>
                  <a:pt x="2006" y="6151"/>
                </a:lnTo>
                <a:lnTo>
                  <a:pt x="1940" y="6117"/>
                </a:lnTo>
                <a:lnTo>
                  <a:pt x="1868" y="6073"/>
                </a:lnTo>
                <a:lnTo>
                  <a:pt x="1843" y="6053"/>
                </a:lnTo>
                <a:lnTo>
                  <a:pt x="1840" y="6047"/>
                </a:lnTo>
                <a:lnTo>
                  <a:pt x="1835" y="6035"/>
                </a:lnTo>
                <a:lnTo>
                  <a:pt x="1770" y="5985"/>
                </a:lnTo>
                <a:lnTo>
                  <a:pt x="1723" y="5957"/>
                </a:lnTo>
                <a:lnTo>
                  <a:pt x="1672" y="5928"/>
                </a:lnTo>
                <a:lnTo>
                  <a:pt x="1567" y="5857"/>
                </a:lnTo>
                <a:lnTo>
                  <a:pt x="1530" y="5826"/>
                </a:lnTo>
                <a:lnTo>
                  <a:pt x="1498" y="5799"/>
                </a:lnTo>
                <a:lnTo>
                  <a:pt x="1443" y="5763"/>
                </a:lnTo>
                <a:lnTo>
                  <a:pt x="1429" y="5759"/>
                </a:lnTo>
                <a:lnTo>
                  <a:pt x="1420" y="5757"/>
                </a:lnTo>
                <a:lnTo>
                  <a:pt x="1406" y="5738"/>
                </a:lnTo>
                <a:lnTo>
                  <a:pt x="1404" y="5724"/>
                </a:lnTo>
                <a:lnTo>
                  <a:pt x="1403" y="5712"/>
                </a:lnTo>
                <a:lnTo>
                  <a:pt x="1392" y="5693"/>
                </a:lnTo>
                <a:lnTo>
                  <a:pt x="1384" y="5690"/>
                </a:lnTo>
                <a:lnTo>
                  <a:pt x="1359" y="5675"/>
                </a:lnTo>
                <a:lnTo>
                  <a:pt x="1206" y="5538"/>
                </a:lnTo>
                <a:lnTo>
                  <a:pt x="1011" y="5352"/>
                </a:lnTo>
                <a:lnTo>
                  <a:pt x="868" y="5206"/>
                </a:lnTo>
                <a:lnTo>
                  <a:pt x="852" y="5182"/>
                </a:lnTo>
                <a:lnTo>
                  <a:pt x="848" y="5168"/>
                </a:lnTo>
                <a:lnTo>
                  <a:pt x="811" y="5104"/>
                </a:lnTo>
                <a:lnTo>
                  <a:pt x="783" y="5062"/>
                </a:lnTo>
                <a:lnTo>
                  <a:pt x="730" y="4980"/>
                </a:lnTo>
                <a:lnTo>
                  <a:pt x="714" y="4945"/>
                </a:lnTo>
                <a:lnTo>
                  <a:pt x="709" y="4927"/>
                </a:lnTo>
                <a:lnTo>
                  <a:pt x="691" y="4902"/>
                </a:lnTo>
                <a:lnTo>
                  <a:pt x="655" y="4854"/>
                </a:lnTo>
                <a:lnTo>
                  <a:pt x="592" y="4757"/>
                </a:lnTo>
                <a:lnTo>
                  <a:pt x="549" y="4687"/>
                </a:lnTo>
                <a:lnTo>
                  <a:pt x="473" y="4546"/>
                </a:lnTo>
                <a:lnTo>
                  <a:pt x="412" y="4404"/>
                </a:lnTo>
                <a:lnTo>
                  <a:pt x="364" y="4264"/>
                </a:lnTo>
                <a:lnTo>
                  <a:pt x="332" y="4120"/>
                </a:lnTo>
                <a:lnTo>
                  <a:pt x="313" y="3978"/>
                </a:lnTo>
                <a:lnTo>
                  <a:pt x="307" y="3835"/>
                </a:lnTo>
                <a:lnTo>
                  <a:pt x="317" y="3690"/>
                </a:lnTo>
                <a:lnTo>
                  <a:pt x="328" y="3617"/>
                </a:lnTo>
                <a:lnTo>
                  <a:pt x="350" y="3462"/>
                </a:lnTo>
                <a:lnTo>
                  <a:pt x="353" y="3396"/>
                </a:lnTo>
                <a:lnTo>
                  <a:pt x="354" y="3386"/>
                </a:lnTo>
                <a:lnTo>
                  <a:pt x="363" y="3370"/>
                </a:lnTo>
                <a:lnTo>
                  <a:pt x="369" y="3368"/>
                </a:lnTo>
                <a:lnTo>
                  <a:pt x="378" y="3363"/>
                </a:lnTo>
                <a:lnTo>
                  <a:pt x="400" y="3309"/>
                </a:lnTo>
                <a:lnTo>
                  <a:pt x="412" y="3269"/>
                </a:lnTo>
                <a:lnTo>
                  <a:pt x="437" y="3197"/>
                </a:lnTo>
                <a:lnTo>
                  <a:pt x="514" y="3032"/>
                </a:lnTo>
                <a:lnTo>
                  <a:pt x="615" y="2859"/>
                </a:lnTo>
                <a:lnTo>
                  <a:pt x="723" y="2705"/>
                </a:lnTo>
                <a:lnTo>
                  <a:pt x="777" y="2644"/>
                </a:lnTo>
                <a:lnTo>
                  <a:pt x="799" y="2617"/>
                </a:lnTo>
                <a:lnTo>
                  <a:pt x="805" y="2599"/>
                </a:lnTo>
                <a:lnTo>
                  <a:pt x="819" y="2575"/>
                </a:lnTo>
                <a:lnTo>
                  <a:pt x="952" y="2440"/>
                </a:lnTo>
                <a:lnTo>
                  <a:pt x="1148" y="2257"/>
                </a:lnTo>
                <a:lnTo>
                  <a:pt x="1338" y="2088"/>
                </a:lnTo>
                <a:lnTo>
                  <a:pt x="1406" y="2035"/>
                </a:lnTo>
                <a:lnTo>
                  <a:pt x="1478" y="1979"/>
                </a:lnTo>
                <a:lnTo>
                  <a:pt x="1533" y="1931"/>
                </a:lnTo>
                <a:lnTo>
                  <a:pt x="1560" y="1909"/>
                </a:lnTo>
                <a:lnTo>
                  <a:pt x="1654" y="1848"/>
                </a:lnTo>
                <a:lnTo>
                  <a:pt x="1705" y="1819"/>
                </a:lnTo>
                <a:lnTo>
                  <a:pt x="1810" y="1760"/>
                </a:lnTo>
                <a:lnTo>
                  <a:pt x="1867" y="1723"/>
                </a:lnTo>
                <a:lnTo>
                  <a:pt x="1880" y="1709"/>
                </a:lnTo>
                <a:lnTo>
                  <a:pt x="1911" y="1693"/>
                </a:lnTo>
                <a:lnTo>
                  <a:pt x="1919" y="1690"/>
                </a:lnTo>
                <a:lnTo>
                  <a:pt x="1930" y="1688"/>
                </a:lnTo>
                <a:lnTo>
                  <a:pt x="1973" y="1665"/>
                </a:lnTo>
                <a:lnTo>
                  <a:pt x="1998" y="1648"/>
                </a:lnTo>
                <a:lnTo>
                  <a:pt x="2027" y="1630"/>
                </a:lnTo>
                <a:lnTo>
                  <a:pt x="2104" y="1589"/>
                </a:lnTo>
                <a:lnTo>
                  <a:pt x="2140" y="1575"/>
                </a:lnTo>
                <a:lnTo>
                  <a:pt x="2205" y="1546"/>
                </a:lnTo>
                <a:lnTo>
                  <a:pt x="2232" y="1530"/>
                </a:lnTo>
                <a:lnTo>
                  <a:pt x="2246" y="1517"/>
                </a:lnTo>
                <a:lnTo>
                  <a:pt x="2323" y="1476"/>
                </a:lnTo>
                <a:lnTo>
                  <a:pt x="2423" y="1428"/>
                </a:lnTo>
                <a:lnTo>
                  <a:pt x="2504" y="1395"/>
                </a:lnTo>
                <a:lnTo>
                  <a:pt x="2522" y="1392"/>
                </a:lnTo>
                <a:lnTo>
                  <a:pt x="2533" y="1389"/>
                </a:lnTo>
                <a:lnTo>
                  <a:pt x="2564" y="1370"/>
                </a:lnTo>
                <a:lnTo>
                  <a:pt x="2577" y="1357"/>
                </a:lnTo>
                <a:lnTo>
                  <a:pt x="2590" y="1344"/>
                </a:lnTo>
                <a:lnTo>
                  <a:pt x="2624" y="1324"/>
                </a:lnTo>
                <a:lnTo>
                  <a:pt x="2639" y="1323"/>
                </a:lnTo>
                <a:lnTo>
                  <a:pt x="2656" y="1320"/>
                </a:lnTo>
                <a:lnTo>
                  <a:pt x="2714" y="1304"/>
                </a:lnTo>
                <a:lnTo>
                  <a:pt x="2744" y="1290"/>
                </a:lnTo>
                <a:lnTo>
                  <a:pt x="2834" y="1254"/>
                </a:lnTo>
                <a:lnTo>
                  <a:pt x="2957" y="1206"/>
                </a:lnTo>
                <a:lnTo>
                  <a:pt x="3084" y="1156"/>
                </a:lnTo>
                <a:lnTo>
                  <a:pt x="3189" y="1110"/>
                </a:lnTo>
                <a:lnTo>
                  <a:pt x="3227" y="1094"/>
                </a:lnTo>
                <a:lnTo>
                  <a:pt x="3295" y="1072"/>
                </a:lnTo>
                <a:lnTo>
                  <a:pt x="3313" y="1069"/>
                </a:lnTo>
                <a:lnTo>
                  <a:pt x="3354" y="1064"/>
                </a:lnTo>
                <a:lnTo>
                  <a:pt x="3495" y="1021"/>
                </a:lnTo>
                <a:lnTo>
                  <a:pt x="3547" y="999"/>
                </a:lnTo>
                <a:lnTo>
                  <a:pt x="3567" y="990"/>
                </a:lnTo>
                <a:lnTo>
                  <a:pt x="3616" y="979"/>
                </a:lnTo>
                <a:lnTo>
                  <a:pt x="3640" y="978"/>
                </a:lnTo>
                <a:lnTo>
                  <a:pt x="3670" y="974"/>
                </a:lnTo>
                <a:lnTo>
                  <a:pt x="3786" y="941"/>
                </a:lnTo>
                <a:lnTo>
                  <a:pt x="3854" y="917"/>
                </a:lnTo>
                <a:lnTo>
                  <a:pt x="4003" y="868"/>
                </a:lnTo>
                <a:lnTo>
                  <a:pt x="4341" y="777"/>
                </a:lnTo>
                <a:lnTo>
                  <a:pt x="4531" y="737"/>
                </a:lnTo>
                <a:lnTo>
                  <a:pt x="4694" y="702"/>
                </a:lnTo>
                <a:lnTo>
                  <a:pt x="4773" y="679"/>
                </a:lnTo>
                <a:lnTo>
                  <a:pt x="4798" y="670"/>
                </a:lnTo>
                <a:lnTo>
                  <a:pt x="4880" y="651"/>
                </a:lnTo>
                <a:lnTo>
                  <a:pt x="4925" y="644"/>
                </a:lnTo>
                <a:lnTo>
                  <a:pt x="5018" y="632"/>
                </a:lnTo>
                <a:lnTo>
                  <a:pt x="5192" y="600"/>
                </a:lnTo>
                <a:lnTo>
                  <a:pt x="5325" y="571"/>
                </a:lnTo>
                <a:lnTo>
                  <a:pt x="5486" y="539"/>
                </a:lnTo>
                <a:lnTo>
                  <a:pt x="5648" y="517"/>
                </a:lnTo>
                <a:lnTo>
                  <a:pt x="5820" y="495"/>
                </a:lnTo>
                <a:lnTo>
                  <a:pt x="6015" y="462"/>
                </a:lnTo>
                <a:lnTo>
                  <a:pt x="6208" y="435"/>
                </a:lnTo>
                <a:lnTo>
                  <a:pt x="6367" y="417"/>
                </a:lnTo>
                <a:lnTo>
                  <a:pt x="6426" y="411"/>
                </a:lnTo>
                <a:lnTo>
                  <a:pt x="6517" y="397"/>
                </a:lnTo>
                <a:lnTo>
                  <a:pt x="6535" y="392"/>
                </a:lnTo>
                <a:lnTo>
                  <a:pt x="6550" y="386"/>
                </a:lnTo>
                <a:lnTo>
                  <a:pt x="6626" y="372"/>
                </a:lnTo>
                <a:lnTo>
                  <a:pt x="6676" y="368"/>
                </a:lnTo>
                <a:lnTo>
                  <a:pt x="6811" y="357"/>
                </a:lnTo>
                <a:lnTo>
                  <a:pt x="6981" y="337"/>
                </a:lnTo>
                <a:lnTo>
                  <a:pt x="7163" y="313"/>
                </a:lnTo>
                <a:lnTo>
                  <a:pt x="7338" y="299"/>
                </a:lnTo>
                <a:lnTo>
                  <a:pt x="7559" y="288"/>
                </a:lnTo>
                <a:lnTo>
                  <a:pt x="7898" y="269"/>
                </a:lnTo>
                <a:lnTo>
                  <a:pt x="8057" y="262"/>
                </a:lnTo>
                <a:lnTo>
                  <a:pt x="8289" y="255"/>
                </a:lnTo>
                <a:lnTo>
                  <a:pt x="8326" y="258"/>
                </a:lnTo>
                <a:lnTo>
                  <a:pt x="8361" y="259"/>
                </a:lnTo>
                <a:lnTo>
                  <a:pt x="8555" y="246"/>
                </a:lnTo>
                <a:lnTo>
                  <a:pt x="8801" y="218"/>
                </a:lnTo>
                <a:lnTo>
                  <a:pt x="8990" y="192"/>
                </a:lnTo>
                <a:lnTo>
                  <a:pt x="9019" y="182"/>
                </a:lnTo>
                <a:lnTo>
                  <a:pt x="9027" y="175"/>
                </a:lnTo>
                <a:lnTo>
                  <a:pt x="9038" y="152"/>
                </a:lnTo>
                <a:lnTo>
                  <a:pt x="9039" y="138"/>
                </a:lnTo>
                <a:lnTo>
                  <a:pt x="9041" y="130"/>
                </a:lnTo>
                <a:lnTo>
                  <a:pt x="9055" y="116"/>
                </a:lnTo>
                <a:lnTo>
                  <a:pt x="9102" y="98"/>
                </a:lnTo>
                <a:lnTo>
                  <a:pt x="9154" y="90"/>
                </a:lnTo>
                <a:lnTo>
                  <a:pt x="9201" y="83"/>
                </a:lnTo>
                <a:lnTo>
                  <a:pt x="9256" y="68"/>
                </a:lnTo>
                <a:lnTo>
                  <a:pt x="9266" y="55"/>
                </a:lnTo>
                <a:lnTo>
                  <a:pt x="9258" y="46"/>
                </a:lnTo>
                <a:lnTo>
                  <a:pt x="9224" y="33"/>
                </a:lnTo>
                <a:lnTo>
                  <a:pt x="9184" y="26"/>
                </a:lnTo>
                <a:lnTo>
                  <a:pt x="9108" y="19"/>
                </a:lnTo>
                <a:lnTo>
                  <a:pt x="8683" y="7"/>
                </a:lnTo>
                <a:lnTo>
                  <a:pt x="8129" y="0"/>
                </a:lnTo>
                <a:lnTo>
                  <a:pt x="7661" y="0"/>
                </a:lnTo>
                <a:lnTo>
                  <a:pt x="7545" y="3"/>
                </a:lnTo>
                <a:close/>
                <a:moveTo>
                  <a:pt x="5268" y="7626"/>
                </a:moveTo>
                <a:lnTo>
                  <a:pt x="5267" y="7631"/>
                </a:lnTo>
                <a:lnTo>
                  <a:pt x="5263" y="7635"/>
                </a:lnTo>
                <a:lnTo>
                  <a:pt x="5247" y="7632"/>
                </a:lnTo>
                <a:lnTo>
                  <a:pt x="5234" y="7621"/>
                </a:lnTo>
                <a:lnTo>
                  <a:pt x="5207" y="7598"/>
                </a:lnTo>
                <a:lnTo>
                  <a:pt x="5199" y="7585"/>
                </a:lnTo>
                <a:lnTo>
                  <a:pt x="5207" y="7581"/>
                </a:lnTo>
                <a:lnTo>
                  <a:pt x="5234" y="7589"/>
                </a:lnTo>
                <a:lnTo>
                  <a:pt x="5246" y="7598"/>
                </a:lnTo>
                <a:lnTo>
                  <a:pt x="5265" y="7617"/>
                </a:lnTo>
                <a:lnTo>
                  <a:pt x="5268" y="762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7836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Object 113" hidden="1">
            <a:extLst>
              <a:ext uri="{FF2B5EF4-FFF2-40B4-BE49-F238E27FC236}">
                <a16:creationId xmlns:a16="http://schemas.microsoft.com/office/drawing/2014/main" id="{1913BD71-C40B-4C78-83E6-8DD0EDEFB14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916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114" name="Object 113" hidden="1">
                        <a:extLst>
                          <a:ext uri="{FF2B5EF4-FFF2-40B4-BE49-F238E27FC236}">
                            <a16:creationId xmlns:a16="http://schemas.microsoft.com/office/drawing/2014/main" id="{1913BD71-C40B-4C78-83E6-8DD0EDEFB1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hape 339">
            <a:extLst>
              <a:ext uri="{FF2B5EF4-FFF2-40B4-BE49-F238E27FC236}">
                <a16:creationId xmlns:a16="http://schemas.microsoft.com/office/drawing/2014/main" id="{89EC30BD-FB47-437C-9C89-B5504F5FAB48}"/>
              </a:ext>
            </a:extLst>
          </p:cNvPr>
          <p:cNvSpPr txBox="1">
            <a:spLocks/>
          </p:cNvSpPr>
          <p:nvPr/>
        </p:nvSpPr>
        <p:spPr>
          <a:xfrm>
            <a:off x="567583" y="2273838"/>
            <a:ext cx="8771148" cy="54864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" sz="1300" b="1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8" name="Shape 353">
            <a:extLst>
              <a:ext uri="{FF2B5EF4-FFF2-40B4-BE49-F238E27FC236}">
                <a16:creationId xmlns:a16="http://schemas.microsoft.com/office/drawing/2014/main" id="{973BBF02-51CA-48A8-8279-761F09D57821}"/>
              </a:ext>
            </a:extLst>
          </p:cNvPr>
          <p:cNvSpPr txBox="1">
            <a:spLocks/>
          </p:cNvSpPr>
          <p:nvPr/>
        </p:nvSpPr>
        <p:spPr>
          <a:xfrm>
            <a:off x="1280593" y="2386008"/>
            <a:ext cx="5544616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9775434-B151-4308-87DA-A1D6C5D1496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38519" y="2401854"/>
            <a:ext cx="326049" cy="292608"/>
          </a:xfrm>
          <a:custGeom>
            <a:avLst/>
            <a:gdLst>
              <a:gd name="T0" fmla="*/ 20309 w 24057"/>
              <a:gd name="T1" fmla="*/ 16929 h 20366"/>
              <a:gd name="T2" fmla="*/ 19937 w 24057"/>
              <a:gd name="T3" fmla="*/ 18069 h 20366"/>
              <a:gd name="T4" fmla="*/ 19221 w 24057"/>
              <a:gd name="T5" fmla="*/ 19068 h 20366"/>
              <a:gd name="T6" fmla="*/ 18418 w 24057"/>
              <a:gd name="T7" fmla="*/ 19735 h 20366"/>
              <a:gd name="T8" fmla="*/ 17326 w 24057"/>
              <a:gd name="T9" fmla="*/ 20222 h 20366"/>
              <a:gd name="T10" fmla="*/ 16202 w 24057"/>
              <a:gd name="T11" fmla="*/ 20366 h 20366"/>
              <a:gd name="T12" fmla="*/ 3238 w 24057"/>
              <a:gd name="T13" fmla="*/ 20270 h 20366"/>
              <a:gd name="T14" fmla="*/ 2122 w 24057"/>
              <a:gd name="T15" fmla="*/ 19840 h 20366"/>
              <a:gd name="T16" fmla="*/ 1223 w 24057"/>
              <a:gd name="T17" fmla="*/ 19144 h 20366"/>
              <a:gd name="T18" fmla="*/ 527 w 24057"/>
              <a:gd name="T19" fmla="*/ 18245 h 20366"/>
              <a:gd name="T20" fmla="*/ 97 w 24057"/>
              <a:gd name="T21" fmla="*/ 17129 h 20366"/>
              <a:gd name="T22" fmla="*/ 0 w 24057"/>
              <a:gd name="T23" fmla="*/ 4166 h 20366"/>
              <a:gd name="T24" fmla="*/ 145 w 24057"/>
              <a:gd name="T25" fmla="*/ 3041 h 20366"/>
              <a:gd name="T26" fmla="*/ 632 w 24057"/>
              <a:gd name="T27" fmla="*/ 1948 h 20366"/>
              <a:gd name="T28" fmla="*/ 1300 w 24057"/>
              <a:gd name="T29" fmla="*/ 1147 h 20366"/>
              <a:gd name="T30" fmla="*/ 2298 w 24057"/>
              <a:gd name="T31" fmla="*/ 430 h 20366"/>
              <a:gd name="T32" fmla="*/ 3437 w 24057"/>
              <a:gd name="T33" fmla="*/ 57 h 20366"/>
              <a:gd name="T34" fmla="*/ 16315 w 24057"/>
              <a:gd name="T35" fmla="*/ 1 h 20366"/>
              <a:gd name="T36" fmla="*/ 17597 w 24057"/>
              <a:gd name="T37" fmla="*/ 237 h 20366"/>
              <a:gd name="T38" fmla="*/ 18051 w 24057"/>
              <a:gd name="T39" fmla="*/ 474 h 20366"/>
              <a:gd name="T40" fmla="*/ 18159 w 24057"/>
              <a:gd name="T41" fmla="*/ 725 h 20366"/>
              <a:gd name="T42" fmla="*/ 18082 w 24057"/>
              <a:gd name="T43" fmla="*/ 1046 h 20366"/>
              <a:gd name="T44" fmla="*/ 17118 w 24057"/>
              <a:gd name="T45" fmla="*/ 1947 h 20366"/>
              <a:gd name="T46" fmla="*/ 16769 w 24057"/>
              <a:gd name="T47" fmla="*/ 1917 h 20366"/>
              <a:gd name="T48" fmla="*/ 4048 w 24057"/>
              <a:gd name="T49" fmla="*/ 1853 h 20366"/>
              <a:gd name="T50" fmla="*/ 3332 w 24057"/>
              <a:gd name="T51" fmla="*/ 2000 h 20366"/>
              <a:gd name="T52" fmla="*/ 2752 w 24057"/>
              <a:gd name="T53" fmla="*/ 2335 h 20366"/>
              <a:gd name="T54" fmla="*/ 2204 w 24057"/>
              <a:gd name="T55" fmla="*/ 2934 h 20366"/>
              <a:gd name="T56" fmla="*/ 1933 w 24057"/>
              <a:gd name="T57" fmla="*/ 3542 h 20366"/>
              <a:gd name="T58" fmla="*/ 1852 w 24057"/>
              <a:gd name="T59" fmla="*/ 16200 h 20366"/>
              <a:gd name="T60" fmla="*/ 1964 w 24057"/>
              <a:gd name="T61" fmla="*/ 16931 h 20366"/>
              <a:gd name="T62" fmla="*/ 2267 w 24057"/>
              <a:gd name="T63" fmla="*/ 17524 h 20366"/>
              <a:gd name="T64" fmla="*/ 2843 w 24057"/>
              <a:gd name="T65" fmla="*/ 18100 h 20366"/>
              <a:gd name="T66" fmla="*/ 3436 w 24057"/>
              <a:gd name="T67" fmla="*/ 18403 h 20366"/>
              <a:gd name="T68" fmla="*/ 4166 w 24057"/>
              <a:gd name="T69" fmla="*/ 18514 h 20366"/>
              <a:gd name="T70" fmla="*/ 16826 w 24057"/>
              <a:gd name="T71" fmla="*/ 18434 h 20366"/>
              <a:gd name="T72" fmla="*/ 17432 w 24057"/>
              <a:gd name="T73" fmla="*/ 18164 h 20366"/>
              <a:gd name="T74" fmla="*/ 18032 w 24057"/>
              <a:gd name="T75" fmla="*/ 17616 h 20366"/>
              <a:gd name="T76" fmla="*/ 18367 w 24057"/>
              <a:gd name="T77" fmla="*/ 17035 h 20366"/>
              <a:gd name="T78" fmla="*/ 18514 w 24057"/>
              <a:gd name="T79" fmla="*/ 16319 h 20366"/>
              <a:gd name="T80" fmla="*/ 18615 w 24057"/>
              <a:gd name="T81" fmla="*/ 12242 h 20366"/>
              <a:gd name="T82" fmla="*/ 19858 w 24057"/>
              <a:gd name="T83" fmla="*/ 11139 h 20366"/>
              <a:gd name="T84" fmla="*/ 20177 w 24057"/>
              <a:gd name="T85" fmla="*/ 11231 h 20366"/>
              <a:gd name="T86" fmla="*/ 20367 w 24057"/>
              <a:gd name="T87" fmla="*/ 11563 h 20366"/>
              <a:gd name="T88" fmla="*/ 11705 w 24057"/>
              <a:gd name="T89" fmla="*/ 16486 h 20366"/>
              <a:gd name="T90" fmla="*/ 11110 w 24057"/>
              <a:gd name="T91" fmla="*/ 16648 h 20366"/>
              <a:gd name="T92" fmla="*/ 10515 w 24057"/>
              <a:gd name="T93" fmla="*/ 16486 h 20366"/>
              <a:gd name="T94" fmla="*/ 3947 w 24057"/>
              <a:gd name="T95" fmla="*/ 9947 h 20366"/>
              <a:gd name="T96" fmla="*/ 3719 w 24057"/>
              <a:gd name="T97" fmla="*/ 9317 h 20366"/>
              <a:gd name="T98" fmla="*/ 3828 w 24057"/>
              <a:gd name="T99" fmla="*/ 8761 h 20366"/>
              <a:gd name="T100" fmla="*/ 5700 w 24057"/>
              <a:gd name="T101" fmla="*/ 6799 h 20366"/>
              <a:gd name="T102" fmla="*/ 6307 w 24057"/>
              <a:gd name="T103" fmla="*/ 6506 h 20366"/>
              <a:gd name="T104" fmla="*/ 6874 w 24057"/>
              <a:gd name="T105" fmla="*/ 6560 h 20366"/>
              <a:gd name="T106" fmla="*/ 11110 w 24057"/>
              <a:gd name="T107" fmla="*/ 10646 h 20366"/>
              <a:gd name="T108" fmla="*/ 20901 w 24057"/>
              <a:gd name="T109" fmla="*/ 1006 h 20366"/>
              <a:gd name="T110" fmla="*/ 21468 w 24057"/>
              <a:gd name="T111" fmla="*/ 951 h 20366"/>
              <a:gd name="T112" fmla="*/ 22074 w 24057"/>
              <a:gd name="T113" fmla="*/ 1244 h 20366"/>
              <a:gd name="T114" fmla="*/ 23947 w 24057"/>
              <a:gd name="T115" fmla="*/ 3207 h 20366"/>
              <a:gd name="T116" fmla="*/ 24055 w 24057"/>
              <a:gd name="T117" fmla="*/ 3762 h 20366"/>
              <a:gd name="T118" fmla="*/ 23828 w 24057"/>
              <a:gd name="T119" fmla="*/ 4393 h 20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057" h="20366">
                <a:moveTo>
                  <a:pt x="20368" y="11601"/>
                </a:moveTo>
                <a:lnTo>
                  <a:pt x="20368" y="16200"/>
                </a:lnTo>
                <a:lnTo>
                  <a:pt x="20367" y="16308"/>
                </a:lnTo>
                <a:lnTo>
                  <a:pt x="20357" y="16519"/>
                </a:lnTo>
                <a:lnTo>
                  <a:pt x="20339" y="16727"/>
                </a:lnTo>
                <a:lnTo>
                  <a:pt x="20309" y="16929"/>
                </a:lnTo>
                <a:lnTo>
                  <a:pt x="20271" y="17129"/>
                </a:lnTo>
                <a:lnTo>
                  <a:pt x="20224" y="17325"/>
                </a:lnTo>
                <a:lnTo>
                  <a:pt x="20166" y="17516"/>
                </a:lnTo>
                <a:lnTo>
                  <a:pt x="20099" y="17705"/>
                </a:lnTo>
                <a:lnTo>
                  <a:pt x="20023" y="17889"/>
                </a:lnTo>
                <a:lnTo>
                  <a:pt x="19937" y="18069"/>
                </a:lnTo>
                <a:lnTo>
                  <a:pt x="19842" y="18245"/>
                </a:lnTo>
                <a:lnTo>
                  <a:pt x="19737" y="18417"/>
                </a:lnTo>
                <a:lnTo>
                  <a:pt x="19622" y="18586"/>
                </a:lnTo>
                <a:lnTo>
                  <a:pt x="19498" y="18750"/>
                </a:lnTo>
                <a:lnTo>
                  <a:pt x="19364" y="18910"/>
                </a:lnTo>
                <a:lnTo>
                  <a:pt x="19221" y="19068"/>
                </a:lnTo>
                <a:lnTo>
                  <a:pt x="19145" y="19144"/>
                </a:lnTo>
                <a:lnTo>
                  <a:pt x="19068" y="19220"/>
                </a:lnTo>
                <a:lnTo>
                  <a:pt x="18912" y="19363"/>
                </a:lnTo>
                <a:lnTo>
                  <a:pt x="18752" y="19496"/>
                </a:lnTo>
                <a:lnTo>
                  <a:pt x="18587" y="19621"/>
                </a:lnTo>
                <a:lnTo>
                  <a:pt x="18418" y="19735"/>
                </a:lnTo>
                <a:lnTo>
                  <a:pt x="18246" y="19840"/>
                </a:lnTo>
                <a:lnTo>
                  <a:pt x="18070" y="19936"/>
                </a:lnTo>
                <a:lnTo>
                  <a:pt x="17890" y="20021"/>
                </a:lnTo>
                <a:lnTo>
                  <a:pt x="17706" y="20098"/>
                </a:lnTo>
                <a:lnTo>
                  <a:pt x="17518" y="20165"/>
                </a:lnTo>
                <a:lnTo>
                  <a:pt x="17326" y="20222"/>
                </a:lnTo>
                <a:lnTo>
                  <a:pt x="17131" y="20270"/>
                </a:lnTo>
                <a:lnTo>
                  <a:pt x="16931" y="20308"/>
                </a:lnTo>
                <a:lnTo>
                  <a:pt x="16727" y="20337"/>
                </a:lnTo>
                <a:lnTo>
                  <a:pt x="16520" y="20356"/>
                </a:lnTo>
                <a:lnTo>
                  <a:pt x="16309" y="20365"/>
                </a:lnTo>
                <a:lnTo>
                  <a:pt x="16202" y="20366"/>
                </a:lnTo>
                <a:lnTo>
                  <a:pt x="4166" y="20366"/>
                </a:lnTo>
                <a:lnTo>
                  <a:pt x="4059" y="20365"/>
                </a:lnTo>
                <a:lnTo>
                  <a:pt x="3848" y="20356"/>
                </a:lnTo>
                <a:lnTo>
                  <a:pt x="3641" y="20337"/>
                </a:lnTo>
                <a:lnTo>
                  <a:pt x="3437" y="20308"/>
                </a:lnTo>
                <a:lnTo>
                  <a:pt x="3238" y="20270"/>
                </a:lnTo>
                <a:lnTo>
                  <a:pt x="3042" y="20222"/>
                </a:lnTo>
                <a:lnTo>
                  <a:pt x="2850" y="20165"/>
                </a:lnTo>
                <a:lnTo>
                  <a:pt x="2663" y="20098"/>
                </a:lnTo>
                <a:lnTo>
                  <a:pt x="2478" y="20021"/>
                </a:lnTo>
                <a:lnTo>
                  <a:pt x="2298" y="19936"/>
                </a:lnTo>
                <a:lnTo>
                  <a:pt x="2122" y="19840"/>
                </a:lnTo>
                <a:lnTo>
                  <a:pt x="1950" y="19735"/>
                </a:lnTo>
                <a:lnTo>
                  <a:pt x="1782" y="19621"/>
                </a:lnTo>
                <a:lnTo>
                  <a:pt x="1617" y="19496"/>
                </a:lnTo>
                <a:lnTo>
                  <a:pt x="1456" y="19363"/>
                </a:lnTo>
                <a:lnTo>
                  <a:pt x="1300" y="19220"/>
                </a:lnTo>
                <a:lnTo>
                  <a:pt x="1223" y="19144"/>
                </a:lnTo>
                <a:lnTo>
                  <a:pt x="1147" y="19068"/>
                </a:lnTo>
                <a:lnTo>
                  <a:pt x="1004" y="18910"/>
                </a:lnTo>
                <a:lnTo>
                  <a:pt x="870" y="18750"/>
                </a:lnTo>
                <a:lnTo>
                  <a:pt x="747" y="18586"/>
                </a:lnTo>
                <a:lnTo>
                  <a:pt x="632" y="18417"/>
                </a:lnTo>
                <a:lnTo>
                  <a:pt x="527" y="18245"/>
                </a:lnTo>
                <a:lnTo>
                  <a:pt x="431" y="18069"/>
                </a:lnTo>
                <a:lnTo>
                  <a:pt x="345" y="17889"/>
                </a:lnTo>
                <a:lnTo>
                  <a:pt x="269" y="17705"/>
                </a:lnTo>
                <a:lnTo>
                  <a:pt x="202" y="17516"/>
                </a:lnTo>
                <a:lnTo>
                  <a:pt x="145" y="17325"/>
                </a:lnTo>
                <a:lnTo>
                  <a:pt x="97" y="17129"/>
                </a:lnTo>
                <a:lnTo>
                  <a:pt x="59" y="16929"/>
                </a:lnTo>
                <a:lnTo>
                  <a:pt x="30" y="16727"/>
                </a:lnTo>
                <a:lnTo>
                  <a:pt x="11" y="16519"/>
                </a:lnTo>
                <a:lnTo>
                  <a:pt x="1" y="16308"/>
                </a:lnTo>
                <a:lnTo>
                  <a:pt x="0" y="16200"/>
                </a:lnTo>
                <a:lnTo>
                  <a:pt x="0" y="4166"/>
                </a:lnTo>
                <a:lnTo>
                  <a:pt x="1" y="4058"/>
                </a:lnTo>
                <a:lnTo>
                  <a:pt x="11" y="3847"/>
                </a:lnTo>
                <a:lnTo>
                  <a:pt x="30" y="3640"/>
                </a:lnTo>
                <a:lnTo>
                  <a:pt x="59" y="3436"/>
                </a:lnTo>
                <a:lnTo>
                  <a:pt x="97" y="3236"/>
                </a:lnTo>
                <a:lnTo>
                  <a:pt x="145" y="3041"/>
                </a:lnTo>
                <a:lnTo>
                  <a:pt x="202" y="2849"/>
                </a:lnTo>
                <a:lnTo>
                  <a:pt x="269" y="2661"/>
                </a:lnTo>
                <a:lnTo>
                  <a:pt x="345" y="2478"/>
                </a:lnTo>
                <a:lnTo>
                  <a:pt x="431" y="2298"/>
                </a:lnTo>
                <a:lnTo>
                  <a:pt x="527" y="2121"/>
                </a:lnTo>
                <a:lnTo>
                  <a:pt x="632" y="1948"/>
                </a:lnTo>
                <a:lnTo>
                  <a:pt x="747" y="1780"/>
                </a:lnTo>
                <a:lnTo>
                  <a:pt x="870" y="1615"/>
                </a:lnTo>
                <a:lnTo>
                  <a:pt x="1004" y="1455"/>
                </a:lnTo>
                <a:lnTo>
                  <a:pt x="1147" y="1298"/>
                </a:lnTo>
                <a:lnTo>
                  <a:pt x="1223" y="1221"/>
                </a:lnTo>
                <a:lnTo>
                  <a:pt x="1300" y="1147"/>
                </a:lnTo>
                <a:lnTo>
                  <a:pt x="1456" y="1003"/>
                </a:lnTo>
                <a:lnTo>
                  <a:pt x="1617" y="869"/>
                </a:lnTo>
                <a:lnTo>
                  <a:pt x="1782" y="745"/>
                </a:lnTo>
                <a:lnTo>
                  <a:pt x="1950" y="630"/>
                </a:lnTo>
                <a:lnTo>
                  <a:pt x="2122" y="526"/>
                </a:lnTo>
                <a:lnTo>
                  <a:pt x="2298" y="430"/>
                </a:lnTo>
                <a:lnTo>
                  <a:pt x="2478" y="344"/>
                </a:lnTo>
                <a:lnTo>
                  <a:pt x="2663" y="268"/>
                </a:lnTo>
                <a:lnTo>
                  <a:pt x="2850" y="201"/>
                </a:lnTo>
                <a:lnTo>
                  <a:pt x="3042" y="143"/>
                </a:lnTo>
                <a:lnTo>
                  <a:pt x="3238" y="95"/>
                </a:lnTo>
                <a:lnTo>
                  <a:pt x="3437" y="57"/>
                </a:lnTo>
                <a:lnTo>
                  <a:pt x="3641" y="29"/>
                </a:lnTo>
                <a:lnTo>
                  <a:pt x="3848" y="10"/>
                </a:lnTo>
                <a:lnTo>
                  <a:pt x="4059" y="0"/>
                </a:lnTo>
                <a:lnTo>
                  <a:pt x="4166" y="0"/>
                </a:lnTo>
                <a:lnTo>
                  <a:pt x="16202" y="0"/>
                </a:lnTo>
                <a:lnTo>
                  <a:pt x="16315" y="1"/>
                </a:lnTo>
                <a:lnTo>
                  <a:pt x="16539" y="12"/>
                </a:lnTo>
                <a:lnTo>
                  <a:pt x="16759" y="35"/>
                </a:lnTo>
                <a:lnTo>
                  <a:pt x="16974" y="68"/>
                </a:lnTo>
                <a:lnTo>
                  <a:pt x="17186" y="114"/>
                </a:lnTo>
                <a:lnTo>
                  <a:pt x="17393" y="170"/>
                </a:lnTo>
                <a:lnTo>
                  <a:pt x="17597" y="237"/>
                </a:lnTo>
                <a:lnTo>
                  <a:pt x="17796" y="317"/>
                </a:lnTo>
                <a:lnTo>
                  <a:pt x="17894" y="361"/>
                </a:lnTo>
                <a:lnTo>
                  <a:pt x="17920" y="374"/>
                </a:lnTo>
                <a:lnTo>
                  <a:pt x="17969" y="403"/>
                </a:lnTo>
                <a:lnTo>
                  <a:pt x="18013" y="437"/>
                </a:lnTo>
                <a:lnTo>
                  <a:pt x="18051" y="474"/>
                </a:lnTo>
                <a:lnTo>
                  <a:pt x="18083" y="516"/>
                </a:lnTo>
                <a:lnTo>
                  <a:pt x="18110" y="562"/>
                </a:lnTo>
                <a:lnTo>
                  <a:pt x="18132" y="612"/>
                </a:lnTo>
                <a:lnTo>
                  <a:pt x="18148" y="665"/>
                </a:lnTo>
                <a:lnTo>
                  <a:pt x="18155" y="694"/>
                </a:lnTo>
                <a:lnTo>
                  <a:pt x="18159" y="725"/>
                </a:lnTo>
                <a:lnTo>
                  <a:pt x="18163" y="783"/>
                </a:lnTo>
                <a:lnTo>
                  <a:pt x="18160" y="841"/>
                </a:lnTo>
                <a:lnTo>
                  <a:pt x="18152" y="895"/>
                </a:lnTo>
                <a:lnTo>
                  <a:pt x="18135" y="948"/>
                </a:lnTo>
                <a:lnTo>
                  <a:pt x="18111" y="998"/>
                </a:lnTo>
                <a:lnTo>
                  <a:pt x="18082" y="1046"/>
                </a:lnTo>
                <a:lnTo>
                  <a:pt x="18045" y="1091"/>
                </a:lnTo>
                <a:lnTo>
                  <a:pt x="18025" y="1113"/>
                </a:lnTo>
                <a:lnTo>
                  <a:pt x="17315" y="1822"/>
                </a:lnTo>
                <a:lnTo>
                  <a:pt x="17279" y="1857"/>
                </a:lnTo>
                <a:lnTo>
                  <a:pt x="17201" y="1911"/>
                </a:lnTo>
                <a:lnTo>
                  <a:pt x="17118" y="1947"/>
                </a:lnTo>
                <a:lnTo>
                  <a:pt x="17030" y="1966"/>
                </a:lnTo>
                <a:lnTo>
                  <a:pt x="16983" y="1967"/>
                </a:lnTo>
                <a:lnTo>
                  <a:pt x="16959" y="1966"/>
                </a:lnTo>
                <a:lnTo>
                  <a:pt x="16894" y="1952"/>
                </a:lnTo>
                <a:lnTo>
                  <a:pt x="16853" y="1937"/>
                </a:lnTo>
                <a:lnTo>
                  <a:pt x="16769" y="1917"/>
                </a:lnTo>
                <a:lnTo>
                  <a:pt x="16605" y="1884"/>
                </a:lnTo>
                <a:lnTo>
                  <a:pt x="16442" y="1863"/>
                </a:lnTo>
                <a:lnTo>
                  <a:pt x="16281" y="1852"/>
                </a:lnTo>
                <a:lnTo>
                  <a:pt x="16202" y="1851"/>
                </a:lnTo>
                <a:lnTo>
                  <a:pt x="4166" y="1851"/>
                </a:lnTo>
                <a:lnTo>
                  <a:pt x="4048" y="1853"/>
                </a:lnTo>
                <a:lnTo>
                  <a:pt x="3875" y="1867"/>
                </a:lnTo>
                <a:lnTo>
                  <a:pt x="3762" y="1883"/>
                </a:lnTo>
                <a:lnTo>
                  <a:pt x="3651" y="1905"/>
                </a:lnTo>
                <a:lnTo>
                  <a:pt x="3543" y="1931"/>
                </a:lnTo>
                <a:lnTo>
                  <a:pt x="3436" y="1964"/>
                </a:lnTo>
                <a:lnTo>
                  <a:pt x="3332" y="2000"/>
                </a:lnTo>
                <a:lnTo>
                  <a:pt x="3230" y="2043"/>
                </a:lnTo>
                <a:lnTo>
                  <a:pt x="3130" y="2090"/>
                </a:lnTo>
                <a:lnTo>
                  <a:pt x="3032" y="2144"/>
                </a:lnTo>
                <a:lnTo>
                  <a:pt x="2936" y="2202"/>
                </a:lnTo>
                <a:lnTo>
                  <a:pt x="2843" y="2266"/>
                </a:lnTo>
                <a:lnTo>
                  <a:pt x="2752" y="2335"/>
                </a:lnTo>
                <a:lnTo>
                  <a:pt x="2618" y="2447"/>
                </a:lnTo>
                <a:lnTo>
                  <a:pt x="2533" y="2531"/>
                </a:lnTo>
                <a:lnTo>
                  <a:pt x="2449" y="2617"/>
                </a:lnTo>
                <a:lnTo>
                  <a:pt x="2336" y="2750"/>
                </a:lnTo>
                <a:lnTo>
                  <a:pt x="2267" y="2841"/>
                </a:lnTo>
                <a:lnTo>
                  <a:pt x="2204" y="2934"/>
                </a:lnTo>
                <a:lnTo>
                  <a:pt x="2145" y="3031"/>
                </a:lnTo>
                <a:lnTo>
                  <a:pt x="2092" y="3129"/>
                </a:lnTo>
                <a:lnTo>
                  <a:pt x="2044" y="3229"/>
                </a:lnTo>
                <a:lnTo>
                  <a:pt x="2001" y="3330"/>
                </a:lnTo>
                <a:lnTo>
                  <a:pt x="1964" y="3435"/>
                </a:lnTo>
                <a:lnTo>
                  <a:pt x="1933" y="3542"/>
                </a:lnTo>
                <a:lnTo>
                  <a:pt x="1905" y="3651"/>
                </a:lnTo>
                <a:lnTo>
                  <a:pt x="1885" y="3761"/>
                </a:lnTo>
                <a:lnTo>
                  <a:pt x="1869" y="3874"/>
                </a:lnTo>
                <a:lnTo>
                  <a:pt x="1854" y="4047"/>
                </a:lnTo>
                <a:lnTo>
                  <a:pt x="1852" y="4166"/>
                </a:lnTo>
                <a:lnTo>
                  <a:pt x="1852" y="16200"/>
                </a:lnTo>
                <a:lnTo>
                  <a:pt x="1854" y="16319"/>
                </a:lnTo>
                <a:lnTo>
                  <a:pt x="1869" y="16492"/>
                </a:lnTo>
                <a:lnTo>
                  <a:pt x="1885" y="16605"/>
                </a:lnTo>
                <a:lnTo>
                  <a:pt x="1905" y="16716"/>
                </a:lnTo>
                <a:lnTo>
                  <a:pt x="1933" y="16824"/>
                </a:lnTo>
                <a:lnTo>
                  <a:pt x="1964" y="16931"/>
                </a:lnTo>
                <a:lnTo>
                  <a:pt x="2001" y="17035"/>
                </a:lnTo>
                <a:lnTo>
                  <a:pt x="2044" y="17138"/>
                </a:lnTo>
                <a:lnTo>
                  <a:pt x="2092" y="17238"/>
                </a:lnTo>
                <a:lnTo>
                  <a:pt x="2145" y="17335"/>
                </a:lnTo>
                <a:lnTo>
                  <a:pt x="2204" y="17431"/>
                </a:lnTo>
                <a:lnTo>
                  <a:pt x="2267" y="17524"/>
                </a:lnTo>
                <a:lnTo>
                  <a:pt x="2336" y="17616"/>
                </a:lnTo>
                <a:lnTo>
                  <a:pt x="2449" y="17750"/>
                </a:lnTo>
                <a:lnTo>
                  <a:pt x="2533" y="17835"/>
                </a:lnTo>
                <a:lnTo>
                  <a:pt x="2618" y="17918"/>
                </a:lnTo>
                <a:lnTo>
                  <a:pt x="2752" y="18031"/>
                </a:lnTo>
                <a:lnTo>
                  <a:pt x="2843" y="18100"/>
                </a:lnTo>
                <a:lnTo>
                  <a:pt x="2936" y="18164"/>
                </a:lnTo>
                <a:lnTo>
                  <a:pt x="3032" y="18223"/>
                </a:lnTo>
                <a:lnTo>
                  <a:pt x="3130" y="18276"/>
                </a:lnTo>
                <a:lnTo>
                  <a:pt x="3230" y="18324"/>
                </a:lnTo>
                <a:lnTo>
                  <a:pt x="3332" y="18366"/>
                </a:lnTo>
                <a:lnTo>
                  <a:pt x="3436" y="18403"/>
                </a:lnTo>
                <a:lnTo>
                  <a:pt x="3543" y="18434"/>
                </a:lnTo>
                <a:lnTo>
                  <a:pt x="3651" y="18461"/>
                </a:lnTo>
                <a:lnTo>
                  <a:pt x="3762" y="18483"/>
                </a:lnTo>
                <a:lnTo>
                  <a:pt x="3875" y="18498"/>
                </a:lnTo>
                <a:lnTo>
                  <a:pt x="4048" y="18513"/>
                </a:lnTo>
                <a:lnTo>
                  <a:pt x="4166" y="18514"/>
                </a:lnTo>
                <a:lnTo>
                  <a:pt x="16202" y="18514"/>
                </a:lnTo>
                <a:lnTo>
                  <a:pt x="16320" y="18513"/>
                </a:lnTo>
                <a:lnTo>
                  <a:pt x="16494" y="18498"/>
                </a:lnTo>
                <a:lnTo>
                  <a:pt x="16607" y="18483"/>
                </a:lnTo>
                <a:lnTo>
                  <a:pt x="16717" y="18461"/>
                </a:lnTo>
                <a:lnTo>
                  <a:pt x="16826" y="18434"/>
                </a:lnTo>
                <a:lnTo>
                  <a:pt x="16932" y="18403"/>
                </a:lnTo>
                <a:lnTo>
                  <a:pt x="17036" y="18366"/>
                </a:lnTo>
                <a:lnTo>
                  <a:pt x="17138" y="18324"/>
                </a:lnTo>
                <a:lnTo>
                  <a:pt x="17238" y="18276"/>
                </a:lnTo>
                <a:lnTo>
                  <a:pt x="17337" y="18223"/>
                </a:lnTo>
                <a:lnTo>
                  <a:pt x="17432" y="18164"/>
                </a:lnTo>
                <a:lnTo>
                  <a:pt x="17526" y="18100"/>
                </a:lnTo>
                <a:lnTo>
                  <a:pt x="17617" y="18031"/>
                </a:lnTo>
                <a:lnTo>
                  <a:pt x="17750" y="17918"/>
                </a:lnTo>
                <a:lnTo>
                  <a:pt x="17836" y="17835"/>
                </a:lnTo>
                <a:lnTo>
                  <a:pt x="17919" y="17750"/>
                </a:lnTo>
                <a:lnTo>
                  <a:pt x="18032" y="17616"/>
                </a:lnTo>
                <a:lnTo>
                  <a:pt x="18102" y="17524"/>
                </a:lnTo>
                <a:lnTo>
                  <a:pt x="18165" y="17431"/>
                </a:lnTo>
                <a:lnTo>
                  <a:pt x="18223" y="17335"/>
                </a:lnTo>
                <a:lnTo>
                  <a:pt x="18276" y="17238"/>
                </a:lnTo>
                <a:lnTo>
                  <a:pt x="18324" y="17138"/>
                </a:lnTo>
                <a:lnTo>
                  <a:pt x="18367" y="17035"/>
                </a:lnTo>
                <a:lnTo>
                  <a:pt x="18404" y="16931"/>
                </a:lnTo>
                <a:lnTo>
                  <a:pt x="18436" y="16824"/>
                </a:lnTo>
                <a:lnTo>
                  <a:pt x="18463" y="16716"/>
                </a:lnTo>
                <a:lnTo>
                  <a:pt x="18484" y="16605"/>
                </a:lnTo>
                <a:lnTo>
                  <a:pt x="18500" y="16492"/>
                </a:lnTo>
                <a:lnTo>
                  <a:pt x="18514" y="16319"/>
                </a:lnTo>
                <a:lnTo>
                  <a:pt x="18516" y="16200"/>
                </a:lnTo>
                <a:lnTo>
                  <a:pt x="18516" y="12526"/>
                </a:lnTo>
                <a:lnTo>
                  <a:pt x="18517" y="12480"/>
                </a:lnTo>
                <a:lnTo>
                  <a:pt x="18533" y="12394"/>
                </a:lnTo>
                <a:lnTo>
                  <a:pt x="18566" y="12313"/>
                </a:lnTo>
                <a:lnTo>
                  <a:pt x="18615" y="12242"/>
                </a:lnTo>
                <a:lnTo>
                  <a:pt x="18646" y="12208"/>
                </a:lnTo>
                <a:lnTo>
                  <a:pt x="19572" y="11283"/>
                </a:lnTo>
                <a:lnTo>
                  <a:pt x="19609" y="11248"/>
                </a:lnTo>
                <a:lnTo>
                  <a:pt x="19687" y="11194"/>
                </a:lnTo>
                <a:lnTo>
                  <a:pt x="19769" y="11157"/>
                </a:lnTo>
                <a:lnTo>
                  <a:pt x="19858" y="11139"/>
                </a:lnTo>
                <a:lnTo>
                  <a:pt x="19905" y="11137"/>
                </a:lnTo>
                <a:lnTo>
                  <a:pt x="19948" y="11139"/>
                </a:lnTo>
                <a:lnTo>
                  <a:pt x="20035" y="11161"/>
                </a:lnTo>
                <a:lnTo>
                  <a:pt x="20078" y="11181"/>
                </a:lnTo>
                <a:lnTo>
                  <a:pt x="20114" y="11196"/>
                </a:lnTo>
                <a:lnTo>
                  <a:pt x="20177" y="11231"/>
                </a:lnTo>
                <a:lnTo>
                  <a:pt x="20231" y="11272"/>
                </a:lnTo>
                <a:lnTo>
                  <a:pt x="20277" y="11318"/>
                </a:lnTo>
                <a:lnTo>
                  <a:pt x="20313" y="11371"/>
                </a:lnTo>
                <a:lnTo>
                  <a:pt x="20340" y="11429"/>
                </a:lnTo>
                <a:lnTo>
                  <a:pt x="20358" y="11493"/>
                </a:lnTo>
                <a:lnTo>
                  <a:pt x="20367" y="11563"/>
                </a:lnTo>
                <a:lnTo>
                  <a:pt x="20368" y="11601"/>
                </a:lnTo>
                <a:close/>
                <a:moveTo>
                  <a:pt x="23709" y="4527"/>
                </a:moveTo>
                <a:lnTo>
                  <a:pt x="11934" y="16301"/>
                </a:lnTo>
                <a:lnTo>
                  <a:pt x="11891" y="16345"/>
                </a:lnTo>
                <a:lnTo>
                  <a:pt x="11800" y="16421"/>
                </a:lnTo>
                <a:lnTo>
                  <a:pt x="11705" y="16486"/>
                </a:lnTo>
                <a:lnTo>
                  <a:pt x="11606" y="16540"/>
                </a:lnTo>
                <a:lnTo>
                  <a:pt x="11503" y="16583"/>
                </a:lnTo>
                <a:lnTo>
                  <a:pt x="11396" y="16616"/>
                </a:lnTo>
                <a:lnTo>
                  <a:pt x="11284" y="16638"/>
                </a:lnTo>
                <a:lnTo>
                  <a:pt x="11169" y="16648"/>
                </a:lnTo>
                <a:lnTo>
                  <a:pt x="11110" y="16648"/>
                </a:lnTo>
                <a:lnTo>
                  <a:pt x="11051" y="16648"/>
                </a:lnTo>
                <a:lnTo>
                  <a:pt x="10935" y="16638"/>
                </a:lnTo>
                <a:lnTo>
                  <a:pt x="10824" y="16616"/>
                </a:lnTo>
                <a:lnTo>
                  <a:pt x="10717" y="16583"/>
                </a:lnTo>
                <a:lnTo>
                  <a:pt x="10614" y="16540"/>
                </a:lnTo>
                <a:lnTo>
                  <a:pt x="10515" y="16486"/>
                </a:lnTo>
                <a:lnTo>
                  <a:pt x="10420" y="16421"/>
                </a:lnTo>
                <a:lnTo>
                  <a:pt x="10330" y="16345"/>
                </a:lnTo>
                <a:lnTo>
                  <a:pt x="10285" y="16301"/>
                </a:lnTo>
                <a:lnTo>
                  <a:pt x="4065" y="10082"/>
                </a:lnTo>
                <a:lnTo>
                  <a:pt x="4023" y="10038"/>
                </a:lnTo>
                <a:lnTo>
                  <a:pt x="3947" y="9947"/>
                </a:lnTo>
                <a:lnTo>
                  <a:pt x="3882" y="9852"/>
                </a:lnTo>
                <a:lnTo>
                  <a:pt x="3828" y="9753"/>
                </a:lnTo>
                <a:lnTo>
                  <a:pt x="3784" y="9650"/>
                </a:lnTo>
                <a:lnTo>
                  <a:pt x="3752" y="9543"/>
                </a:lnTo>
                <a:lnTo>
                  <a:pt x="3730" y="9432"/>
                </a:lnTo>
                <a:lnTo>
                  <a:pt x="3719" y="9317"/>
                </a:lnTo>
                <a:lnTo>
                  <a:pt x="3718" y="9257"/>
                </a:lnTo>
                <a:lnTo>
                  <a:pt x="3719" y="9198"/>
                </a:lnTo>
                <a:lnTo>
                  <a:pt x="3730" y="9083"/>
                </a:lnTo>
                <a:lnTo>
                  <a:pt x="3752" y="8972"/>
                </a:lnTo>
                <a:lnTo>
                  <a:pt x="3784" y="8864"/>
                </a:lnTo>
                <a:lnTo>
                  <a:pt x="3828" y="8761"/>
                </a:lnTo>
                <a:lnTo>
                  <a:pt x="3882" y="8663"/>
                </a:lnTo>
                <a:lnTo>
                  <a:pt x="3947" y="8567"/>
                </a:lnTo>
                <a:lnTo>
                  <a:pt x="4023" y="8476"/>
                </a:lnTo>
                <a:lnTo>
                  <a:pt x="4065" y="8433"/>
                </a:lnTo>
                <a:lnTo>
                  <a:pt x="5657" y="6841"/>
                </a:lnTo>
                <a:lnTo>
                  <a:pt x="5700" y="6799"/>
                </a:lnTo>
                <a:lnTo>
                  <a:pt x="5792" y="6723"/>
                </a:lnTo>
                <a:lnTo>
                  <a:pt x="5886" y="6658"/>
                </a:lnTo>
                <a:lnTo>
                  <a:pt x="5985" y="6604"/>
                </a:lnTo>
                <a:lnTo>
                  <a:pt x="6088" y="6560"/>
                </a:lnTo>
                <a:lnTo>
                  <a:pt x="6195" y="6528"/>
                </a:lnTo>
                <a:lnTo>
                  <a:pt x="6307" y="6506"/>
                </a:lnTo>
                <a:lnTo>
                  <a:pt x="6422" y="6495"/>
                </a:lnTo>
                <a:lnTo>
                  <a:pt x="6481" y="6494"/>
                </a:lnTo>
                <a:lnTo>
                  <a:pt x="6540" y="6495"/>
                </a:lnTo>
                <a:lnTo>
                  <a:pt x="6656" y="6506"/>
                </a:lnTo>
                <a:lnTo>
                  <a:pt x="6767" y="6528"/>
                </a:lnTo>
                <a:lnTo>
                  <a:pt x="6874" y="6560"/>
                </a:lnTo>
                <a:lnTo>
                  <a:pt x="6977" y="6604"/>
                </a:lnTo>
                <a:lnTo>
                  <a:pt x="7076" y="6658"/>
                </a:lnTo>
                <a:lnTo>
                  <a:pt x="7171" y="6723"/>
                </a:lnTo>
                <a:lnTo>
                  <a:pt x="7262" y="6799"/>
                </a:lnTo>
                <a:lnTo>
                  <a:pt x="7306" y="6841"/>
                </a:lnTo>
                <a:lnTo>
                  <a:pt x="11110" y="10646"/>
                </a:lnTo>
                <a:lnTo>
                  <a:pt x="20469" y="1287"/>
                </a:lnTo>
                <a:lnTo>
                  <a:pt x="20512" y="1244"/>
                </a:lnTo>
                <a:lnTo>
                  <a:pt x="20603" y="1168"/>
                </a:lnTo>
                <a:lnTo>
                  <a:pt x="20699" y="1103"/>
                </a:lnTo>
                <a:lnTo>
                  <a:pt x="20798" y="1049"/>
                </a:lnTo>
                <a:lnTo>
                  <a:pt x="20901" y="1006"/>
                </a:lnTo>
                <a:lnTo>
                  <a:pt x="21008" y="973"/>
                </a:lnTo>
                <a:lnTo>
                  <a:pt x="21119" y="951"/>
                </a:lnTo>
                <a:lnTo>
                  <a:pt x="21234" y="940"/>
                </a:lnTo>
                <a:lnTo>
                  <a:pt x="21293" y="939"/>
                </a:lnTo>
                <a:lnTo>
                  <a:pt x="21353" y="940"/>
                </a:lnTo>
                <a:lnTo>
                  <a:pt x="21468" y="951"/>
                </a:lnTo>
                <a:lnTo>
                  <a:pt x="21579" y="973"/>
                </a:lnTo>
                <a:lnTo>
                  <a:pt x="21686" y="1006"/>
                </a:lnTo>
                <a:lnTo>
                  <a:pt x="21789" y="1049"/>
                </a:lnTo>
                <a:lnTo>
                  <a:pt x="21888" y="1103"/>
                </a:lnTo>
                <a:lnTo>
                  <a:pt x="21983" y="1168"/>
                </a:lnTo>
                <a:lnTo>
                  <a:pt x="22074" y="1244"/>
                </a:lnTo>
                <a:lnTo>
                  <a:pt x="22118" y="1287"/>
                </a:lnTo>
                <a:lnTo>
                  <a:pt x="23709" y="2878"/>
                </a:lnTo>
                <a:lnTo>
                  <a:pt x="23752" y="2921"/>
                </a:lnTo>
                <a:lnTo>
                  <a:pt x="23828" y="3013"/>
                </a:lnTo>
                <a:lnTo>
                  <a:pt x="23893" y="3108"/>
                </a:lnTo>
                <a:lnTo>
                  <a:pt x="23947" y="3207"/>
                </a:lnTo>
                <a:lnTo>
                  <a:pt x="23990" y="3310"/>
                </a:lnTo>
                <a:lnTo>
                  <a:pt x="24023" y="3417"/>
                </a:lnTo>
                <a:lnTo>
                  <a:pt x="24045" y="3528"/>
                </a:lnTo>
                <a:lnTo>
                  <a:pt x="24055" y="3643"/>
                </a:lnTo>
                <a:lnTo>
                  <a:pt x="24057" y="3703"/>
                </a:lnTo>
                <a:lnTo>
                  <a:pt x="24055" y="3762"/>
                </a:lnTo>
                <a:lnTo>
                  <a:pt x="24045" y="3877"/>
                </a:lnTo>
                <a:lnTo>
                  <a:pt x="24023" y="3988"/>
                </a:lnTo>
                <a:lnTo>
                  <a:pt x="23990" y="4095"/>
                </a:lnTo>
                <a:lnTo>
                  <a:pt x="23947" y="4198"/>
                </a:lnTo>
                <a:lnTo>
                  <a:pt x="23893" y="4297"/>
                </a:lnTo>
                <a:lnTo>
                  <a:pt x="23828" y="4393"/>
                </a:lnTo>
                <a:lnTo>
                  <a:pt x="23752" y="4484"/>
                </a:lnTo>
                <a:lnTo>
                  <a:pt x="23709" y="45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cxnSp>
        <p:nvCxnSpPr>
          <p:cNvPr id="106" name="Shape 312">
            <a:extLst>
              <a:ext uri="{FF2B5EF4-FFF2-40B4-BE49-F238E27FC236}">
                <a16:creationId xmlns:a16="http://schemas.microsoft.com/office/drawing/2014/main" id="{287AC497-CA87-40B4-AB1E-121E709DDEE1}"/>
              </a:ext>
            </a:extLst>
          </p:cNvPr>
          <p:cNvCxnSpPr/>
          <p:nvPr/>
        </p:nvCxnSpPr>
        <p:spPr>
          <a:xfrm>
            <a:off x="569635" y="3802693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107" name="Shape 312">
            <a:extLst>
              <a:ext uri="{FF2B5EF4-FFF2-40B4-BE49-F238E27FC236}">
                <a16:creationId xmlns:a16="http://schemas.microsoft.com/office/drawing/2014/main" id="{13FBECAE-00DF-49DC-B67D-4E61F59A1802}"/>
              </a:ext>
            </a:extLst>
          </p:cNvPr>
          <p:cNvCxnSpPr/>
          <p:nvPr/>
        </p:nvCxnSpPr>
        <p:spPr>
          <a:xfrm>
            <a:off x="569635" y="4758937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1E27C7-5EEC-4EE2-96C8-793CF3439C8D}"/>
              </a:ext>
            </a:extLst>
          </p:cNvPr>
          <p:cNvGrpSpPr/>
          <p:nvPr/>
        </p:nvGrpSpPr>
        <p:grpSpPr>
          <a:xfrm>
            <a:off x="628374" y="3005325"/>
            <a:ext cx="8593696" cy="614521"/>
            <a:chOff x="628374" y="2990747"/>
            <a:chExt cx="8593696" cy="61452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545D00E-82A7-4AAD-9B72-2F64229FF01D}"/>
                </a:ext>
              </a:extLst>
            </p:cNvPr>
            <p:cNvSpPr txBox="1"/>
            <p:nvPr/>
          </p:nvSpPr>
          <p:spPr>
            <a:xfrm>
              <a:off x="628374" y="2990747"/>
              <a:ext cx="511719" cy="365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0"/>
                </a:spcBef>
              </a:pPr>
              <a:r>
                <a:rPr lang="en-US" sz="2500" b="0" dirty="0">
                  <a:solidFill>
                    <a:schemeClr val="accent2"/>
                  </a:solidFill>
                  <a:latin typeface="Helvetica LT Std" panose="020B0504020202020204" pitchFamily="34" charset="0"/>
                  <a:cs typeface="Arial" pitchFamily="34" charset="0"/>
                </a:rPr>
                <a:t>1.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897F02F-4C7B-4494-B917-6DFEE68BCF0E}"/>
                </a:ext>
              </a:extLst>
            </p:cNvPr>
            <p:cNvSpPr txBox="1"/>
            <p:nvPr/>
          </p:nvSpPr>
          <p:spPr>
            <a:xfrm>
              <a:off x="1280591" y="2990747"/>
              <a:ext cx="7941479" cy="6145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>
              <a:defPPr>
                <a:defRPr lang="de-DE"/>
              </a:defPPr>
              <a:lvl1pPr>
                <a:lnSpc>
                  <a:spcPct val="85000"/>
                </a:lnSpc>
                <a:spcBef>
                  <a:spcPts val="0"/>
                </a:spcBef>
                <a:defRPr b="0"/>
              </a:lvl1pPr>
            </a:lstStyle>
            <a:p>
              <a:pPr>
                <a:spcAft>
                  <a:spcPts val="600"/>
                </a:spcAft>
              </a:pPr>
              <a:r>
                <a:rPr lang="en-US" b="1" dirty="0">
                  <a:latin typeface="Helvetica LT Std" panose="020B0504020202020204" pitchFamily="34" charset="0"/>
                </a:rPr>
                <a:t>xxx</a:t>
              </a:r>
            </a:p>
            <a:p>
              <a:r>
                <a:rPr lang="en-US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720DDCA-802B-4ABD-90E8-3781D90B9271}"/>
              </a:ext>
            </a:extLst>
          </p:cNvPr>
          <p:cNvGrpSpPr/>
          <p:nvPr/>
        </p:nvGrpSpPr>
        <p:grpSpPr>
          <a:xfrm>
            <a:off x="628374" y="3985540"/>
            <a:ext cx="8593696" cy="590550"/>
            <a:chOff x="628374" y="4031807"/>
            <a:chExt cx="8593696" cy="59055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CA89790-D3ED-4F8A-9050-CAE4FAE82DCA}"/>
                </a:ext>
              </a:extLst>
            </p:cNvPr>
            <p:cNvSpPr txBox="1"/>
            <p:nvPr/>
          </p:nvSpPr>
          <p:spPr>
            <a:xfrm>
              <a:off x="628374" y="4031807"/>
              <a:ext cx="511719" cy="365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0"/>
                </a:spcBef>
              </a:pPr>
              <a:r>
                <a:rPr lang="en-US" sz="2500" b="0" dirty="0">
                  <a:solidFill>
                    <a:schemeClr val="accent2"/>
                  </a:solidFill>
                  <a:latin typeface="Helvetica LT Std" panose="020B0504020202020204" pitchFamily="34" charset="0"/>
                  <a:cs typeface="Arial" pitchFamily="34" charset="0"/>
                </a:rPr>
                <a:t>2.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E0E287E-58F5-466A-A45A-C11E9F1CA2A4}"/>
                </a:ext>
              </a:extLst>
            </p:cNvPr>
            <p:cNvSpPr txBox="1"/>
            <p:nvPr/>
          </p:nvSpPr>
          <p:spPr>
            <a:xfrm>
              <a:off x="1280591" y="4031807"/>
              <a:ext cx="7941479" cy="5905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>
              <a:defPPr>
                <a:defRPr lang="de-DE"/>
              </a:defPPr>
              <a:lvl1pPr>
                <a:lnSpc>
                  <a:spcPct val="85000"/>
                </a:lnSpc>
                <a:spcBef>
                  <a:spcPts val="0"/>
                </a:spcBef>
                <a:defRPr b="0"/>
              </a:lvl1pPr>
            </a:lstStyle>
            <a:p>
              <a:pPr>
                <a:spcAft>
                  <a:spcPts val="600"/>
                </a:spcAft>
              </a:pPr>
              <a:r>
                <a:rPr lang="en-US" b="1" dirty="0">
                  <a:latin typeface="Helvetica LT Std" panose="020B0504020202020204" pitchFamily="34" charset="0"/>
                </a:rPr>
                <a:t>xxx</a:t>
              </a:r>
            </a:p>
            <a:p>
              <a:r>
                <a:rPr lang="en-US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DAFFDC7-FDE3-449D-8035-241117683145}"/>
              </a:ext>
            </a:extLst>
          </p:cNvPr>
          <p:cNvGrpSpPr/>
          <p:nvPr/>
        </p:nvGrpSpPr>
        <p:grpSpPr>
          <a:xfrm>
            <a:off x="628374" y="4941784"/>
            <a:ext cx="8593696" cy="647456"/>
            <a:chOff x="628374" y="5085800"/>
            <a:chExt cx="8593696" cy="64745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9D0BD9A-C693-4FF6-B4BC-2D8C9AA9E42F}"/>
                </a:ext>
              </a:extLst>
            </p:cNvPr>
            <p:cNvSpPr txBox="1"/>
            <p:nvPr/>
          </p:nvSpPr>
          <p:spPr>
            <a:xfrm>
              <a:off x="628374" y="5085800"/>
              <a:ext cx="511719" cy="365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0"/>
                </a:spcBef>
              </a:pPr>
              <a:r>
                <a:rPr lang="en-US" sz="2500" b="0" dirty="0">
                  <a:solidFill>
                    <a:schemeClr val="accent2"/>
                  </a:solidFill>
                  <a:latin typeface="Helvetica LT Std" panose="020B0504020202020204" pitchFamily="34" charset="0"/>
                  <a:cs typeface="Arial" pitchFamily="34" charset="0"/>
                </a:rPr>
                <a:t>3.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562D540-33B0-435D-ADBF-AA0FF94A7FCB}"/>
                </a:ext>
              </a:extLst>
            </p:cNvPr>
            <p:cNvSpPr txBox="1"/>
            <p:nvPr/>
          </p:nvSpPr>
          <p:spPr>
            <a:xfrm>
              <a:off x="1280591" y="5085800"/>
              <a:ext cx="7941479" cy="6474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>
              <a:defPPr>
                <a:defRPr lang="de-DE"/>
              </a:defPPr>
              <a:lvl1pPr>
                <a:lnSpc>
                  <a:spcPct val="85000"/>
                </a:lnSpc>
                <a:spcBef>
                  <a:spcPts val="0"/>
                </a:spcBef>
                <a:defRPr b="0"/>
              </a:lvl1pPr>
            </a:lstStyle>
            <a:p>
              <a:pPr>
                <a:spcAft>
                  <a:spcPts val="600"/>
                </a:spcAft>
              </a:pPr>
              <a:r>
                <a:rPr lang="en-US" b="1" dirty="0">
                  <a:latin typeface="Helvetica LT Std" panose="020B0504020202020204" pitchFamily="34" charset="0"/>
                </a:rPr>
                <a:t>xxx</a:t>
              </a:r>
            </a:p>
            <a:p>
              <a:pPr>
                <a:spcAft>
                  <a:spcPts val="600"/>
                </a:spcAft>
              </a:pPr>
              <a:r>
                <a:rPr lang="en-US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D599334-0460-4689-8263-0A160143A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E58BBEC-F5A0-40F8-BF4E-95C017C665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Task List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5845E9-8F79-481B-A04C-734E53F18C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FD8B82D7-D1CF-42E1-B990-5E17EA2B47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9635" y="6623955"/>
            <a:ext cx="6400800" cy="1431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Shape 188">
            <a:extLst>
              <a:ext uri="{FF2B5EF4-FFF2-40B4-BE49-F238E27FC236}">
                <a16:creationId xmlns:a16="http://schemas.microsoft.com/office/drawing/2014/main" id="{436EFF89-EF8F-4C42-91C7-EA286EB74012}"/>
              </a:ext>
            </a:extLst>
          </p:cNvPr>
          <p:cNvSpPr txBox="1">
            <a:spLocks/>
          </p:cNvSpPr>
          <p:nvPr/>
        </p:nvSpPr>
        <p:spPr>
          <a:xfrm rot="785898">
            <a:off x="7633509" y="1520463"/>
            <a:ext cx="1869296" cy="478818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XXX</a:t>
            </a:r>
            <a:endParaRPr lang="en" sz="1100" b="1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378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Object 113" hidden="1">
            <a:extLst>
              <a:ext uri="{FF2B5EF4-FFF2-40B4-BE49-F238E27FC236}">
                <a16:creationId xmlns:a16="http://schemas.microsoft.com/office/drawing/2014/main" id="{1913BD71-C40B-4C78-83E6-8DD0EDEFB14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629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114" name="Object 113" hidden="1">
                        <a:extLst>
                          <a:ext uri="{FF2B5EF4-FFF2-40B4-BE49-F238E27FC236}">
                            <a16:creationId xmlns:a16="http://schemas.microsoft.com/office/drawing/2014/main" id="{1913BD71-C40B-4C78-83E6-8DD0EDEFB1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220C0-F9A5-4AF4-8080-B999722F50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Task List with Column</a:t>
            </a:r>
          </a:p>
        </p:txBody>
      </p:sp>
      <p:sp>
        <p:nvSpPr>
          <p:cNvPr id="7" name="Shape 339">
            <a:extLst>
              <a:ext uri="{FF2B5EF4-FFF2-40B4-BE49-F238E27FC236}">
                <a16:creationId xmlns:a16="http://schemas.microsoft.com/office/drawing/2014/main" id="{89EC30BD-FB47-437C-9C89-B5504F5FAB48}"/>
              </a:ext>
            </a:extLst>
          </p:cNvPr>
          <p:cNvSpPr txBox="1">
            <a:spLocks/>
          </p:cNvSpPr>
          <p:nvPr/>
        </p:nvSpPr>
        <p:spPr>
          <a:xfrm>
            <a:off x="567583" y="2273838"/>
            <a:ext cx="8771148" cy="54864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" sz="1300" b="1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8" name="Shape 353">
            <a:extLst>
              <a:ext uri="{FF2B5EF4-FFF2-40B4-BE49-F238E27FC236}">
                <a16:creationId xmlns:a16="http://schemas.microsoft.com/office/drawing/2014/main" id="{973BBF02-51CA-48A8-8279-761F09D57821}"/>
              </a:ext>
            </a:extLst>
          </p:cNvPr>
          <p:cNvSpPr txBox="1">
            <a:spLocks/>
          </p:cNvSpPr>
          <p:nvPr/>
        </p:nvSpPr>
        <p:spPr>
          <a:xfrm>
            <a:off x="1280593" y="2386008"/>
            <a:ext cx="5544616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9775434-B151-4308-87DA-A1D6C5D1496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38519" y="2401854"/>
            <a:ext cx="326049" cy="292608"/>
          </a:xfrm>
          <a:custGeom>
            <a:avLst/>
            <a:gdLst>
              <a:gd name="T0" fmla="*/ 20309 w 24057"/>
              <a:gd name="T1" fmla="*/ 16929 h 20366"/>
              <a:gd name="T2" fmla="*/ 19937 w 24057"/>
              <a:gd name="T3" fmla="*/ 18069 h 20366"/>
              <a:gd name="T4" fmla="*/ 19221 w 24057"/>
              <a:gd name="T5" fmla="*/ 19068 h 20366"/>
              <a:gd name="T6" fmla="*/ 18418 w 24057"/>
              <a:gd name="T7" fmla="*/ 19735 h 20366"/>
              <a:gd name="T8" fmla="*/ 17326 w 24057"/>
              <a:gd name="T9" fmla="*/ 20222 h 20366"/>
              <a:gd name="T10" fmla="*/ 16202 w 24057"/>
              <a:gd name="T11" fmla="*/ 20366 h 20366"/>
              <a:gd name="T12" fmla="*/ 3238 w 24057"/>
              <a:gd name="T13" fmla="*/ 20270 h 20366"/>
              <a:gd name="T14" fmla="*/ 2122 w 24057"/>
              <a:gd name="T15" fmla="*/ 19840 h 20366"/>
              <a:gd name="T16" fmla="*/ 1223 w 24057"/>
              <a:gd name="T17" fmla="*/ 19144 h 20366"/>
              <a:gd name="T18" fmla="*/ 527 w 24057"/>
              <a:gd name="T19" fmla="*/ 18245 h 20366"/>
              <a:gd name="T20" fmla="*/ 97 w 24057"/>
              <a:gd name="T21" fmla="*/ 17129 h 20366"/>
              <a:gd name="T22" fmla="*/ 0 w 24057"/>
              <a:gd name="T23" fmla="*/ 4166 h 20366"/>
              <a:gd name="T24" fmla="*/ 145 w 24057"/>
              <a:gd name="T25" fmla="*/ 3041 h 20366"/>
              <a:gd name="T26" fmla="*/ 632 w 24057"/>
              <a:gd name="T27" fmla="*/ 1948 h 20366"/>
              <a:gd name="T28" fmla="*/ 1300 w 24057"/>
              <a:gd name="T29" fmla="*/ 1147 h 20366"/>
              <a:gd name="T30" fmla="*/ 2298 w 24057"/>
              <a:gd name="T31" fmla="*/ 430 h 20366"/>
              <a:gd name="T32" fmla="*/ 3437 w 24057"/>
              <a:gd name="T33" fmla="*/ 57 h 20366"/>
              <a:gd name="T34" fmla="*/ 16315 w 24057"/>
              <a:gd name="T35" fmla="*/ 1 h 20366"/>
              <a:gd name="T36" fmla="*/ 17597 w 24057"/>
              <a:gd name="T37" fmla="*/ 237 h 20366"/>
              <a:gd name="T38" fmla="*/ 18051 w 24057"/>
              <a:gd name="T39" fmla="*/ 474 h 20366"/>
              <a:gd name="T40" fmla="*/ 18159 w 24057"/>
              <a:gd name="T41" fmla="*/ 725 h 20366"/>
              <a:gd name="T42" fmla="*/ 18082 w 24057"/>
              <a:gd name="T43" fmla="*/ 1046 h 20366"/>
              <a:gd name="T44" fmla="*/ 17118 w 24057"/>
              <a:gd name="T45" fmla="*/ 1947 h 20366"/>
              <a:gd name="T46" fmla="*/ 16769 w 24057"/>
              <a:gd name="T47" fmla="*/ 1917 h 20366"/>
              <a:gd name="T48" fmla="*/ 4048 w 24057"/>
              <a:gd name="T49" fmla="*/ 1853 h 20366"/>
              <a:gd name="T50" fmla="*/ 3332 w 24057"/>
              <a:gd name="T51" fmla="*/ 2000 h 20366"/>
              <a:gd name="T52" fmla="*/ 2752 w 24057"/>
              <a:gd name="T53" fmla="*/ 2335 h 20366"/>
              <a:gd name="T54" fmla="*/ 2204 w 24057"/>
              <a:gd name="T55" fmla="*/ 2934 h 20366"/>
              <a:gd name="T56" fmla="*/ 1933 w 24057"/>
              <a:gd name="T57" fmla="*/ 3542 h 20366"/>
              <a:gd name="T58" fmla="*/ 1852 w 24057"/>
              <a:gd name="T59" fmla="*/ 16200 h 20366"/>
              <a:gd name="T60" fmla="*/ 1964 w 24057"/>
              <a:gd name="T61" fmla="*/ 16931 h 20366"/>
              <a:gd name="T62" fmla="*/ 2267 w 24057"/>
              <a:gd name="T63" fmla="*/ 17524 h 20366"/>
              <a:gd name="T64" fmla="*/ 2843 w 24057"/>
              <a:gd name="T65" fmla="*/ 18100 h 20366"/>
              <a:gd name="T66" fmla="*/ 3436 w 24057"/>
              <a:gd name="T67" fmla="*/ 18403 h 20366"/>
              <a:gd name="T68" fmla="*/ 4166 w 24057"/>
              <a:gd name="T69" fmla="*/ 18514 h 20366"/>
              <a:gd name="T70" fmla="*/ 16826 w 24057"/>
              <a:gd name="T71" fmla="*/ 18434 h 20366"/>
              <a:gd name="T72" fmla="*/ 17432 w 24057"/>
              <a:gd name="T73" fmla="*/ 18164 h 20366"/>
              <a:gd name="T74" fmla="*/ 18032 w 24057"/>
              <a:gd name="T75" fmla="*/ 17616 h 20366"/>
              <a:gd name="T76" fmla="*/ 18367 w 24057"/>
              <a:gd name="T77" fmla="*/ 17035 h 20366"/>
              <a:gd name="T78" fmla="*/ 18514 w 24057"/>
              <a:gd name="T79" fmla="*/ 16319 h 20366"/>
              <a:gd name="T80" fmla="*/ 18615 w 24057"/>
              <a:gd name="T81" fmla="*/ 12242 h 20366"/>
              <a:gd name="T82" fmla="*/ 19858 w 24057"/>
              <a:gd name="T83" fmla="*/ 11139 h 20366"/>
              <a:gd name="T84" fmla="*/ 20177 w 24057"/>
              <a:gd name="T85" fmla="*/ 11231 h 20366"/>
              <a:gd name="T86" fmla="*/ 20367 w 24057"/>
              <a:gd name="T87" fmla="*/ 11563 h 20366"/>
              <a:gd name="T88" fmla="*/ 11705 w 24057"/>
              <a:gd name="T89" fmla="*/ 16486 h 20366"/>
              <a:gd name="T90" fmla="*/ 11110 w 24057"/>
              <a:gd name="T91" fmla="*/ 16648 h 20366"/>
              <a:gd name="T92" fmla="*/ 10515 w 24057"/>
              <a:gd name="T93" fmla="*/ 16486 h 20366"/>
              <a:gd name="T94" fmla="*/ 3947 w 24057"/>
              <a:gd name="T95" fmla="*/ 9947 h 20366"/>
              <a:gd name="T96" fmla="*/ 3719 w 24057"/>
              <a:gd name="T97" fmla="*/ 9317 h 20366"/>
              <a:gd name="T98" fmla="*/ 3828 w 24057"/>
              <a:gd name="T99" fmla="*/ 8761 h 20366"/>
              <a:gd name="T100" fmla="*/ 5700 w 24057"/>
              <a:gd name="T101" fmla="*/ 6799 h 20366"/>
              <a:gd name="T102" fmla="*/ 6307 w 24057"/>
              <a:gd name="T103" fmla="*/ 6506 h 20366"/>
              <a:gd name="T104" fmla="*/ 6874 w 24057"/>
              <a:gd name="T105" fmla="*/ 6560 h 20366"/>
              <a:gd name="T106" fmla="*/ 11110 w 24057"/>
              <a:gd name="T107" fmla="*/ 10646 h 20366"/>
              <a:gd name="T108" fmla="*/ 20901 w 24057"/>
              <a:gd name="T109" fmla="*/ 1006 h 20366"/>
              <a:gd name="T110" fmla="*/ 21468 w 24057"/>
              <a:gd name="T111" fmla="*/ 951 h 20366"/>
              <a:gd name="T112" fmla="*/ 22074 w 24057"/>
              <a:gd name="T113" fmla="*/ 1244 h 20366"/>
              <a:gd name="T114" fmla="*/ 23947 w 24057"/>
              <a:gd name="T115" fmla="*/ 3207 h 20366"/>
              <a:gd name="T116" fmla="*/ 24055 w 24057"/>
              <a:gd name="T117" fmla="*/ 3762 h 20366"/>
              <a:gd name="T118" fmla="*/ 23828 w 24057"/>
              <a:gd name="T119" fmla="*/ 4393 h 20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057" h="20366">
                <a:moveTo>
                  <a:pt x="20368" y="11601"/>
                </a:moveTo>
                <a:lnTo>
                  <a:pt x="20368" y="16200"/>
                </a:lnTo>
                <a:lnTo>
                  <a:pt x="20367" y="16308"/>
                </a:lnTo>
                <a:lnTo>
                  <a:pt x="20357" y="16519"/>
                </a:lnTo>
                <a:lnTo>
                  <a:pt x="20339" y="16727"/>
                </a:lnTo>
                <a:lnTo>
                  <a:pt x="20309" y="16929"/>
                </a:lnTo>
                <a:lnTo>
                  <a:pt x="20271" y="17129"/>
                </a:lnTo>
                <a:lnTo>
                  <a:pt x="20224" y="17325"/>
                </a:lnTo>
                <a:lnTo>
                  <a:pt x="20166" y="17516"/>
                </a:lnTo>
                <a:lnTo>
                  <a:pt x="20099" y="17705"/>
                </a:lnTo>
                <a:lnTo>
                  <a:pt x="20023" y="17889"/>
                </a:lnTo>
                <a:lnTo>
                  <a:pt x="19937" y="18069"/>
                </a:lnTo>
                <a:lnTo>
                  <a:pt x="19842" y="18245"/>
                </a:lnTo>
                <a:lnTo>
                  <a:pt x="19737" y="18417"/>
                </a:lnTo>
                <a:lnTo>
                  <a:pt x="19622" y="18586"/>
                </a:lnTo>
                <a:lnTo>
                  <a:pt x="19498" y="18750"/>
                </a:lnTo>
                <a:lnTo>
                  <a:pt x="19364" y="18910"/>
                </a:lnTo>
                <a:lnTo>
                  <a:pt x="19221" y="19068"/>
                </a:lnTo>
                <a:lnTo>
                  <a:pt x="19145" y="19144"/>
                </a:lnTo>
                <a:lnTo>
                  <a:pt x="19068" y="19220"/>
                </a:lnTo>
                <a:lnTo>
                  <a:pt x="18912" y="19363"/>
                </a:lnTo>
                <a:lnTo>
                  <a:pt x="18752" y="19496"/>
                </a:lnTo>
                <a:lnTo>
                  <a:pt x="18587" y="19621"/>
                </a:lnTo>
                <a:lnTo>
                  <a:pt x="18418" y="19735"/>
                </a:lnTo>
                <a:lnTo>
                  <a:pt x="18246" y="19840"/>
                </a:lnTo>
                <a:lnTo>
                  <a:pt x="18070" y="19936"/>
                </a:lnTo>
                <a:lnTo>
                  <a:pt x="17890" y="20021"/>
                </a:lnTo>
                <a:lnTo>
                  <a:pt x="17706" y="20098"/>
                </a:lnTo>
                <a:lnTo>
                  <a:pt x="17518" y="20165"/>
                </a:lnTo>
                <a:lnTo>
                  <a:pt x="17326" y="20222"/>
                </a:lnTo>
                <a:lnTo>
                  <a:pt x="17131" y="20270"/>
                </a:lnTo>
                <a:lnTo>
                  <a:pt x="16931" y="20308"/>
                </a:lnTo>
                <a:lnTo>
                  <a:pt x="16727" y="20337"/>
                </a:lnTo>
                <a:lnTo>
                  <a:pt x="16520" y="20356"/>
                </a:lnTo>
                <a:lnTo>
                  <a:pt x="16309" y="20365"/>
                </a:lnTo>
                <a:lnTo>
                  <a:pt x="16202" y="20366"/>
                </a:lnTo>
                <a:lnTo>
                  <a:pt x="4166" y="20366"/>
                </a:lnTo>
                <a:lnTo>
                  <a:pt x="4059" y="20365"/>
                </a:lnTo>
                <a:lnTo>
                  <a:pt x="3848" y="20356"/>
                </a:lnTo>
                <a:lnTo>
                  <a:pt x="3641" y="20337"/>
                </a:lnTo>
                <a:lnTo>
                  <a:pt x="3437" y="20308"/>
                </a:lnTo>
                <a:lnTo>
                  <a:pt x="3238" y="20270"/>
                </a:lnTo>
                <a:lnTo>
                  <a:pt x="3042" y="20222"/>
                </a:lnTo>
                <a:lnTo>
                  <a:pt x="2850" y="20165"/>
                </a:lnTo>
                <a:lnTo>
                  <a:pt x="2663" y="20098"/>
                </a:lnTo>
                <a:lnTo>
                  <a:pt x="2478" y="20021"/>
                </a:lnTo>
                <a:lnTo>
                  <a:pt x="2298" y="19936"/>
                </a:lnTo>
                <a:lnTo>
                  <a:pt x="2122" y="19840"/>
                </a:lnTo>
                <a:lnTo>
                  <a:pt x="1950" y="19735"/>
                </a:lnTo>
                <a:lnTo>
                  <a:pt x="1782" y="19621"/>
                </a:lnTo>
                <a:lnTo>
                  <a:pt x="1617" y="19496"/>
                </a:lnTo>
                <a:lnTo>
                  <a:pt x="1456" y="19363"/>
                </a:lnTo>
                <a:lnTo>
                  <a:pt x="1300" y="19220"/>
                </a:lnTo>
                <a:lnTo>
                  <a:pt x="1223" y="19144"/>
                </a:lnTo>
                <a:lnTo>
                  <a:pt x="1147" y="19068"/>
                </a:lnTo>
                <a:lnTo>
                  <a:pt x="1004" y="18910"/>
                </a:lnTo>
                <a:lnTo>
                  <a:pt x="870" y="18750"/>
                </a:lnTo>
                <a:lnTo>
                  <a:pt x="747" y="18586"/>
                </a:lnTo>
                <a:lnTo>
                  <a:pt x="632" y="18417"/>
                </a:lnTo>
                <a:lnTo>
                  <a:pt x="527" y="18245"/>
                </a:lnTo>
                <a:lnTo>
                  <a:pt x="431" y="18069"/>
                </a:lnTo>
                <a:lnTo>
                  <a:pt x="345" y="17889"/>
                </a:lnTo>
                <a:lnTo>
                  <a:pt x="269" y="17705"/>
                </a:lnTo>
                <a:lnTo>
                  <a:pt x="202" y="17516"/>
                </a:lnTo>
                <a:lnTo>
                  <a:pt x="145" y="17325"/>
                </a:lnTo>
                <a:lnTo>
                  <a:pt x="97" y="17129"/>
                </a:lnTo>
                <a:lnTo>
                  <a:pt x="59" y="16929"/>
                </a:lnTo>
                <a:lnTo>
                  <a:pt x="30" y="16727"/>
                </a:lnTo>
                <a:lnTo>
                  <a:pt x="11" y="16519"/>
                </a:lnTo>
                <a:lnTo>
                  <a:pt x="1" y="16308"/>
                </a:lnTo>
                <a:lnTo>
                  <a:pt x="0" y="16200"/>
                </a:lnTo>
                <a:lnTo>
                  <a:pt x="0" y="4166"/>
                </a:lnTo>
                <a:lnTo>
                  <a:pt x="1" y="4058"/>
                </a:lnTo>
                <a:lnTo>
                  <a:pt x="11" y="3847"/>
                </a:lnTo>
                <a:lnTo>
                  <a:pt x="30" y="3640"/>
                </a:lnTo>
                <a:lnTo>
                  <a:pt x="59" y="3436"/>
                </a:lnTo>
                <a:lnTo>
                  <a:pt x="97" y="3236"/>
                </a:lnTo>
                <a:lnTo>
                  <a:pt x="145" y="3041"/>
                </a:lnTo>
                <a:lnTo>
                  <a:pt x="202" y="2849"/>
                </a:lnTo>
                <a:lnTo>
                  <a:pt x="269" y="2661"/>
                </a:lnTo>
                <a:lnTo>
                  <a:pt x="345" y="2478"/>
                </a:lnTo>
                <a:lnTo>
                  <a:pt x="431" y="2298"/>
                </a:lnTo>
                <a:lnTo>
                  <a:pt x="527" y="2121"/>
                </a:lnTo>
                <a:lnTo>
                  <a:pt x="632" y="1948"/>
                </a:lnTo>
                <a:lnTo>
                  <a:pt x="747" y="1780"/>
                </a:lnTo>
                <a:lnTo>
                  <a:pt x="870" y="1615"/>
                </a:lnTo>
                <a:lnTo>
                  <a:pt x="1004" y="1455"/>
                </a:lnTo>
                <a:lnTo>
                  <a:pt x="1147" y="1298"/>
                </a:lnTo>
                <a:lnTo>
                  <a:pt x="1223" y="1221"/>
                </a:lnTo>
                <a:lnTo>
                  <a:pt x="1300" y="1147"/>
                </a:lnTo>
                <a:lnTo>
                  <a:pt x="1456" y="1003"/>
                </a:lnTo>
                <a:lnTo>
                  <a:pt x="1617" y="869"/>
                </a:lnTo>
                <a:lnTo>
                  <a:pt x="1782" y="745"/>
                </a:lnTo>
                <a:lnTo>
                  <a:pt x="1950" y="630"/>
                </a:lnTo>
                <a:lnTo>
                  <a:pt x="2122" y="526"/>
                </a:lnTo>
                <a:lnTo>
                  <a:pt x="2298" y="430"/>
                </a:lnTo>
                <a:lnTo>
                  <a:pt x="2478" y="344"/>
                </a:lnTo>
                <a:lnTo>
                  <a:pt x="2663" y="268"/>
                </a:lnTo>
                <a:lnTo>
                  <a:pt x="2850" y="201"/>
                </a:lnTo>
                <a:lnTo>
                  <a:pt x="3042" y="143"/>
                </a:lnTo>
                <a:lnTo>
                  <a:pt x="3238" y="95"/>
                </a:lnTo>
                <a:lnTo>
                  <a:pt x="3437" y="57"/>
                </a:lnTo>
                <a:lnTo>
                  <a:pt x="3641" y="29"/>
                </a:lnTo>
                <a:lnTo>
                  <a:pt x="3848" y="10"/>
                </a:lnTo>
                <a:lnTo>
                  <a:pt x="4059" y="0"/>
                </a:lnTo>
                <a:lnTo>
                  <a:pt x="4166" y="0"/>
                </a:lnTo>
                <a:lnTo>
                  <a:pt x="16202" y="0"/>
                </a:lnTo>
                <a:lnTo>
                  <a:pt x="16315" y="1"/>
                </a:lnTo>
                <a:lnTo>
                  <a:pt x="16539" y="12"/>
                </a:lnTo>
                <a:lnTo>
                  <a:pt x="16759" y="35"/>
                </a:lnTo>
                <a:lnTo>
                  <a:pt x="16974" y="68"/>
                </a:lnTo>
                <a:lnTo>
                  <a:pt x="17186" y="114"/>
                </a:lnTo>
                <a:lnTo>
                  <a:pt x="17393" y="170"/>
                </a:lnTo>
                <a:lnTo>
                  <a:pt x="17597" y="237"/>
                </a:lnTo>
                <a:lnTo>
                  <a:pt x="17796" y="317"/>
                </a:lnTo>
                <a:lnTo>
                  <a:pt x="17894" y="361"/>
                </a:lnTo>
                <a:lnTo>
                  <a:pt x="17920" y="374"/>
                </a:lnTo>
                <a:lnTo>
                  <a:pt x="17969" y="403"/>
                </a:lnTo>
                <a:lnTo>
                  <a:pt x="18013" y="437"/>
                </a:lnTo>
                <a:lnTo>
                  <a:pt x="18051" y="474"/>
                </a:lnTo>
                <a:lnTo>
                  <a:pt x="18083" y="516"/>
                </a:lnTo>
                <a:lnTo>
                  <a:pt x="18110" y="562"/>
                </a:lnTo>
                <a:lnTo>
                  <a:pt x="18132" y="612"/>
                </a:lnTo>
                <a:lnTo>
                  <a:pt x="18148" y="665"/>
                </a:lnTo>
                <a:lnTo>
                  <a:pt x="18155" y="694"/>
                </a:lnTo>
                <a:lnTo>
                  <a:pt x="18159" y="725"/>
                </a:lnTo>
                <a:lnTo>
                  <a:pt x="18163" y="783"/>
                </a:lnTo>
                <a:lnTo>
                  <a:pt x="18160" y="841"/>
                </a:lnTo>
                <a:lnTo>
                  <a:pt x="18152" y="895"/>
                </a:lnTo>
                <a:lnTo>
                  <a:pt x="18135" y="948"/>
                </a:lnTo>
                <a:lnTo>
                  <a:pt x="18111" y="998"/>
                </a:lnTo>
                <a:lnTo>
                  <a:pt x="18082" y="1046"/>
                </a:lnTo>
                <a:lnTo>
                  <a:pt x="18045" y="1091"/>
                </a:lnTo>
                <a:lnTo>
                  <a:pt x="18025" y="1113"/>
                </a:lnTo>
                <a:lnTo>
                  <a:pt x="17315" y="1822"/>
                </a:lnTo>
                <a:lnTo>
                  <a:pt x="17279" y="1857"/>
                </a:lnTo>
                <a:lnTo>
                  <a:pt x="17201" y="1911"/>
                </a:lnTo>
                <a:lnTo>
                  <a:pt x="17118" y="1947"/>
                </a:lnTo>
                <a:lnTo>
                  <a:pt x="17030" y="1966"/>
                </a:lnTo>
                <a:lnTo>
                  <a:pt x="16983" y="1967"/>
                </a:lnTo>
                <a:lnTo>
                  <a:pt x="16959" y="1966"/>
                </a:lnTo>
                <a:lnTo>
                  <a:pt x="16894" y="1952"/>
                </a:lnTo>
                <a:lnTo>
                  <a:pt x="16853" y="1937"/>
                </a:lnTo>
                <a:lnTo>
                  <a:pt x="16769" y="1917"/>
                </a:lnTo>
                <a:lnTo>
                  <a:pt x="16605" y="1884"/>
                </a:lnTo>
                <a:lnTo>
                  <a:pt x="16442" y="1863"/>
                </a:lnTo>
                <a:lnTo>
                  <a:pt x="16281" y="1852"/>
                </a:lnTo>
                <a:lnTo>
                  <a:pt x="16202" y="1851"/>
                </a:lnTo>
                <a:lnTo>
                  <a:pt x="4166" y="1851"/>
                </a:lnTo>
                <a:lnTo>
                  <a:pt x="4048" y="1853"/>
                </a:lnTo>
                <a:lnTo>
                  <a:pt x="3875" y="1867"/>
                </a:lnTo>
                <a:lnTo>
                  <a:pt x="3762" y="1883"/>
                </a:lnTo>
                <a:lnTo>
                  <a:pt x="3651" y="1905"/>
                </a:lnTo>
                <a:lnTo>
                  <a:pt x="3543" y="1931"/>
                </a:lnTo>
                <a:lnTo>
                  <a:pt x="3436" y="1964"/>
                </a:lnTo>
                <a:lnTo>
                  <a:pt x="3332" y="2000"/>
                </a:lnTo>
                <a:lnTo>
                  <a:pt x="3230" y="2043"/>
                </a:lnTo>
                <a:lnTo>
                  <a:pt x="3130" y="2090"/>
                </a:lnTo>
                <a:lnTo>
                  <a:pt x="3032" y="2144"/>
                </a:lnTo>
                <a:lnTo>
                  <a:pt x="2936" y="2202"/>
                </a:lnTo>
                <a:lnTo>
                  <a:pt x="2843" y="2266"/>
                </a:lnTo>
                <a:lnTo>
                  <a:pt x="2752" y="2335"/>
                </a:lnTo>
                <a:lnTo>
                  <a:pt x="2618" y="2447"/>
                </a:lnTo>
                <a:lnTo>
                  <a:pt x="2533" y="2531"/>
                </a:lnTo>
                <a:lnTo>
                  <a:pt x="2449" y="2617"/>
                </a:lnTo>
                <a:lnTo>
                  <a:pt x="2336" y="2750"/>
                </a:lnTo>
                <a:lnTo>
                  <a:pt x="2267" y="2841"/>
                </a:lnTo>
                <a:lnTo>
                  <a:pt x="2204" y="2934"/>
                </a:lnTo>
                <a:lnTo>
                  <a:pt x="2145" y="3031"/>
                </a:lnTo>
                <a:lnTo>
                  <a:pt x="2092" y="3129"/>
                </a:lnTo>
                <a:lnTo>
                  <a:pt x="2044" y="3229"/>
                </a:lnTo>
                <a:lnTo>
                  <a:pt x="2001" y="3330"/>
                </a:lnTo>
                <a:lnTo>
                  <a:pt x="1964" y="3435"/>
                </a:lnTo>
                <a:lnTo>
                  <a:pt x="1933" y="3542"/>
                </a:lnTo>
                <a:lnTo>
                  <a:pt x="1905" y="3651"/>
                </a:lnTo>
                <a:lnTo>
                  <a:pt x="1885" y="3761"/>
                </a:lnTo>
                <a:lnTo>
                  <a:pt x="1869" y="3874"/>
                </a:lnTo>
                <a:lnTo>
                  <a:pt x="1854" y="4047"/>
                </a:lnTo>
                <a:lnTo>
                  <a:pt x="1852" y="4166"/>
                </a:lnTo>
                <a:lnTo>
                  <a:pt x="1852" y="16200"/>
                </a:lnTo>
                <a:lnTo>
                  <a:pt x="1854" y="16319"/>
                </a:lnTo>
                <a:lnTo>
                  <a:pt x="1869" y="16492"/>
                </a:lnTo>
                <a:lnTo>
                  <a:pt x="1885" y="16605"/>
                </a:lnTo>
                <a:lnTo>
                  <a:pt x="1905" y="16716"/>
                </a:lnTo>
                <a:lnTo>
                  <a:pt x="1933" y="16824"/>
                </a:lnTo>
                <a:lnTo>
                  <a:pt x="1964" y="16931"/>
                </a:lnTo>
                <a:lnTo>
                  <a:pt x="2001" y="17035"/>
                </a:lnTo>
                <a:lnTo>
                  <a:pt x="2044" y="17138"/>
                </a:lnTo>
                <a:lnTo>
                  <a:pt x="2092" y="17238"/>
                </a:lnTo>
                <a:lnTo>
                  <a:pt x="2145" y="17335"/>
                </a:lnTo>
                <a:lnTo>
                  <a:pt x="2204" y="17431"/>
                </a:lnTo>
                <a:lnTo>
                  <a:pt x="2267" y="17524"/>
                </a:lnTo>
                <a:lnTo>
                  <a:pt x="2336" y="17616"/>
                </a:lnTo>
                <a:lnTo>
                  <a:pt x="2449" y="17750"/>
                </a:lnTo>
                <a:lnTo>
                  <a:pt x="2533" y="17835"/>
                </a:lnTo>
                <a:lnTo>
                  <a:pt x="2618" y="17918"/>
                </a:lnTo>
                <a:lnTo>
                  <a:pt x="2752" y="18031"/>
                </a:lnTo>
                <a:lnTo>
                  <a:pt x="2843" y="18100"/>
                </a:lnTo>
                <a:lnTo>
                  <a:pt x="2936" y="18164"/>
                </a:lnTo>
                <a:lnTo>
                  <a:pt x="3032" y="18223"/>
                </a:lnTo>
                <a:lnTo>
                  <a:pt x="3130" y="18276"/>
                </a:lnTo>
                <a:lnTo>
                  <a:pt x="3230" y="18324"/>
                </a:lnTo>
                <a:lnTo>
                  <a:pt x="3332" y="18366"/>
                </a:lnTo>
                <a:lnTo>
                  <a:pt x="3436" y="18403"/>
                </a:lnTo>
                <a:lnTo>
                  <a:pt x="3543" y="18434"/>
                </a:lnTo>
                <a:lnTo>
                  <a:pt x="3651" y="18461"/>
                </a:lnTo>
                <a:lnTo>
                  <a:pt x="3762" y="18483"/>
                </a:lnTo>
                <a:lnTo>
                  <a:pt x="3875" y="18498"/>
                </a:lnTo>
                <a:lnTo>
                  <a:pt x="4048" y="18513"/>
                </a:lnTo>
                <a:lnTo>
                  <a:pt x="4166" y="18514"/>
                </a:lnTo>
                <a:lnTo>
                  <a:pt x="16202" y="18514"/>
                </a:lnTo>
                <a:lnTo>
                  <a:pt x="16320" y="18513"/>
                </a:lnTo>
                <a:lnTo>
                  <a:pt x="16494" y="18498"/>
                </a:lnTo>
                <a:lnTo>
                  <a:pt x="16607" y="18483"/>
                </a:lnTo>
                <a:lnTo>
                  <a:pt x="16717" y="18461"/>
                </a:lnTo>
                <a:lnTo>
                  <a:pt x="16826" y="18434"/>
                </a:lnTo>
                <a:lnTo>
                  <a:pt x="16932" y="18403"/>
                </a:lnTo>
                <a:lnTo>
                  <a:pt x="17036" y="18366"/>
                </a:lnTo>
                <a:lnTo>
                  <a:pt x="17138" y="18324"/>
                </a:lnTo>
                <a:lnTo>
                  <a:pt x="17238" y="18276"/>
                </a:lnTo>
                <a:lnTo>
                  <a:pt x="17337" y="18223"/>
                </a:lnTo>
                <a:lnTo>
                  <a:pt x="17432" y="18164"/>
                </a:lnTo>
                <a:lnTo>
                  <a:pt x="17526" y="18100"/>
                </a:lnTo>
                <a:lnTo>
                  <a:pt x="17617" y="18031"/>
                </a:lnTo>
                <a:lnTo>
                  <a:pt x="17750" y="17918"/>
                </a:lnTo>
                <a:lnTo>
                  <a:pt x="17836" y="17835"/>
                </a:lnTo>
                <a:lnTo>
                  <a:pt x="17919" y="17750"/>
                </a:lnTo>
                <a:lnTo>
                  <a:pt x="18032" y="17616"/>
                </a:lnTo>
                <a:lnTo>
                  <a:pt x="18102" y="17524"/>
                </a:lnTo>
                <a:lnTo>
                  <a:pt x="18165" y="17431"/>
                </a:lnTo>
                <a:lnTo>
                  <a:pt x="18223" y="17335"/>
                </a:lnTo>
                <a:lnTo>
                  <a:pt x="18276" y="17238"/>
                </a:lnTo>
                <a:lnTo>
                  <a:pt x="18324" y="17138"/>
                </a:lnTo>
                <a:lnTo>
                  <a:pt x="18367" y="17035"/>
                </a:lnTo>
                <a:lnTo>
                  <a:pt x="18404" y="16931"/>
                </a:lnTo>
                <a:lnTo>
                  <a:pt x="18436" y="16824"/>
                </a:lnTo>
                <a:lnTo>
                  <a:pt x="18463" y="16716"/>
                </a:lnTo>
                <a:lnTo>
                  <a:pt x="18484" y="16605"/>
                </a:lnTo>
                <a:lnTo>
                  <a:pt x="18500" y="16492"/>
                </a:lnTo>
                <a:lnTo>
                  <a:pt x="18514" y="16319"/>
                </a:lnTo>
                <a:lnTo>
                  <a:pt x="18516" y="16200"/>
                </a:lnTo>
                <a:lnTo>
                  <a:pt x="18516" y="12526"/>
                </a:lnTo>
                <a:lnTo>
                  <a:pt x="18517" y="12480"/>
                </a:lnTo>
                <a:lnTo>
                  <a:pt x="18533" y="12394"/>
                </a:lnTo>
                <a:lnTo>
                  <a:pt x="18566" y="12313"/>
                </a:lnTo>
                <a:lnTo>
                  <a:pt x="18615" y="12242"/>
                </a:lnTo>
                <a:lnTo>
                  <a:pt x="18646" y="12208"/>
                </a:lnTo>
                <a:lnTo>
                  <a:pt x="19572" y="11283"/>
                </a:lnTo>
                <a:lnTo>
                  <a:pt x="19609" y="11248"/>
                </a:lnTo>
                <a:lnTo>
                  <a:pt x="19687" y="11194"/>
                </a:lnTo>
                <a:lnTo>
                  <a:pt x="19769" y="11157"/>
                </a:lnTo>
                <a:lnTo>
                  <a:pt x="19858" y="11139"/>
                </a:lnTo>
                <a:lnTo>
                  <a:pt x="19905" y="11137"/>
                </a:lnTo>
                <a:lnTo>
                  <a:pt x="19948" y="11139"/>
                </a:lnTo>
                <a:lnTo>
                  <a:pt x="20035" y="11161"/>
                </a:lnTo>
                <a:lnTo>
                  <a:pt x="20078" y="11181"/>
                </a:lnTo>
                <a:lnTo>
                  <a:pt x="20114" y="11196"/>
                </a:lnTo>
                <a:lnTo>
                  <a:pt x="20177" y="11231"/>
                </a:lnTo>
                <a:lnTo>
                  <a:pt x="20231" y="11272"/>
                </a:lnTo>
                <a:lnTo>
                  <a:pt x="20277" y="11318"/>
                </a:lnTo>
                <a:lnTo>
                  <a:pt x="20313" y="11371"/>
                </a:lnTo>
                <a:lnTo>
                  <a:pt x="20340" y="11429"/>
                </a:lnTo>
                <a:lnTo>
                  <a:pt x="20358" y="11493"/>
                </a:lnTo>
                <a:lnTo>
                  <a:pt x="20367" y="11563"/>
                </a:lnTo>
                <a:lnTo>
                  <a:pt x="20368" y="11601"/>
                </a:lnTo>
                <a:close/>
                <a:moveTo>
                  <a:pt x="23709" y="4527"/>
                </a:moveTo>
                <a:lnTo>
                  <a:pt x="11934" y="16301"/>
                </a:lnTo>
                <a:lnTo>
                  <a:pt x="11891" y="16345"/>
                </a:lnTo>
                <a:lnTo>
                  <a:pt x="11800" y="16421"/>
                </a:lnTo>
                <a:lnTo>
                  <a:pt x="11705" y="16486"/>
                </a:lnTo>
                <a:lnTo>
                  <a:pt x="11606" y="16540"/>
                </a:lnTo>
                <a:lnTo>
                  <a:pt x="11503" y="16583"/>
                </a:lnTo>
                <a:lnTo>
                  <a:pt x="11396" y="16616"/>
                </a:lnTo>
                <a:lnTo>
                  <a:pt x="11284" y="16638"/>
                </a:lnTo>
                <a:lnTo>
                  <a:pt x="11169" y="16648"/>
                </a:lnTo>
                <a:lnTo>
                  <a:pt x="11110" y="16648"/>
                </a:lnTo>
                <a:lnTo>
                  <a:pt x="11051" y="16648"/>
                </a:lnTo>
                <a:lnTo>
                  <a:pt x="10935" y="16638"/>
                </a:lnTo>
                <a:lnTo>
                  <a:pt x="10824" y="16616"/>
                </a:lnTo>
                <a:lnTo>
                  <a:pt x="10717" y="16583"/>
                </a:lnTo>
                <a:lnTo>
                  <a:pt x="10614" y="16540"/>
                </a:lnTo>
                <a:lnTo>
                  <a:pt x="10515" y="16486"/>
                </a:lnTo>
                <a:lnTo>
                  <a:pt x="10420" y="16421"/>
                </a:lnTo>
                <a:lnTo>
                  <a:pt x="10330" y="16345"/>
                </a:lnTo>
                <a:lnTo>
                  <a:pt x="10285" y="16301"/>
                </a:lnTo>
                <a:lnTo>
                  <a:pt x="4065" y="10082"/>
                </a:lnTo>
                <a:lnTo>
                  <a:pt x="4023" y="10038"/>
                </a:lnTo>
                <a:lnTo>
                  <a:pt x="3947" y="9947"/>
                </a:lnTo>
                <a:lnTo>
                  <a:pt x="3882" y="9852"/>
                </a:lnTo>
                <a:lnTo>
                  <a:pt x="3828" y="9753"/>
                </a:lnTo>
                <a:lnTo>
                  <a:pt x="3784" y="9650"/>
                </a:lnTo>
                <a:lnTo>
                  <a:pt x="3752" y="9543"/>
                </a:lnTo>
                <a:lnTo>
                  <a:pt x="3730" y="9432"/>
                </a:lnTo>
                <a:lnTo>
                  <a:pt x="3719" y="9317"/>
                </a:lnTo>
                <a:lnTo>
                  <a:pt x="3718" y="9257"/>
                </a:lnTo>
                <a:lnTo>
                  <a:pt x="3719" y="9198"/>
                </a:lnTo>
                <a:lnTo>
                  <a:pt x="3730" y="9083"/>
                </a:lnTo>
                <a:lnTo>
                  <a:pt x="3752" y="8972"/>
                </a:lnTo>
                <a:lnTo>
                  <a:pt x="3784" y="8864"/>
                </a:lnTo>
                <a:lnTo>
                  <a:pt x="3828" y="8761"/>
                </a:lnTo>
                <a:lnTo>
                  <a:pt x="3882" y="8663"/>
                </a:lnTo>
                <a:lnTo>
                  <a:pt x="3947" y="8567"/>
                </a:lnTo>
                <a:lnTo>
                  <a:pt x="4023" y="8476"/>
                </a:lnTo>
                <a:lnTo>
                  <a:pt x="4065" y="8433"/>
                </a:lnTo>
                <a:lnTo>
                  <a:pt x="5657" y="6841"/>
                </a:lnTo>
                <a:lnTo>
                  <a:pt x="5700" y="6799"/>
                </a:lnTo>
                <a:lnTo>
                  <a:pt x="5792" y="6723"/>
                </a:lnTo>
                <a:lnTo>
                  <a:pt x="5886" y="6658"/>
                </a:lnTo>
                <a:lnTo>
                  <a:pt x="5985" y="6604"/>
                </a:lnTo>
                <a:lnTo>
                  <a:pt x="6088" y="6560"/>
                </a:lnTo>
                <a:lnTo>
                  <a:pt x="6195" y="6528"/>
                </a:lnTo>
                <a:lnTo>
                  <a:pt x="6307" y="6506"/>
                </a:lnTo>
                <a:lnTo>
                  <a:pt x="6422" y="6495"/>
                </a:lnTo>
                <a:lnTo>
                  <a:pt x="6481" y="6494"/>
                </a:lnTo>
                <a:lnTo>
                  <a:pt x="6540" y="6495"/>
                </a:lnTo>
                <a:lnTo>
                  <a:pt x="6656" y="6506"/>
                </a:lnTo>
                <a:lnTo>
                  <a:pt x="6767" y="6528"/>
                </a:lnTo>
                <a:lnTo>
                  <a:pt x="6874" y="6560"/>
                </a:lnTo>
                <a:lnTo>
                  <a:pt x="6977" y="6604"/>
                </a:lnTo>
                <a:lnTo>
                  <a:pt x="7076" y="6658"/>
                </a:lnTo>
                <a:lnTo>
                  <a:pt x="7171" y="6723"/>
                </a:lnTo>
                <a:lnTo>
                  <a:pt x="7262" y="6799"/>
                </a:lnTo>
                <a:lnTo>
                  <a:pt x="7306" y="6841"/>
                </a:lnTo>
                <a:lnTo>
                  <a:pt x="11110" y="10646"/>
                </a:lnTo>
                <a:lnTo>
                  <a:pt x="20469" y="1287"/>
                </a:lnTo>
                <a:lnTo>
                  <a:pt x="20512" y="1244"/>
                </a:lnTo>
                <a:lnTo>
                  <a:pt x="20603" y="1168"/>
                </a:lnTo>
                <a:lnTo>
                  <a:pt x="20699" y="1103"/>
                </a:lnTo>
                <a:lnTo>
                  <a:pt x="20798" y="1049"/>
                </a:lnTo>
                <a:lnTo>
                  <a:pt x="20901" y="1006"/>
                </a:lnTo>
                <a:lnTo>
                  <a:pt x="21008" y="973"/>
                </a:lnTo>
                <a:lnTo>
                  <a:pt x="21119" y="951"/>
                </a:lnTo>
                <a:lnTo>
                  <a:pt x="21234" y="940"/>
                </a:lnTo>
                <a:lnTo>
                  <a:pt x="21293" y="939"/>
                </a:lnTo>
                <a:lnTo>
                  <a:pt x="21353" y="940"/>
                </a:lnTo>
                <a:lnTo>
                  <a:pt x="21468" y="951"/>
                </a:lnTo>
                <a:lnTo>
                  <a:pt x="21579" y="973"/>
                </a:lnTo>
                <a:lnTo>
                  <a:pt x="21686" y="1006"/>
                </a:lnTo>
                <a:lnTo>
                  <a:pt x="21789" y="1049"/>
                </a:lnTo>
                <a:lnTo>
                  <a:pt x="21888" y="1103"/>
                </a:lnTo>
                <a:lnTo>
                  <a:pt x="21983" y="1168"/>
                </a:lnTo>
                <a:lnTo>
                  <a:pt x="22074" y="1244"/>
                </a:lnTo>
                <a:lnTo>
                  <a:pt x="22118" y="1287"/>
                </a:lnTo>
                <a:lnTo>
                  <a:pt x="23709" y="2878"/>
                </a:lnTo>
                <a:lnTo>
                  <a:pt x="23752" y="2921"/>
                </a:lnTo>
                <a:lnTo>
                  <a:pt x="23828" y="3013"/>
                </a:lnTo>
                <a:lnTo>
                  <a:pt x="23893" y="3108"/>
                </a:lnTo>
                <a:lnTo>
                  <a:pt x="23947" y="3207"/>
                </a:lnTo>
                <a:lnTo>
                  <a:pt x="23990" y="3310"/>
                </a:lnTo>
                <a:lnTo>
                  <a:pt x="24023" y="3417"/>
                </a:lnTo>
                <a:lnTo>
                  <a:pt x="24045" y="3528"/>
                </a:lnTo>
                <a:lnTo>
                  <a:pt x="24055" y="3643"/>
                </a:lnTo>
                <a:lnTo>
                  <a:pt x="24057" y="3703"/>
                </a:lnTo>
                <a:lnTo>
                  <a:pt x="24055" y="3762"/>
                </a:lnTo>
                <a:lnTo>
                  <a:pt x="24045" y="3877"/>
                </a:lnTo>
                <a:lnTo>
                  <a:pt x="24023" y="3988"/>
                </a:lnTo>
                <a:lnTo>
                  <a:pt x="23990" y="4095"/>
                </a:lnTo>
                <a:lnTo>
                  <a:pt x="23947" y="4198"/>
                </a:lnTo>
                <a:lnTo>
                  <a:pt x="23893" y="4297"/>
                </a:lnTo>
                <a:lnTo>
                  <a:pt x="23828" y="4393"/>
                </a:lnTo>
                <a:lnTo>
                  <a:pt x="23752" y="4484"/>
                </a:lnTo>
                <a:lnTo>
                  <a:pt x="23709" y="45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cxnSp>
        <p:nvCxnSpPr>
          <p:cNvPr id="106" name="Shape 312">
            <a:extLst>
              <a:ext uri="{FF2B5EF4-FFF2-40B4-BE49-F238E27FC236}">
                <a16:creationId xmlns:a16="http://schemas.microsoft.com/office/drawing/2014/main" id="{287AC497-CA87-40B4-AB1E-121E709DDEE1}"/>
              </a:ext>
            </a:extLst>
          </p:cNvPr>
          <p:cNvCxnSpPr/>
          <p:nvPr/>
        </p:nvCxnSpPr>
        <p:spPr>
          <a:xfrm>
            <a:off x="569635" y="3877385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7" name="Shape 312">
            <a:extLst>
              <a:ext uri="{FF2B5EF4-FFF2-40B4-BE49-F238E27FC236}">
                <a16:creationId xmlns:a16="http://schemas.microsoft.com/office/drawing/2014/main" id="{13FBECAE-00DF-49DC-B67D-4E61F59A1802}"/>
              </a:ext>
            </a:extLst>
          </p:cNvPr>
          <p:cNvCxnSpPr/>
          <p:nvPr/>
        </p:nvCxnSpPr>
        <p:spPr>
          <a:xfrm>
            <a:off x="569635" y="5452443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10ACED-9BCC-429E-9F8E-81E9E8635759}"/>
              </a:ext>
            </a:extLst>
          </p:cNvPr>
          <p:cNvGrpSpPr/>
          <p:nvPr/>
        </p:nvGrpSpPr>
        <p:grpSpPr>
          <a:xfrm>
            <a:off x="628374" y="2990747"/>
            <a:ext cx="6916914" cy="732216"/>
            <a:chOff x="628374" y="2990747"/>
            <a:chExt cx="6916914" cy="7322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545D00E-82A7-4AAD-9B72-2F64229FF01D}"/>
                </a:ext>
              </a:extLst>
            </p:cNvPr>
            <p:cNvSpPr txBox="1"/>
            <p:nvPr/>
          </p:nvSpPr>
          <p:spPr>
            <a:xfrm>
              <a:off x="628374" y="2990747"/>
              <a:ext cx="511719" cy="365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0"/>
                </a:spcBef>
              </a:pPr>
              <a:r>
                <a:rPr lang="en-US" sz="2500" b="0" dirty="0">
                  <a:solidFill>
                    <a:schemeClr val="accent2"/>
                  </a:solidFill>
                  <a:latin typeface="Helvetica LT Std" panose="020B0504020202020204" pitchFamily="34" charset="0"/>
                  <a:cs typeface="Arial" pitchFamily="34" charset="0"/>
                </a:rPr>
                <a:t>1.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897F02F-4C7B-4494-B917-6DFEE68BCF0E}"/>
                </a:ext>
              </a:extLst>
            </p:cNvPr>
            <p:cNvSpPr txBox="1"/>
            <p:nvPr/>
          </p:nvSpPr>
          <p:spPr>
            <a:xfrm>
              <a:off x="1280592" y="2990747"/>
              <a:ext cx="6264696" cy="7322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>
              <a:defPPr>
                <a:defRPr lang="de-DE"/>
              </a:defPPr>
              <a:lvl1pPr>
                <a:lnSpc>
                  <a:spcPct val="85000"/>
                </a:lnSpc>
                <a:spcBef>
                  <a:spcPts val="0"/>
                </a:spcBef>
                <a:defRPr b="0"/>
              </a:lvl1pPr>
            </a:lstStyle>
            <a:p>
              <a:pPr>
                <a:spcAft>
                  <a:spcPts val="600"/>
                </a:spcAft>
              </a:pPr>
              <a:r>
                <a:rPr lang="en-US" b="1" dirty="0">
                  <a:latin typeface="Helvetica LT Std" panose="020B0504020202020204" pitchFamily="34" charset="0"/>
                </a:rPr>
                <a:t>xxx</a:t>
              </a:r>
            </a:p>
            <a:p>
              <a:r>
                <a:rPr lang="en-US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2E1F8B-D57C-4302-B192-FBA4BD90BBF4}"/>
              </a:ext>
            </a:extLst>
          </p:cNvPr>
          <p:cNvGrpSpPr/>
          <p:nvPr/>
        </p:nvGrpSpPr>
        <p:grpSpPr>
          <a:xfrm>
            <a:off x="628374" y="4031807"/>
            <a:ext cx="6916914" cy="590550"/>
            <a:chOff x="628374" y="3981299"/>
            <a:chExt cx="6916914" cy="59055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CA89790-D3ED-4F8A-9050-CAE4FAE82DCA}"/>
                </a:ext>
              </a:extLst>
            </p:cNvPr>
            <p:cNvSpPr txBox="1"/>
            <p:nvPr/>
          </p:nvSpPr>
          <p:spPr>
            <a:xfrm>
              <a:off x="628374" y="3981299"/>
              <a:ext cx="511719" cy="365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0"/>
                </a:spcBef>
              </a:pPr>
              <a:r>
                <a:rPr lang="en-US" sz="2500" b="0" dirty="0">
                  <a:solidFill>
                    <a:schemeClr val="accent2"/>
                  </a:solidFill>
                  <a:latin typeface="Helvetica LT Std" panose="020B0504020202020204" pitchFamily="34" charset="0"/>
                  <a:cs typeface="Arial" pitchFamily="34" charset="0"/>
                </a:rPr>
                <a:t>2.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E0E287E-58F5-466A-A45A-C11E9F1CA2A4}"/>
                </a:ext>
              </a:extLst>
            </p:cNvPr>
            <p:cNvSpPr txBox="1"/>
            <p:nvPr/>
          </p:nvSpPr>
          <p:spPr>
            <a:xfrm>
              <a:off x="1280592" y="3981299"/>
              <a:ext cx="6264696" cy="5905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>
              <a:defPPr>
                <a:defRPr lang="de-DE"/>
              </a:defPPr>
              <a:lvl1pPr>
                <a:lnSpc>
                  <a:spcPct val="85000"/>
                </a:lnSpc>
                <a:spcBef>
                  <a:spcPts val="0"/>
                </a:spcBef>
                <a:defRPr b="0"/>
              </a:lvl1pPr>
            </a:lstStyle>
            <a:p>
              <a:pPr>
                <a:spcAft>
                  <a:spcPts val="600"/>
                </a:spcAft>
              </a:pPr>
              <a:r>
                <a:rPr lang="en-US" b="1" dirty="0">
                  <a:latin typeface="Helvetica LT Std" panose="020B0504020202020204" pitchFamily="34" charset="0"/>
                </a:rPr>
                <a:t>xxx</a:t>
              </a:r>
            </a:p>
            <a:p>
              <a:r>
                <a:rPr lang="en-US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841F605-4AFA-4EBB-92F5-10D27DF97C69}"/>
              </a:ext>
            </a:extLst>
          </p:cNvPr>
          <p:cNvSpPr/>
          <p:nvPr/>
        </p:nvSpPr>
        <p:spPr>
          <a:xfrm>
            <a:off x="1280592" y="4931201"/>
            <a:ext cx="6264698" cy="36682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</a:rPr>
              <a:t>xxx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04A6AAE-8F18-4B4C-B541-807F4634E47F}"/>
              </a:ext>
            </a:extLst>
          </p:cNvPr>
          <p:cNvGrpSpPr/>
          <p:nvPr/>
        </p:nvGrpSpPr>
        <p:grpSpPr>
          <a:xfrm>
            <a:off x="628374" y="5606864"/>
            <a:ext cx="6916914" cy="647456"/>
            <a:chOff x="628374" y="5675614"/>
            <a:chExt cx="6916914" cy="64745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9D0BD9A-C693-4FF6-B4BC-2D8C9AA9E42F}"/>
                </a:ext>
              </a:extLst>
            </p:cNvPr>
            <p:cNvSpPr txBox="1"/>
            <p:nvPr/>
          </p:nvSpPr>
          <p:spPr>
            <a:xfrm>
              <a:off x="628374" y="5675614"/>
              <a:ext cx="511719" cy="365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0"/>
                </a:spcBef>
              </a:pPr>
              <a:r>
                <a:rPr lang="en-US" sz="2500" b="0" dirty="0">
                  <a:solidFill>
                    <a:schemeClr val="accent2"/>
                  </a:solidFill>
                  <a:latin typeface="Helvetica LT Std" panose="020B0504020202020204" pitchFamily="34" charset="0"/>
                  <a:cs typeface="Arial" pitchFamily="34" charset="0"/>
                </a:rPr>
                <a:t>3.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562D540-33B0-435D-ADBF-AA0FF94A7FCB}"/>
                </a:ext>
              </a:extLst>
            </p:cNvPr>
            <p:cNvSpPr txBox="1"/>
            <p:nvPr/>
          </p:nvSpPr>
          <p:spPr>
            <a:xfrm>
              <a:off x="1280592" y="5675614"/>
              <a:ext cx="6264696" cy="6474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noAutofit/>
            </a:bodyPr>
            <a:lstStyle>
              <a:defPPr>
                <a:defRPr lang="de-DE"/>
              </a:defPPr>
              <a:lvl1pPr>
                <a:lnSpc>
                  <a:spcPct val="85000"/>
                </a:lnSpc>
                <a:spcBef>
                  <a:spcPts val="0"/>
                </a:spcBef>
                <a:defRPr b="0"/>
              </a:lvl1pPr>
            </a:lstStyle>
            <a:p>
              <a:pPr>
                <a:spcAft>
                  <a:spcPts val="600"/>
                </a:spcAft>
              </a:pPr>
              <a:r>
                <a:rPr lang="en-US" b="1" dirty="0">
                  <a:latin typeface="Helvetica LT Std" panose="020B0504020202020204" pitchFamily="34" charset="0"/>
                </a:rPr>
                <a:t>xxx</a:t>
              </a:r>
            </a:p>
            <a:p>
              <a:r>
                <a:rPr lang="en-US" dirty="0">
                  <a:latin typeface="Helvetica LT Std" panose="020B0504020202020204" pitchFamily="34" charset="0"/>
                </a:rPr>
                <a:t>xxx</a:t>
              </a:r>
            </a:p>
          </p:txBody>
        </p:sp>
      </p:grpSp>
      <p:cxnSp>
        <p:nvCxnSpPr>
          <p:cNvPr id="108" name="Shape 312">
            <a:extLst>
              <a:ext uri="{FF2B5EF4-FFF2-40B4-BE49-F238E27FC236}">
                <a16:creationId xmlns:a16="http://schemas.microsoft.com/office/drawing/2014/main" id="{48EF228F-DC0A-4E32-8DF8-80AFF2BFA2F0}"/>
              </a:ext>
            </a:extLst>
          </p:cNvPr>
          <p:cNvCxnSpPr>
            <a:cxnSpLocks/>
          </p:cNvCxnSpPr>
          <p:nvPr/>
        </p:nvCxnSpPr>
        <p:spPr>
          <a:xfrm>
            <a:off x="1280592" y="4776779"/>
            <a:ext cx="6356724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sp>
        <p:nvSpPr>
          <p:cNvPr id="122" name="Shape 353">
            <a:extLst>
              <a:ext uri="{FF2B5EF4-FFF2-40B4-BE49-F238E27FC236}">
                <a16:creationId xmlns:a16="http://schemas.microsoft.com/office/drawing/2014/main" id="{B9B7CBFE-A094-4811-9C24-E6946CF94227}"/>
              </a:ext>
            </a:extLst>
          </p:cNvPr>
          <p:cNvSpPr txBox="1">
            <a:spLocks/>
          </p:cNvSpPr>
          <p:nvPr/>
        </p:nvSpPr>
        <p:spPr>
          <a:xfrm>
            <a:off x="7977335" y="2386008"/>
            <a:ext cx="1361395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3" name="Shape 353">
            <a:extLst>
              <a:ext uri="{FF2B5EF4-FFF2-40B4-BE49-F238E27FC236}">
                <a16:creationId xmlns:a16="http://schemas.microsoft.com/office/drawing/2014/main" id="{B59B05F4-5469-4FB4-9935-35CAC7DB549F}"/>
              </a:ext>
            </a:extLst>
          </p:cNvPr>
          <p:cNvSpPr txBox="1">
            <a:spLocks/>
          </p:cNvSpPr>
          <p:nvPr/>
        </p:nvSpPr>
        <p:spPr>
          <a:xfrm>
            <a:off x="7977335" y="3194705"/>
            <a:ext cx="1361395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4" name="Shape 353">
            <a:extLst>
              <a:ext uri="{FF2B5EF4-FFF2-40B4-BE49-F238E27FC236}">
                <a16:creationId xmlns:a16="http://schemas.microsoft.com/office/drawing/2014/main" id="{B69B96B4-8A5F-46D2-8364-F7262DA19A8B}"/>
              </a:ext>
            </a:extLst>
          </p:cNvPr>
          <p:cNvSpPr txBox="1">
            <a:spLocks/>
          </p:cNvSpPr>
          <p:nvPr/>
        </p:nvSpPr>
        <p:spPr>
          <a:xfrm>
            <a:off x="7977335" y="4614629"/>
            <a:ext cx="1361395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5" name="Shape 353">
            <a:extLst>
              <a:ext uri="{FF2B5EF4-FFF2-40B4-BE49-F238E27FC236}">
                <a16:creationId xmlns:a16="http://schemas.microsoft.com/office/drawing/2014/main" id="{E89688E8-7B45-4F0D-80C1-B37B009A311C}"/>
              </a:ext>
            </a:extLst>
          </p:cNvPr>
          <p:cNvSpPr txBox="1">
            <a:spLocks/>
          </p:cNvSpPr>
          <p:nvPr/>
        </p:nvSpPr>
        <p:spPr>
          <a:xfrm>
            <a:off x="7977335" y="5768442"/>
            <a:ext cx="1361395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BE05CE-65D6-4AA7-94F1-643254F3EB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3FF1564-EA0B-4D82-8D12-CD2997A80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36C03469-B734-4638-9DF9-56751CCA32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9635" y="6623955"/>
            <a:ext cx="6400800" cy="14311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706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>
            <a:extLst>
              <a:ext uri="{FF2B5EF4-FFF2-40B4-BE49-F238E27FC236}">
                <a16:creationId xmlns:a16="http://schemas.microsoft.com/office/drawing/2014/main" id="{BCBF7376-4262-44EC-8ADC-D791FF7D726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241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22" name="Object 21" hidden="1">
                        <a:extLst>
                          <a:ext uri="{FF2B5EF4-FFF2-40B4-BE49-F238E27FC236}">
                            <a16:creationId xmlns:a16="http://schemas.microsoft.com/office/drawing/2014/main" id="{BCBF7376-4262-44EC-8ADC-D791FF7D7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61">
            <a:extLst>
              <a:ext uri="{FF2B5EF4-FFF2-40B4-BE49-F238E27FC236}">
                <a16:creationId xmlns:a16="http://schemas.microsoft.com/office/drawing/2014/main" id="{9F8BF739-F037-4B61-ACAD-B8FF985975C0}"/>
              </a:ext>
            </a:extLst>
          </p:cNvPr>
          <p:cNvSpPr/>
          <p:nvPr/>
        </p:nvSpPr>
        <p:spPr>
          <a:xfrm>
            <a:off x="8275741" y="2280037"/>
            <a:ext cx="1005840" cy="210312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E258B81-BE92-40C3-996B-E1F3CAD6D703}"/>
              </a:ext>
            </a:extLst>
          </p:cNvPr>
          <p:cNvSpPr/>
          <p:nvPr/>
        </p:nvSpPr>
        <p:spPr>
          <a:xfrm>
            <a:off x="7200477" y="2280037"/>
            <a:ext cx="1005840" cy="2103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6F4ACAD-AB99-4A22-AEC5-1A5F48E51D21}"/>
              </a:ext>
            </a:extLst>
          </p:cNvPr>
          <p:cNvSpPr/>
          <p:nvPr/>
        </p:nvSpPr>
        <p:spPr>
          <a:xfrm>
            <a:off x="6125213" y="2280037"/>
            <a:ext cx="1005840" cy="210312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FEB318A-5F21-4FF1-9C3C-C58A407ADA0A}"/>
              </a:ext>
            </a:extLst>
          </p:cNvPr>
          <p:cNvSpPr/>
          <p:nvPr/>
        </p:nvSpPr>
        <p:spPr>
          <a:xfrm>
            <a:off x="4816369" y="2280037"/>
            <a:ext cx="1472756" cy="2103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Current status</a:t>
            </a:r>
          </a:p>
        </p:txBody>
      </p:sp>
      <p:cxnSp>
        <p:nvCxnSpPr>
          <p:cNvPr id="84" name="Shape 312">
            <a:extLst>
              <a:ext uri="{FF2B5EF4-FFF2-40B4-BE49-F238E27FC236}">
                <a16:creationId xmlns:a16="http://schemas.microsoft.com/office/drawing/2014/main" id="{22098C1B-B044-4277-B8C1-BA1C930D642D}"/>
              </a:ext>
            </a:extLst>
          </p:cNvPr>
          <p:cNvCxnSpPr/>
          <p:nvPr/>
        </p:nvCxnSpPr>
        <p:spPr>
          <a:xfrm>
            <a:off x="569635" y="3755712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4" name="Shape 312">
            <a:extLst>
              <a:ext uri="{FF2B5EF4-FFF2-40B4-BE49-F238E27FC236}">
                <a16:creationId xmlns:a16="http://schemas.microsoft.com/office/drawing/2014/main" id="{73C66576-2E80-486A-9C3F-1CFB91261392}"/>
              </a:ext>
            </a:extLst>
          </p:cNvPr>
          <p:cNvCxnSpPr>
            <a:cxnSpLocks/>
          </p:cNvCxnSpPr>
          <p:nvPr/>
        </p:nvCxnSpPr>
        <p:spPr>
          <a:xfrm>
            <a:off x="4887399" y="2126968"/>
            <a:ext cx="443484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2767A54D-F28C-49AB-91ED-B20E273E12A6}"/>
              </a:ext>
            </a:extLst>
          </p:cNvPr>
          <p:cNvSpPr/>
          <p:nvPr/>
        </p:nvSpPr>
        <p:spPr>
          <a:xfrm>
            <a:off x="6761919" y="2041798"/>
            <a:ext cx="685800" cy="170340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Legend</a:t>
            </a:r>
          </a:p>
        </p:txBody>
      </p:sp>
      <p:cxnSp>
        <p:nvCxnSpPr>
          <p:cNvPr id="85" name="Shape 312">
            <a:extLst>
              <a:ext uri="{FF2B5EF4-FFF2-40B4-BE49-F238E27FC236}">
                <a16:creationId xmlns:a16="http://schemas.microsoft.com/office/drawing/2014/main" id="{5041B3CB-26C8-42E7-8E2E-354BD0B6745A}"/>
              </a:ext>
            </a:extLst>
          </p:cNvPr>
          <p:cNvCxnSpPr/>
          <p:nvPr/>
        </p:nvCxnSpPr>
        <p:spPr>
          <a:xfrm>
            <a:off x="569635" y="4312421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sp>
        <p:nvSpPr>
          <p:cNvPr id="79" name="Shape 339">
            <a:extLst>
              <a:ext uri="{FF2B5EF4-FFF2-40B4-BE49-F238E27FC236}">
                <a16:creationId xmlns:a16="http://schemas.microsoft.com/office/drawing/2014/main" id="{A27E2EB9-BF98-43B0-9128-462F01F556AB}"/>
              </a:ext>
            </a:extLst>
          </p:cNvPr>
          <p:cNvSpPr txBox="1">
            <a:spLocks/>
          </p:cNvSpPr>
          <p:nvPr/>
        </p:nvSpPr>
        <p:spPr>
          <a:xfrm>
            <a:off x="567583" y="2651770"/>
            <a:ext cx="8771148" cy="54864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" sz="1300" b="1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83" name="Shape 353">
            <a:extLst>
              <a:ext uri="{FF2B5EF4-FFF2-40B4-BE49-F238E27FC236}">
                <a16:creationId xmlns:a16="http://schemas.microsoft.com/office/drawing/2014/main" id="{318A1271-9F1F-454E-9053-9B458396F4B7}"/>
              </a:ext>
            </a:extLst>
          </p:cNvPr>
          <p:cNvSpPr txBox="1">
            <a:spLocks/>
          </p:cNvSpPr>
          <p:nvPr/>
        </p:nvSpPr>
        <p:spPr>
          <a:xfrm>
            <a:off x="1059193" y="2763940"/>
            <a:ext cx="4242759" cy="3243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06" name="Shape 353">
            <a:extLst>
              <a:ext uri="{FF2B5EF4-FFF2-40B4-BE49-F238E27FC236}">
                <a16:creationId xmlns:a16="http://schemas.microsoft.com/office/drawing/2014/main" id="{ECF3B43D-513D-4A6B-A069-BBDEB17EF427}"/>
              </a:ext>
            </a:extLst>
          </p:cNvPr>
          <p:cNvSpPr txBox="1">
            <a:spLocks/>
          </p:cNvSpPr>
          <p:nvPr/>
        </p:nvSpPr>
        <p:spPr>
          <a:xfrm>
            <a:off x="5342962" y="2763940"/>
            <a:ext cx="2634374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13" name="Shape 353">
            <a:extLst>
              <a:ext uri="{FF2B5EF4-FFF2-40B4-BE49-F238E27FC236}">
                <a16:creationId xmlns:a16="http://schemas.microsoft.com/office/drawing/2014/main" id="{68CC9F0B-7E3E-43DB-A085-8F16388E02F8}"/>
              </a:ext>
            </a:extLst>
          </p:cNvPr>
          <p:cNvSpPr txBox="1">
            <a:spLocks/>
          </p:cNvSpPr>
          <p:nvPr/>
        </p:nvSpPr>
        <p:spPr>
          <a:xfrm>
            <a:off x="8081969" y="2763940"/>
            <a:ext cx="1152128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21AFBD-4974-4969-A801-992CED233D63}"/>
              </a:ext>
            </a:extLst>
          </p:cNvPr>
          <p:cNvSpPr txBox="1"/>
          <p:nvPr/>
        </p:nvSpPr>
        <p:spPr>
          <a:xfrm>
            <a:off x="1136575" y="3295181"/>
            <a:ext cx="3679793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AF8F85C-B8DC-4C48-A11E-FCDB9C797C20}"/>
              </a:ext>
            </a:extLst>
          </p:cNvPr>
          <p:cNvSpPr txBox="1"/>
          <p:nvPr/>
        </p:nvSpPr>
        <p:spPr>
          <a:xfrm>
            <a:off x="653341" y="3295181"/>
            <a:ext cx="424977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300" b="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1.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FF0B5C9-BE79-4653-A23E-64E6A9699C47}"/>
              </a:ext>
            </a:extLst>
          </p:cNvPr>
          <p:cNvSpPr/>
          <p:nvPr/>
        </p:nvSpPr>
        <p:spPr>
          <a:xfrm>
            <a:off x="5342961" y="3377477"/>
            <a:ext cx="1097280" cy="201168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F573D93-E267-4C8F-A9A6-5D9859F066D7}"/>
              </a:ext>
            </a:extLst>
          </p:cNvPr>
          <p:cNvSpPr txBox="1"/>
          <p:nvPr/>
        </p:nvSpPr>
        <p:spPr>
          <a:xfrm>
            <a:off x="8081969" y="3295181"/>
            <a:ext cx="1152128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8DE9BA5-FC13-464B-8179-6738636294D8}"/>
              </a:ext>
            </a:extLst>
          </p:cNvPr>
          <p:cNvSpPr txBox="1"/>
          <p:nvPr/>
        </p:nvSpPr>
        <p:spPr>
          <a:xfrm>
            <a:off x="1136575" y="4408705"/>
            <a:ext cx="3679793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DCA9705-4C74-49CB-97DA-1DED9B6248EF}"/>
              </a:ext>
            </a:extLst>
          </p:cNvPr>
          <p:cNvSpPr txBox="1"/>
          <p:nvPr/>
        </p:nvSpPr>
        <p:spPr>
          <a:xfrm>
            <a:off x="653341" y="4408705"/>
            <a:ext cx="424977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300" b="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3.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E2D80B3-F173-4BC4-8B2C-264BEDCBF8A8}"/>
              </a:ext>
            </a:extLst>
          </p:cNvPr>
          <p:cNvSpPr txBox="1"/>
          <p:nvPr/>
        </p:nvSpPr>
        <p:spPr>
          <a:xfrm>
            <a:off x="8081969" y="4407192"/>
            <a:ext cx="1152128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125" name="Shape 312">
            <a:extLst>
              <a:ext uri="{FF2B5EF4-FFF2-40B4-BE49-F238E27FC236}">
                <a16:creationId xmlns:a16="http://schemas.microsoft.com/office/drawing/2014/main" id="{6B4DE852-B3E7-4890-A3EB-D3C535B4B54B}"/>
              </a:ext>
            </a:extLst>
          </p:cNvPr>
          <p:cNvCxnSpPr/>
          <p:nvPr/>
        </p:nvCxnSpPr>
        <p:spPr>
          <a:xfrm>
            <a:off x="569635" y="4869236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126" name="Shape 312">
            <a:extLst>
              <a:ext uri="{FF2B5EF4-FFF2-40B4-BE49-F238E27FC236}">
                <a16:creationId xmlns:a16="http://schemas.microsoft.com/office/drawing/2014/main" id="{3AEADBB0-1E4C-4D95-B197-2859A37C61D7}"/>
              </a:ext>
            </a:extLst>
          </p:cNvPr>
          <p:cNvCxnSpPr/>
          <p:nvPr/>
        </p:nvCxnSpPr>
        <p:spPr>
          <a:xfrm>
            <a:off x="569635" y="5494468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E715CDF2-CFD5-47B4-A8C9-3F7C8A0B66CB}"/>
              </a:ext>
            </a:extLst>
          </p:cNvPr>
          <p:cNvSpPr txBox="1"/>
          <p:nvPr/>
        </p:nvSpPr>
        <p:spPr>
          <a:xfrm>
            <a:off x="1136575" y="3851890"/>
            <a:ext cx="3679793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6C8FC3A-475E-4765-9C8A-69317D69BC0C}"/>
              </a:ext>
            </a:extLst>
          </p:cNvPr>
          <p:cNvSpPr txBox="1"/>
          <p:nvPr/>
        </p:nvSpPr>
        <p:spPr>
          <a:xfrm>
            <a:off x="653341" y="3851890"/>
            <a:ext cx="424977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300" b="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2.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4C7816D-4BE0-4E79-8ED5-CD6588A9020F}"/>
              </a:ext>
            </a:extLst>
          </p:cNvPr>
          <p:cNvSpPr txBox="1"/>
          <p:nvPr/>
        </p:nvSpPr>
        <p:spPr>
          <a:xfrm>
            <a:off x="8081969" y="3850483"/>
            <a:ext cx="1152128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B60204A-C622-492C-A50C-AEC64F4D5DA6}"/>
              </a:ext>
            </a:extLst>
          </p:cNvPr>
          <p:cNvSpPr/>
          <p:nvPr/>
        </p:nvSpPr>
        <p:spPr>
          <a:xfrm>
            <a:off x="5342961" y="3933624"/>
            <a:ext cx="1097280" cy="201168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3D52C75-910C-4D17-864E-AD45F8DA73BD}"/>
              </a:ext>
            </a:extLst>
          </p:cNvPr>
          <p:cNvSpPr txBox="1"/>
          <p:nvPr/>
        </p:nvSpPr>
        <p:spPr>
          <a:xfrm>
            <a:off x="1136575" y="5004676"/>
            <a:ext cx="3679793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b="0" baseline="30000" dirty="0"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82CACDB-6018-4F65-9927-1BF5BEEF6D26}"/>
              </a:ext>
            </a:extLst>
          </p:cNvPr>
          <p:cNvSpPr txBox="1"/>
          <p:nvPr/>
        </p:nvSpPr>
        <p:spPr>
          <a:xfrm>
            <a:off x="653341" y="5004676"/>
            <a:ext cx="424977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300" b="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4.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5782377-9617-43FF-B8B4-7CDBC32C377F}"/>
              </a:ext>
            </a:extLst>
          </p:cNvPr>
          <p:cNvSpPr/>
          <p:nvPr/>
        </p:nvSpPr>
        <p:spPr>
          <a:xfrm>
            <a:off x="5342961" y="4964007"/>
            <a:ext cx="1097280" cy="201168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E15314DD-AA44-4D64-AAF0-A0CE34BB0341}"/>
              </a:ext>
            </a:extLst>
          </p:cNvPr>
          <p:cNvSpPr/>
          <p:nvPr/>
        </p:nvSpPr>
        <p:spPr>
          <a:xfrm>
            <a:off x="5342961" y="5198529"/>
            <a:ext cx="1097280" cy="201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99975CA-9434-4089-8A03-A8E02C468656}"/>
              </a:ext>
            </a:extLst>
          </p:cNvPr>
          <p:cNvSpPr/>
          <p:nvPr/>
        </p:nvSpPr>
        <p:spPr>
          <a:xfrm>
            <a:off x="6489419" y="4964007"/>
            <a:ext cx="1097280" cy="201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EBD41F7-8804-4CD3-95FB-05BBA89324B6}"/>
              </a:ext>
            </a:extLst>
          </p:cNvPr>
          <p:cNvSpPr txBox="1"/>
          <p:nvPr/>
        </p:nvSpPr>
        <p:spPr>
          <a:xfrm>
            <a:off x="1136575" y="5590969"/>
            <a:ext cx="3679793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6EE817-6B76-4B7C-A894-DF575DEA43A7}"/>
              </a:ext>
            </a:extLst>
          </p:cNvPr>
          <p:cNvSpPr txBox="1"/>
          <p:nvPr/>
        </p:nvSpPr>
        <p:spPr>
          <a:xfrm>
            <a:off x="653341" y="5590969"/>
            <a:ext cx="424977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300" b="0" dirty="0">
                <a:solidFill>
                  <a:schemeClr val="accent2"/>
                </a:solidFill>
                <a:latin typeface="Helvetica LT Std" panose="020B0504020202020204" pitchFamily="34" charset="0"/>
                <a:cs typeface="Arial" pitchFamily="34" charset="0"/>
              </a:rPr>
              <a:t>5.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7FC9376-18E9-4C71-B8BE-90D29A873722}"/>
              </a:ext>
            </a:extLst>
          </p:cNvPr>
          <p:cNvSpPr/>
          <p:nvPr/>
        </p:nvSpPr>
        <p:spPr>
          <a:xfrm>
            <a:off x="5342961" y="5673265"/>
            <a:ext cx="1097280" cy="201168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076F2A5-4D14-43C2-BE69-DE2D7787D750}"/>
              </a:ext>
            </a:extLst>
          </p:cNvPr>
          <p:cNvSpPr/>
          <p:nvPr/>
        </p:nvSpPr>
        <p:spPr>
          <a:xfrm>
            <a:off x="6487201" y="5673265"/>
            <a:ext cx="1097280" cy="201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FE3B98-FB93-41DC-A40D-50E2E638F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List with Color-Coded Dependencies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89AE88F-402F-42D9-99F6-BFEF2F95C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3ADD03-1B4E-4370-B363-A1CB96C59C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B6C26DB-ACF7-4E3B-9ECD-2F7920FFCDFA}"/>
              </a:ext>
            </a:extLst>
          </p:cNvPr>
          <p:cNvSpPr txBox="1"/>
          <p:nvPr/>
        </p:nvSpPr>
        <p:spPr>
          <a:xfrm>
            <a:off x="8081969" y="4998972"/>
            <a:ext cx="1152128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35CA25B-6CFC-4CD6-94DC-FD8924DF6DAF}"/>
              </a:ext>
            </a:extLst>
          </p:cNvPr>
          <p:cNvSpPr txBox="1"/>
          <p:nvPr/>
        </p:nvSpPr>
        <p:spPr>
          <a:xfrm>
            <a:off x="8081969" y="5577045"/>
            <a:ext cx="1152128" cy="3657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en-US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85C87-790F-4E43-9E2B-73A018112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AC709A-E19F-455C-8B12-20FF69FF7D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097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Object 46" hidden="1">
            <a:extLst>
              <a:ext uri="{FF2B5EF4-FFF2-40B4-BE49-F238E27FC236}">
                <a16:creationId xmlns:a16="http://schemas.microsoft.com/office/drawing/2014/main" id="{1E39EBEA-A76E-438C-BC36-0539EE4AAAC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9351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7" name="Object 46" hidden="1">
                        <a:extLst>
                          <a:ext uri="{FF2B5EF4-FFF2-40B4-BE49-F238E27FC236}">
                            <a16:creationId xmlns:a16="http://schemas.microsoft.com/office/drawing/2014/main" id="{1E39EBEA-A76E-438C-BC36-0539EE4AAA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45">
            <a:extLst>
              <a:ext uri="{FF2B5EF4-FFF2-40B4-BE49-F238E27FC236}">
                <a16:creationId xmlns:a16="http://schemas.microsoft.com/office/drawing/2014/main" id="{75201E21-B439-4859-9A03-611FF7A4BDD3}"/>
              </a:ext>
            </a:extLst>
          </p:cNvPr>
          <p:cNvSpPr/>
          <p:nvPr/>
        </p:nvSpPr>
        <p:spPr>
          <a:xfrm>
            <a:off x="569635" y="5701329"/>
            <a:ext cx="8776098" cy="406993"/>
          </a:xfrm>
          <a:prstGeom prst="rect">
            <a:avLst/>
          </a:prstGeom>
          <a:solidFill>
            <a:srgbClr val="F6F6F8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 sz="2300" b="0">
              <a:latin typeface="Helvetica LT Std" panose="020B0504020202020204" pitchFamily="34" charset="0"/>
            </a:endParaRPr>
          </a:p>
        </p:txBody>
      </p:sp>
      <p:sp>
        <p:nvSpPr>
          <p:cNvPr id="11" name="Shape 165">
            <a:extLst>
              <a:ext uri="{FF2B5EF4-FFF2-40B4-BE49-F238E27FC236}">
                <a16:creationId xmlns:a16="http://schemas.microsoft.com/office/drawing/2014/main" id="{B787AAFA-DC88-471D-ABC5-0300ACF1B646}"/>
              </a:ext>
            </a:extLst>
          </p:cNvPr>
          <p:cNvSpPr txBox="1">
            <a:spLocks/>
          </p:cNvSpPr>
          <p:nvPr/>
        </p:nvSpPr>
        <p:spPr>
          <a:xfrm>
            <a:off x="593715" y="5747865"/>
            <a:ext cx="151980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500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3" name="Shape 167">
            <a:extLst>
              <a:ext uri="{FF2B5EF4-FFF2-40B4-BE49-F238E27FC236}">
                <a16:creationId xmlns:a16="http://schemas.microsoft.com/office/drawing/2014/main" id="{52A5AF18-B2A4-46D4-B7FD-C5226FB7D1EB}"/>
              </a:ext>
            </a:extLst>
          </p:cNvPr>
          <p:cNvSpPr txBox="1">
            <a:spLocks/>
          </p:cNvSpPr>
          <p:nvPr/>
        </p:nvSpPr>
        <p:spPr>
          <a:xfrm>
            <a:off x="8297456" y="5810415"/>
            <a:ext cx="941100" cy="35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4" name="Shape 45">
            <a:extLst>
              <a:ext uri="{FF2B5EF4-FFF2-40B4-BE49-F238E27FC236}">
                <a16:creationId xmlns:a16="http://schemas.microsoft.com/office/drawing/2014/main" id="{CDDFF935-5B38-417B-87F8-89F268E37406}"/>
              </a:ext>
            </a:extLst>
          </p:cNvPr>
          <p:cNvSpPr/>
          <p:nvPr/>
        </p:nvSpPr>
        <p:spPr>
          <a:xfrm>
            <a:off x="569635" y="3046498"/>
            <a:ext cx="8776098" cy="576072"/>
          </a:xfrm>
          <a:prstGeom prst="rect">
            <a:avLst/>
          </a:prstGeom>
          <a:solidFill>
            <a:srgbClr val="F6F6F8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300" b="0">
              <a:latin typeface="Helvetica LT Std" panose="020B0504020202020204" pitchFamily="34" charset="0"/>
            </a:endParaRPr>
          </a:p>
        </p:txBody>
      </p:sp>
      <p:sp>
        <p:nvSpPr>
          <p:cNvPr id="16" name="Shape 152">
            <a:extLst>
              <a:ext uri="{FF2B5EF4-FFF2-40B4-BE49-F238E27FC236}">
                <a16:creationId xmlns:a16="http://schemas.microsoft.com/office/drawing/2014/main" id="{78D684E8-8073-4182-85DD-70FD296A03EC}"/>
              </a:ext>
            </a:extLst>
          </p:cNvPr>
          <p:cNvSpPr txBox="1">
            <a:spLocks/>
          </p:cNvSpPr>
          <p:nvPr/>
        </p:nvSpPr>
        <p:spPr>
          <a:xfrm>
            <a:off x="593715" y="3093034"/>
            <a:ext cx="1334949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500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7" name="Shape 154">
            <a:extLst>
              <a:ext uri="{FF2B5EF4-FFF2-40B4-BE49-F238E27FC236}">
                <a16:creationId xmlns:a16="http://schemas.microsoft.com/office/drawing/2014/main" id="{7F4E2E78-AA7F-42A9-AA9E-AD872493E066}"/>
              </a:ext>
            </a:extLst>
          </p:cNvPr>
          <p:cNvSpPr txBox="1">
            <a:spLocks/>
          </p:cNvSpPr>
          <p:nvPr/>
        </p:nvSpPr>
        <p:spPr>
          <a:xfrm>
            <a:off x="3507968" y="3093034"/>
            <a:ext cx="475488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8" name="Shape 168">
            <a:extLst>
              <a:ext uri="{FF2B5EF4-FFF2-40B4-BE49-F238E27FC236}">
                <a16:creationId xmlns:a16="http://schemas.microsoft.com/office/drawing/2014/main" id="{16D0AB09-23D7-47C7-AE88-AF3490FEEEE5}"/>
              </a:ext>
            </a:extLst>
          </p:cNvPr>
          <p:cNvSpPr txBox="1">
            <a:spLocks/>
          </p:cNvSpPr>
          <p:nvPr/>
        </p:nvSpPr>
        <p:spPr>
          <a:xfrm>
            <a:off x="2062013" y="3153326"/>
            <a:ext cx="1188720" cy="36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0" name="Shape 146">
            <a:extLst>
              <a:ext uri="{FF2B5EF4-FFF2-40B4-BE49-F238E27FC236}">
                <a16:creationId xmlns:a16="http://schemas.microsoft.com/office/drawing/2014/main" id="{8FBB6998-FCDA-4503-A534-0112AC56675C}"/>
              </a:ext>
            </a:extLst>
          </p:cNvPr>
          <p:cNvSpPr txBox="1">
            <a:spLocks/>
          </p:cNvSpPr>
          <p:nvPr/>
        </p:nvSpPr>
        <p:spPr>
          <a:xfrm>
            <a:off x="569635" y="2410222"/>
            <a:ext cx="8769096" cy="54864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700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21" name="Shape 172">
            <a:extLst>
              <a:ext uri="{FF2B5EF4-FFF2-40B4-BE49-F238E27FC236}">
                <a16:creationId xmlns:a16="http://schemas.microsoft.com/office/drawing/2014/main" id="{38AF7EBF-FC06-472A-B9BD-ED206497E4AE}"/>
              </a:ext>
            </a:extLst>
          </p:cNvPr>
          <p:cNvSpPr txBox="1">
            <a:spLocks/>
          </p:cNvSpPr>
          <p:nvPr/>
        </p:nvSpPr>
        <p:spPr>
          <a:xfrm>
            <a:off x="593715" y="2410392"/>
            <a:ext cx="1519800" cy="548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2" name="Shape 173">
            <a:extLst>
              <a:ext uri="{FF2B5EF4-FFF2-40B4-BE49-F238E27FC236}">
                <a16:creationId xmlns:a16="http://schemas.microsoft.com/office/drawing/2014/main" id="{32E2F9DA-1899-47A0-B775-D0A2F6D0A48A}"/>
              </a:ext>
            </a:extLst>
          </p:cNvPr>
          <p:cNvSpPr txBox="1">
            <a:spLocks/>
          </p:cNvSpPr>
          <p:nvPr/>
        </p:nvSpPr>
        <p:spPr>
          <a:xfrm>
            <a:off x="3507968" y="2410392"/>
            <a:ext cx="4757399" cy="548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3" name="Shape 174">
            <a:extLst>
              <a:ext uri="{FF2B5EF4-FFF2-40B4-BE49-F238E27FC236}">
                <a16:creationId xmlns:a16="http://schemas.microsoft.com/office/drawing/2014/main" id="{68F32C83-3997-429A-BBE7-94ECF0109560}"/>
              </a:ext>
            </a:extLst>
          </p:cNvPr>
          <p:cNvSpPr txBox="1">
            <a:spLocks/>
          </p:cNvSpPr>
          <p:nvPr/>
        </p:nvSpPr>
        <p:spPr>
          <a:xfrm>
            <a:off x="8297456" y="2481399"/>
            <a:ext cx="941100" cy="406286"/>
          </a:xfrm>
          <a:prstGeom prst="rect">
            <a:avLst/>
          </a:prstGeom>
          <a:noFill/>
          <a:ln>
            <a:noFill/>
          </a:ln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4" name="Shape 175">
            <a:extLst>
              <a:ext uri="{FF2B5EF4-FFF2-40B4-BE49-F238E27FC236}">
                <a16:creationId xmlns:a16="http://schemas.microsoft.com/office/drawing/2014/main" id="{EEC7EAF4-6151-4B95-B0DD-60632929E439}"/>
              </a:ext>
            </a:extLst>
          </p:cNvPr>
          <p:cNvSpPr txBox="1">
            <a:spLocks/>
          </p:cNvSpPr>
          <p:nvPr/>
        </p:nvSpPr>
        <p:spPr>
          <a:xfrm>
            <a:off x="2062013" y="2478845"/>
            <a:ext cx="1188720" cy="4113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FFFFFF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5" name="Shape 45">
            <a:extLst>
              <a:ext uri="{FF2B5EF4-FFF2-40B4-BE49-F238E27FC236}">
                <a16:creationId xmlns:a16="http://schemas.microsoft.com/office/drawing/2014/main" id="{87672D34-CCCC-46B7-B7B4-FA10D78956B7}"/>
              </a:ext>
            </a:extLst>
          </p:cNvPr>
          <p:cNvSpPr/>
          <p:nvPr/>
        </p:nvSpPr>
        <p:spPr>
          <a:xfrm>
            <a:off x="569635" y="3710206"/>
            <a:ext cx="8776098" cy="576072"/>
          </a:xfrm>
          <a:prstGeom prst="rect">
            <a:avLst/>
          </a:prstGeom>
          <a:solidFill>
            <a:srgbClr val="F6F6F8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 sz="2300" b="0">
              <a:latin typeface="Helvetica LT Std" panose="020B0504020202020204" pitchFamily="34" charset="0"/>
            </a:endParaRPr>
          </a:p>
        </p:txBody>
      </p:sp>
      <p:sp>
        <p:nvSpPr>
          <p:cNvPr id="27" name="Shape 156">
            <a:extLst>
              <a:ext uri="{FF2B5EF4-FFF2-40B4-BE49-F238E27FC236}">
                <a16:creationId xmlns:a16="http://schemas.microsoft.com/office/drawing/2014/main" id="{3D354DD8-2C98-4372-8288-053325CD0D2F}"/>
              </a:ext>
            </a:extLst>
          </p:cNvPr>
          <p:cNvSpPr txBox="1">
            <a:spLocks/>
          </p:cNvSpPr>
          <p:nvPr/>
        </p:nvSpPr>
        <p:spPr>
          <a:xfrm>
            <a:off x="593715" y="3756742"/>
            <a:ext cx="151980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500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8" name="Shape 157">
            <a:extLst>
              <a:ext uri="{FF2B5EF4-FFF2-40B4-BE49-F238E27FC236}">
                <a16:creationId xmlns:a16="http://schemas.microsoft.com/office/drawing/2014/main" id="{78181A43-9B3E-40A7-A596-3F094FE4D4DF}"/>
              </a:ext>
            </a:extLst>
          </p:cNvPr>
          <p:cNvSpPr txBox="1">
            <a:spLocks/>
          </p:cNvSpPr>
          <p:nvPr/>
        </p:nvSpPr>
        <p:spPr>
          <a:xfrm>
            <a:off x="3507968" y="3756742"/>
            <a:ext cx="475488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9" name="Shape 177">
            <a:extLst>
              <a:ext uri="{FF2B5EF4-FFF2-40B4-BE49-F238E27FC236}">
                <a16:creationId xmlns:a16="http://schemas.microsoft.com/office/drawing/2014/main" id="{C507BEA8-E712-4092-8607-72F128727587}"/>
              </a:ext>
            </a:extLst>
          </p:cNvPr>
          <p:cNvSpPr txBox="1">
            <a:spLocks/>
          </p:cNvSpPr>
          <p:nvPr/>
        </p:nvSpPr>
        <p:spPr>
          <a:xfrm>
            <a:off x="2062013" y="3817033"/>
            <a:ext cx="1188720" cy="36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0" name="Shape 45">
            <a:extLst>
              <a:ext uri="{FF2B5EF4-FFF2-40B4-BE49-F238E27FC236}">
                <a16:creationId xmlns:a16="http://schemas.microsoft.com/office/drawing/2014/main" id="{6587668B-DF1E-44D1-B805-2DB3D4BAD964}"/>
              </a:ext>
            </a:extLst>
          </p:cNvPr>
          <p:cNvSpPr/>
          <p:nvPr/>
        </p:nvSpPr>
        <p:spPr>
          <a:xfrm>
            <a:off x="569635" y="4373914"/>
            <a:ext cx="8776098" cy="576072"/>
          </a:xfrm>
          <a:prstGeom prst="rect">
            <a:avLst/>
          </a:prstGeom>
          <a:solidFill>
            <a:srgbClr val="F6F6F8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 sz="2300" b="0">
              <a:latin typeface="Helvetica LT Std" panose="020B0504020202020204" pitchFamily="34" charset="0"/>
            </a:endParaRPr>
          </a:p>
        </p:txBody>
      </p:sp>
      <p:sp>
        <p:nvSpPr>
          <p:cNvPr id="32" name="Shape 159">
            <a:extLst>
              <a:ext uri="{FF2B5EF4-FFF2-40B4-BE49-F238E27FC236}">
                <a16:creationId xmlns:a16="http://schemas.microsoft.com/office/drawing/2014/main" id="{716835E3-3D78-4299-B27C-2E0CE8665EF8}"/>
              </a:ext>
            </a:extLst>
          </p:cNvPr>
          <p:cNvSpPr txBox="1">
            <a:spLocks/>
          </p:cNvSpPr>
          <p:nvPr/>
        </p:nvSpPr>
        <p:spPr>
          <a:xfrm>
            <a:off x="593715" y="4420450"/>
            <a:ext cx="151980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500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3" name="Shape 160">
            <a:extLst>
              <a:ext uri="{FF2B5EF4-FFF2-40B4-BE49-F238E27FC236}">
                <a16:creationId xmlns:a16="http://schemas.microsoft.com/office/drawing/2014/main" id="{33831E79-4BD0-4611-8EEE-A6E74DDD3B8B}"/>
              </a:ext>
            </a:extLst>
          </p:cNvPr>
          <p:cNvSpPr txBox="1">
            <a:spLocks/>
          </p:cNvSpPr>
          <p:nvPr/>
        </p:nvSpPr>
        <p:spPr>
          <a:xfrm>
            <a:off x="3507968" y="4420450"/>
            <a:ext cx="475488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4" name="Shape 178">
            <a:extLst>
              <a:ext uri="{FF2B5EF4-FFF2-40B4-BE49-F238E27FC236}">
                <a16:creationId xmlns:a16="http://schemas.microsoft.com/office/drawing/2014/main" id="{0529516E-8C27-4E7A-9ED9-A99B5FAFA860}"/>
              </a:ext>
            </a:extLst>
          </p:cNvPr>
          <p:cNvSpPr txBox="1">
            <a:spLocks/>
          </p:cNvSpPr>
          <p:nvPr/>
        </p:nvSpPr>
        <p:spPr>
          <a:xfrm>
            <a:off x="2062013" y="4480742"/>
            <a:ext cx="1188720" cy="36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5" name="Shape 45">
            <a:extLst>
              <a:ext uri="{FF2B5EF4-FFF2-40B4-BE49-F238E27FC236}">
                <a16:creationId xmlns:a16="http://schemas.microsoft.com/office/drawing/2014/main" id="{501A9697-BD46-4E41-B441-2FD040F1670F}"/>
              </a:ext>
            </a:extLst>
          </p:cNvPr>
          <p:cNvSpPr/>
          <p:nvPr/>
        </p:nvSpPr>
        <p:spPr>
          <a:xfrm>
            <a:off x="569635" y="5037622"/>
            <a:ext cx="8776098" cy="576072"/>
          </a:xfrm>
          <a:prstGeom prst="rect">
            <a:avLst/>
          </a:prstGeom>
          <a:solidFill>
            <a:srgbClr val="F6F6F8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 sz="2300" b="0">
              <a:latin typeface="Helvetica LT Std" panose="020B0504020202020204" pitchFamily="34" charset="0"/>
            </a:endParaRPr>
          </a:p>
        </p:txBody>
      </p:sp>
      <p:sp>
        <p:nvSpPr>
          <p:cNvPr id="37" name="Shape 162">
            <a:extLst>
              <a:ext uri="{FF2B5EF4-FFF2-40B4-BE49-F238E27FC236}">
                <a16:creationId xmlns:a16="http://schemas.microsoft.com/office/drawing/2014/main" id="{466609C4-AE7C-44B8-B280-12277641E6EA}"/>
              </a:ext>
            </a:extLst>
          </p:cNvPr>
          <p:cNvSpPr txBox="1">
            <a:spLocks/>
          </p:cNvSpPr>
          <p:nvPr/>
        </p:nvSpPr>
        <p:spPr>
          <a:xfrm>
            <a:off x="593715" y="5084158"/>
            <a:ext cx="151980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chemeClr val="tx2"/>
                </a:solidFill>
                <a:latin typeface="Helvetica LT Std" panose="020B0504020202020204" pitchFamily="34" charset="0"/>
              </a:rPr>
              <a:t>xxx</a:t>
            </a:r>
            <a:endParaRPr lang="en" sz="1500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8" name="Shape 163">
            <a:extLst>
              <a:ext uri="{FF2B5EF4-FFF2-40B4-BE49-F238E27FC236}">
                <a16:creationId xmlns:a16="http://schemas.microsoft.com/office/drawing/2014/main" id="{858D4849-8D92-4E78-99B9-ABBD4737F9C6}"/>
              </a:ext>
            </a:extLst>
          </p:cNvPr>
          <p:cNvSpPr txBox="1">
            <a:spLocks/>
          </p:cNvSpPr>
          <p:nvPr/>
        </p:nvSpPr>
        <p:spPr>
          <a:xfrm>
            <a:off x="3507968" y="5084158"/>
            <a:ext cx="4754880" cy="4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9" name="Shape 164">
            <a:extLst>
              <a:ext uri="{FF2B5EF4-FFF2-40B4-BE49-F238E27FC236}">
                <a16:creationId xmlns:a16="http://schemas.microsoft.com/office/drawing/2014/main" id="{A0EDB4E1-1BB6-4E12-B8E0-77441F4EBADA}"/>
              </a:ext>
            </a:extLst>
          </p:cNvPr>
          <p:cNvSpPr txBox="1">
            <a:spLocks/>
          </p:cNvSpPr>
          <p:nvPr/>
        </p:nvSpPr>
        <p:spPr>
          <a:xfrm>
            <a:off x="8193360" y="5146708"/>
            <a:ext cx="1149292" cy="35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40" name="Shape 179">
            <a:extLst>
              <a:ext uri="{FF2B5EF4-FFF2-40B4-BE49-F238E27FC236}">
                <a16:creationId xmlns:a16="http://schemas.microsoft.com/office/drawing/2014/main" id="{6A7A7BAA-50BF-481D-A61C-AA62D4AC0A51}"/>
              </a:ext>
            </a:extLst>
          </p:cNvPr>
          <p:cNvSpPr txBox="1">
            <a:spLocks/>
          </p:cNvSpPr>
          <p:nvPr/>
        </p:nvSpPr>
        <p:spPr>
          <a:xfrm>
            <a:off x="2062013" y="5144450"/>
            <a:ext cx="1188720" cy="362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  <a:endParaRPr lang="en" sz="1300" dirty="0">
              <a:latin typeface="Helvetica LT Std" panose="020B0504020202020204" pitchFamily="34" charset="0"/>
            </a:endParaRPr>
          </a:p>
        </p:txBody>
      </p:sp>
      <p:sp>
        <p:nvSpPr>
          <p:cNvPr id="49" name="Shape 164">
            <a:extLst>
              <a:ext uri="{FF2B5EF4-FFF2-40B4-BE49-F238E27FC236}">
                <a16:creationId xmlns:a16="http://schemas.microsoft.com/office/drawing/2014/main" id="{71032122-38F4-47FA-979D-A08ECBB9583D}"/>
              </a:ext>
            </a:extLst>
          </p:cNvPr>
          <p:cNvSpPr txBox="1">
            <a:spLocks/>
          </p:cNvSpPr>
          <p:nvPr/>
        </p:nvSpPr>
        <p:spPr>
          <a:xfrm>
            <a:off x="8297456" y="4482992"/>
            <a:ext cx="941100" cy="35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0" name="Shape 164">
            <a:extLst>
              <a:ext uri="{FF2B5EF4-FFF2-40B4-BE49-F238E27FC236}">
                <a16:creationId xmlns:a16="http://schemas.microsoft.com/office/drawing/2014/main" id="{F5C2188B-3B61-4A1A-BC30-6B79EC8E74EB}"/>
              </a:ext>
            </a:extLst>
          </p:cNvPr>
          <p:cNvSpPr txBox="1">
            <a:spLocks/>
          </p:cNvSpPr>
          <p:nvPr/>
        </p:nvSpPr>
        <p:spPr>
          <a:xfrm>
            <a:off x="8297456" y="3797280"/>
            <a:ext cx="941100" cy="35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1" name="Shape 164">
            <a:extLst>
              <a:ext uri="{FF2B5EF4-FFF2-40B4-BE49-F238E27FC236}">
                <a16:creationId xmlns:a16="http://schemas.microsoft.com/office/drawing/2014/main" id="{74B8EA10-3482-46A8-96BA-5CD98CC490B5}"/>
              </a:ext>
            </a:extLst>
          </p:cNvPr>
          <p:cNvSpPr txBox="1">
            <a:spLocks/>
          </p:cNvSpPr>
          <p:nvPr/>
        </p:nvSpPr>
        <p:spPr>
          <a:xfrm>
            <a:off x="8297456" y="3131541"/>
            <a:ext cx="941100" cy="35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004460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rgbClr val="00446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3" name="Shape 179">
            <a:extLst>
              <a:ext uri="{FF2B5EF4-FFF2-40B4-BE49-F238E27FC236}">
                <a16:creationId xmlns:a16="http://schemas.microsoft.com/office/drawing/2014/main" id="{856A2D5C-E03F-4DB6-80C0-8FDED4ABB9D1}"/>
              </a:ext>
            </a:extLst>
          </p:cNvPr>
          <p:cNvSpPr txBox="1">
            <a:spLocks/>
          </p:cNvSpPr>
          <p:nvPr/>
        </p:nvSpPr>
        <p:spPr>
          <a:xfrm>
            <a:off x="2062013" y="5805915"/>
            <a:ext cx="1188720" cy="362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" sz="1300" dirty="0">
              <a:solidFill>
                <a:sysClr val="windowText" lastClr="000000"/>
              </a:solidFill>
              <a:latin typeface="Helvetica LT Std" panose="020B0504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AF0D3EB-1448-4D1B-ACB0-F44795EAF5F6}"/>
              </a:ext>
            </a:extLst>
          </p:cNvPr>
          <p:cNvGrpSpPr/>
          <p:nvPr/>
        </p:nvGrpSpPr>
        <p:grpSpPr>
          <a:xfrm>
            <a:off x="507554" y="5447300"/>
            <a:ext cx="8876816" cy="731520"/>
            <a:chOff x="507554" y="4735654"/>
            <a:chExt cx="8876816" cy="1300150"/>
          </a:xfrm>
        </p:grpSpPr>
        <p:sp>
          <p:nvSpPr>
            <p:cNvPr id="42" name="Shape 183">
              <a:extLst>
                <a:ext uri="{FF2B5EF4-FFF2-40B4-BE49-F238E27FC236}">
                  <a16:creationId xmlns:a16="http://schemas.microsoft.com/office/drawing/2014/main" id="{8AC51603-C0D0-4AE4-875E-0F7C8CA61364}"/>
                </a:ext>
              </a:extLst>
            </p:cNvPr>
            <p:cNvSpPr/>
            <p:nvPr/>
          </p:nvSpPr>
          <p:spPr>
            <a:xfrm>
              <a:off x="507554" y="4735654"/>
              <a:ext cx="8869680" cy="1300150"/>
            </a:xfrm>
            <a:custGeom>
              <a:avLst/>
              <a:gdLst/>
              <a:ahLst/>
              <a:cxnLst/>
              <a:rect l="0" t="0" r="0" b="0"/>
              <a:pathLst>
                <a:path w="345948" h="52006" extrusionOk="0">
                  <a:moveTo>
                    <a:pt x="571" y="49339"/>
                  </a:moveTo>
                  <a:lnTo>
                    <a:pt x="16764" y="43815"/>
                  </a:lnTo>
                  <a:lnTo>
                    <a:pt x="36766" y="37719"/>
                  </a:lnTo>
                  <a:lnTo>
                    <a:pt x="49149" y="35052"/>
                  </a:lnTo>
                  <a:lnTo>
                    <a:pt x="60007" y="34290"/>
                  </a:lnTo>
                  <a:lnTo>
                    <a:pt x="83248" y="34861"/>
                  </a:lnTo>
                  <a:lnTo>
                    <a:pt x="96393" y="33909"/>
                  </a:lnTo>
                  <a:lnTo>
                    <a:pt x="131826" y="26479"/>
                  </a:lnTo>
                  <a:lnTo>
                    <a:pt x="150114" y="23622"/>
                  </a:lnTo>
                  <a:lnTo>
                    <a:pt x="161163" y="23050"/>
                  </a:lnTo>
                  <a:lnTo>
                    <a:pt x="176593" y="24384"/>
                  </a:lnTo>
                  <a:lnTo>
                    <a:pt x="193929" y="26098"/>
                  </a:lnTo>
                  <a:lnTo>
                    <a:pt x="213360" y="25717"/>
                  </a:lnTo>
                  <a:lnTo>
                    <a:pt x="245745" y="20764"/>
                  </a:lnTo>
                  <a:lnTo>
                    <a:pt x="264604" y="17145"/>
                  </a:lnTo>
                  <a:lnTo>
                    <a:pt x="345948" y="0"/>
                  </a:lnTo>
                  <a:lnTo>
                    <a:pt x="345948" y="51816"/>
                  </a:lnTo>
                  <a:lnTo>
                    <a:pt x="0" y="520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Helvetica LT Std" panose="020B0504020202020204" pitchFamily="34" charset="0"/>
              </a:endParaRPr>
            </a:p>
          </p:txBody>
        </p:sp>
        <p:sp>
          <p:nvSpPr>
            <p:cNvPr id="43" name="Shape 184">
              <a:extLst>
                <a:ext uri="{FF2B5EF4-FFF2-40B4-BE49-F238E27FC236}">
                  <a16:creationId xmlns:a16="http://schemas.microsoft.com/office/drawing/2014/main" id="{30596953-C39F-43D0-A4A1-4B817F5C9623}"/>
                </a:ext>
              </a:extLst>
            </p:cNvPr>
            <p:cNvSpPr/>
            <p:nvPr/>
          </p:nvSpPr>
          <p:spPr>
            <a:xfrm>
              <a:off x="514690" y="4741829"/>
              <a:ext cx="8869680" cy="1221000"/>
            </a:xfrm>
            <a:custGeom>
              <a:avLst/>
              <a:gdLst/>
              <a:ahLst/>
              <a:cxnLst/>
              <a:rect l="0" t="0" r="0" b="0"/>
              <a:pathLst>
                <a:path w="345545" h="48840" extrusionOk="0">
                  <a:moveTo>
                    <a:pt x="0" y="48840"/>
                  </a:moveTo>
                  <a:cubicBezTo>
                    <a:pt x="7987" y="46550"/>
                    <a:pt x="32407" y="37596"/>
                    <a:pt x="47924" y="35104"/>
                  </a:cubicBezTo>
                  <a:cubicBezTo>
                    <a:pt x="63441" y="32611"/>
                    <a:pt x="75550" y="35867"/>
                    <a:pt x="93102" y="33883"/>
                  </a:cubicBezTo>
                  <a:cubicBezTo>
                    <a:pt x="110654" y="31898"/>
                    <a:pt x="132275" y="24725"/>
                    <a:pt x="153236" y="23199"/>
                  </a:cubicBezTo>
                  <a:cubicBezTo>
                    <a:pt x="174196" y="21672"/>
                    <a:pt x="186813" y="28591"/>
                    <a:pt x="218865" y="24725"/>
                  </a:cubicBezTo>
                  <a:cubicBezTo>
                    <a:pt x="250916" y="20858"/>
                    <a:pt x="324431" y="4120"/>
                    <a:pt x="345545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7078B-BBB3-41F0-99DA-7D4D035E58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017F11-AE28-4264-81A7-81E960769D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Illustrative List with Color-Coded Status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01A6E49-B2B5-47C6-8546-B664022BEA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1E25F672-8C9D-4BC5-A545-799299407D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Shape 188">
            <a:extLst>
              <a:ext uri="{FF2B5EF4-FFF2-40B4-BE49-F238E27FC236}">
                <a16:creationId xmlns:a16="http://schemas.microsoft.com/office/drawing/2014/main" id="{E09E77C6-6714-4166-9548-5DBAB9DECD55}"/>
              </a:ext>
            </a:extLst>
          </p:cNvPr>
          <p:cNvSpPr txBox="1">
            <a:spLocks/>
          </p:cNvSpPr>
          <p:nvPr/>
        </p:nvSpPr>
        <p:spPr>
          <a:xfrm rot="785898">
            <a:off x="7619125" y="1779214"/>
            <a:ext cx="1832668" cy="59159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863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Object 51" hidden="1">
            <a:extLst>
              <a:ext uri="{FF2B5EF4-FFF2-40B4-BE49-F238E27FC236}">
                <a16:creationId xmlns:a16="http://schemas.microsoft.com/office/drawing/2014/main" id="{43687997-6A55-4848-B5EC-8938B1AE98B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18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52" name="Object 51" hidden="1">
                        <a:extLst>
                          <a:ext uri="{FF2B5EF4-FFF2-40B4-BE49-F238E27FC236}">
                            <a16:creationId xmlns:a16="http://schemas.microsoft.com/office/drawing/2014/main" id="{43687997-6A55-4848-B5EC-8938B1AE98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Shape 339">
            <a:extLst>
              <a:ext uri="{FF2B5EF4-FFF2-40B4-BE49-F238E27FC236}">
                <a16:creationId xmlns:a16="http://schemas.microsoft.com/office/drawing/2014/main" id="{49C0F1F0-6DB3-4AD2-A0CA-FF82290EC471}"/>
              </a:ext>
            </a:extLst>
          </p:cNvPr>
          <p:cNvSpPr txBox="1">
            <a:spLocks/>
          </p:cNvSpPr>
          <p:nvPr/>
        </p:nvSpPr>
        <p:spPr>
          <a:xfrm>
            <a:off x="6321152" y="2425087"/>
            <a:ext cx="3017579" cy="35834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en" sz="1300" b="1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71" name="Shape 353">
            <a:extLst>
              <a:ext uri="{FF2B5EF4-FFF2-40B4-BE49-F238E27FC236}">
                <a16:creationId xmlns:a16="http://schemas.microsoft.com/office/drawing/2014/main" id="{4D6BD796-8B11-4256-9C4F-A466A37389DD}"/>
              </a:ext>
            </a:extLst>
          </p:cNvPr>
          <p:cNvSpPr txBox="1">
            <a:spLocks/>
          </p:cNvSpPr>
          <p:nvPr/>
        </p:nvSpPr>
        <p:spPr>
          <a:xfrm>
            <a:off x="6497843" y="2590305"/>
            <a:ext cx="2664198" cy="32430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72" name="VLine">
            <a:extLst>
              <a:ext uri="{FF2B5EF4-FFF2-40B4-BE49-F238E27FC236}">
                <a16:creationId xmlns:a16="http://schemas.microsoft.com/office/drawing/2014/main" id="{42D2714D-0147-4B78-B12D-CCAFB1FF807F}"/>
              </a:ext>
            </a:extLst>
          </p:cNvPr>
          <p:cNvCxnSpPr>
            <a:cxnSpLocks/>
          </p:cNvCxnSpPr>
          <p:nvPr/>
        </p:nvCxnSpPr>
        <p:spPr>
          <a:xfrm rot="10800000">
            <a:off x="6492590" y="2976644"/>
            <a:ext cx="268009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Shape 353">
            <a:extLst>
              <a:ext uri="{FF2B5EF4-FFF2-40B4-BE49-F238E27FC236}">
                <a16:creationId xmlns:a16="http://schemas.microsoft.com/office/drawing/2014/main" id="{59DACA8E-D16A-45EF-8E6A-1D2B0D355504}"/>
              </a:ext>
            </a:extLst>
          </p:cNvPr>
          <p:cNvSpPr txBox="1">
            <a:spLocks/>
          </p:cNvSpPr>
          <p:nvPr/>
        </p:nvSpPr>
        <p:spPr>
          <a:xfrm>
            <a:off x="6487200" y="3065538"/>
            <a:ext cx="2674841" cy="2784231"/>
          </a:xfrm>
          <a:prstGeom prst="rect">
            <a:avLst/>
          </a:prstGeom>
          <a:noFill/>
        </p:spPr>
        <p:txBody>
          <a:bodyPr lIns="9144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51" name="Shape 339">
            <a:extLst>
              <a:ext uri="{FF2B5EF4-FFF2-40B4-BE49-F238E27FC236}">
                <a16:creationId xmlns:a16="http://schemas.microsoft.com/office/drawing/2014/main" id="{0CA2EA74-234C-4C83-85AC-1069AE125896}"/>
              </a:ext>
            </a:extLst>
          </p:cNvPr>
          <p:cNvSpPr txBox="1">
            <a:spLocks/>
          </p:cNvSpPr>
          <p:nvPr/>
        </p:nvSpPr>
        <p:spPr>
          <a:xfrm>
            <a:off x="569635" y="1582193"/>
            <a:ext cx="8769096" cy="860294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en" sz="1300" b="1" dirty="0">
              <a:solidFill>
                <a:srgbClr val="FFFFFF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A83A28-DC3A-4D0A-99BD-158B9EB445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Detailed Completion Tracking over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48213-B529-45A6-8686-FEB121771E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E4BA44-8D91-4962-95F7-AED97790A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Shape 353">
            <a:extLst>
              <a:ext uri="{FF2B5EF4-FFF2-40B4-BE49-F238E27FC236}">
                <a16:creationId xmlns:a16="http://schemas.microsoft.com/office/drawing/2014/main" id="{0BCDE0A8-AB17-425E-AB3F-00B759E3715D}"/>
              </a:ext>
            </a:extLst>
          </p:cNvPr>
          <p:cNvSpPr txBox="1">
            <a:spLocks/>
          </p:cNvSpPr>
          <p:nvPr/>
        </p:nvSpPr>
        <p:spPr>
          <a:xfrm>
            <a:off x="568805" y="2590305"/>
            <a:ext cx="2439979" cy="324300"/>
          </a:xfrm>
          <a:prstGeom prst="rect">
            <a:avLst/>
          </a:prstGeom>
          <a:noFill/>
        </p:spPr>
        <p:txBody>
          <a:bodyPr lIns="9144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</a:p>
        </p:txBody>
      </p:sp>
      <p:cxnSp>
        <p:nvCxnSpPr>
          <p:cNvPr id="59" name="VLine">
            <a:extLst>
              <a:ext uri="{FF2B5EF4-FFF2-40B4-BE49-F238E27FC236}">
                <a16:creationId xmlns:a16="http://schemas.microsoft.com/office/drawing/2014/main" id="{6EBC6CDD-0B7E-4308-8D24-DE7664019AEF}"/>
              </a:ext>
            </a:extLst>
          </p:cNvPr>
          <p:cNvCxnSpPr>
            <a:cxnSpLocks/>
          </p:cNvCxnSpPr>
          <p:nvPr/>
        </p:nvCxnSpPr>
        <p:spPr>
          <a:xfrm rot="10800000">
            <a:off x="564013" y="2976644"/>
            <a:ext cx="24447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Shape 353">
            <a:extLst>
              <a:ext uri="{FF2B5EF4-FFF2-40B4-BE49-F238E27FC236}">
                <a16:creationId xmlns:a16="http://schemas.microsoft.com/office/drawing/2014/main" id="{DDCE4291-627D-4BFC-AA13-B53303106D79}"/>
              </a:ext>
            </a:extLst>
          </p:cNvPr>
          <p:cNvSpPr txBox="1">
            <a:spLocks/>
          </p:cNvSpPr>
          <p:nvPr/>
        </p:nvSpPr>
        <p:spPr>
          <a:xfrm>
            <a:off x="568805" y="3065538"/>
            <a:ext cx="2439979" cy="2942958"/>
          </a:xfrm>
          <a:prstGeom prst="rect">
            <a:avLst/>
          </a:prstGeom>
          <a:noFill/>
        </p:spPr>
        <p:txBody>
          <a:bodyPr lIns="9144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9A2F323-7C2E-4CA8-B86E-914C8EAF9440}"/>
              </a:ext>
            </a:extLst>
          </p:cNvPr>
          <p:cNvGrpSpPr/>
          <p:nvPr/>
        </p:nvGrpSpPr>
        <p:grpSpPr>
          <a:xfrm>
            <a:off x="3166581" y="2590305"/>
            <a:ext cx="3002827" cy="386339"/>
            <a:chOff x="3662973" y="2394589"/>
            <a:chExt cx="2788167" cy="386339"/>
          </a:xfrm>
        </p:grpSpPr>
        <p:sp>
          <p:nvSpPr>
            <p:cNvPr id="68" name="Shape 353">
              <a:extLst>
                <a:ext uri="{FF2B5EF4-FFF2-40B4-BE49-F238E27FC236}">
                  <a16:creationId xmlns:a16="http://schemas.microsoft.com/office/drawing/2014/main" id="{5BD60277-FE61-4A00-96B8-87211014A86C}"/>
                </a:ext>
              </a:extLst>
            </p:cNvPr>
            <p:cNvSpPr txBox="1">
              <a:spLocks/>
            </p:cNvSpPr>
            <p:nvPr/>
          </p:nvSpPr>
          <p:spPr>
            <a:xfrm>
              <a:off x="3662974" y="2394589"/>
              <a:ext cx="2165615" cy="324300"/>
            </a:xfrm>
            <a:prstGeom prst="rect">
              <a:avLst/>
            </a:prstGeom>
            <a:noFill/>
          </p:spPr>
          <p:txBody>
            <a:bodyPr lIns="0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>
                  <a:latin typeface="Helvetica LT Std" panose="020B0504020202020204" pitchFamily="34" charset="0"/>
                </a:rPr>
                <a:t>xxx</a:t>
              </a:r>
            </a:p>
          </p:txBody>
        </p:sp>
        <p:cxnSp>
          <p:nvCxnSpPr>
            <p:cNvPr id="69" name="VLine">
              <a:extLst>
                <a:ext uri="{FF2B5EF4-FFF2-40B4-BE49-F238E27FC236}">
                  <a16:creationId xmlns:a16="http://schemas.microsoft.com/office/drawing/2014/main" id="{DFFBBD9C-BDC3-43FF-98DC-C36346393E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2973" y="2780928"/>
              <a:ext cx="2788167" cy="0"/>
            </a:xfrm>
            <a:prstGeom prst="line">
              <a:avLst/>
            </a:prstGeom>
            <a:ln w="19050" cmpd="sng">
              <a:solidFill>
                <a:schemeClr val="tx1"/>
              </a:solidFill>
              <a:headEnd type="triangle" w="med" len="med"/>
              <a:tailEnd type="none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Shape 353">
            <a:extLst>
              <a:ext uri="{FF2B5EF4-FFF2-40B4-BE49-F238E27FC236}">
                <a16:creationId xmlns:a16="http://schemas.microsoft.com/office/drawing/2014/main" id="{53C32C9D-AA77-45A0-9D37-4231F4430D76}"/>
              </a:ext>
            </a:extLst>
          </p:cNvPr>
          <p:cNvSpPr txBox="1">
            <a:spLocks/>
          </p:cNvSpPr>
          <p:nvPr/>
        </p:nvSpPr>
        <p:spPr>
          <a:xfrm>
            <a:off x="3160528" y="3065538"/>
            <a:ext cx="3008881" cy="2942958"/>
          </a:xfrm>
          <a:prstGeom prst="rect">
            <a:avLst/>
          </a:prstGeom>
          <a:noFill/>
        </p:spPr>
        <p:txBody>
          <a:bodyPr lIns="9144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80" name="Shape 353">
            <a:extLst>
              <a:ext uri="{FF2B5EF4-FFF2-40B4-BE49-F238E27FC236}">
                <a16:creationId xmlns:a16="http://schemas.microsoft.com/office/drawing/2014/main" id="{03205B63-D7C6-4D63-B05F-753EE2DFA940}"/>
              </a:ext>
            </a:extLst>
          </p:cNvPr>
          <p:cNvSpPr txBox="1">
            <a:spLocks/>
          </p:cNvSpPr>
          <p:nvPr/>
        </p:nvSpPr>
        <p:spPr>
          <a:xfrm>
            <a:off x="1184705" y="1762595"/>
            <a:ext cx="4314221" cy="499490"/>
          </a:xfrm>
          <a:prstGeom prst="rect">
            <a:avLst/>
          </a:prstGeom>
          <a:noFill/>
        </p:spPr>
        <p:txBody>
          <a:bodyPr lIns="0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-US" sz="19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A8870216-50D7-477C-AC01-F686713EA32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38519" y="1866036"/>
            <a:ext cx="326049" cy="292608"/>
          </a:xfrm>
          <a:custGeom>
            <a:avLst/>
            <a:gdLst>
              <a:gd name="T0" fmla="*/ 20309 w 24057"/>
              <a:gd name="T1" fmla="*/ 16929 h 20366"/>
              <a:gd name="T2" fmla="*/ 19937 w 24057"/>
              <a:gd name="T3" fmla="*/ 18069 h 20366"/>
              <a:gd name="T4" fmla="*/ 19221 w 24057"/>
              <a:gd name="T5" fmla="*/ 19068 h 20366"/>
              <a:gd name="T6" fmla="*/ 18418 w 24057"/>
              <a:gd name="T7" fmla="*/ 19735 h 20366"/>
              <a:gd name="T8" fmla="*/ 17326 w 24057"/>
              <a:gd name="T9" fmla="*/ 20222 h 20366"/>
              <a:gd name="T10" fmla="*/ 16202 w 24057"/>
              <a:gd name="T11" fmla="*/ 20366 h 20366"/>
              <a:gd name="T12" fmla="*/ 3238 w 24057"/>
              <a:gd name="T13" fmla="*/ 20270 h 20366"/>
              <a:gd name="T14" fmla="*/ 2122 w 24057"/>
              <a:gd name="T15" fmla="*/ 19840 h 20366"/>
              <a:gd name="T16" fmla="*/ 1223 w 24057"/>
              <a:gd name="T17" fmla="*/ 19144 h 20366"/>
              <a:gd name="T18" fmla="*/ 527 w 24057"/>
              <a:gd name="T19" fmla="*/ 18245 h 20366"/>
              <a:gd name="T20" fmla="*/ 97 w 24057"/>
              <a:gd name="T21" fmla="*/ 17129 h 20366"/>
              <a:gd name="T22" fmla="*/ 0 w 24057"/>
              <a:gd name="T23" fmla="*/ 4166 h 20366"/>
              <a:gd name="T24" fmla="*/ 145 w 24057"/>
              <a:gd name="T25" fmla="*/ 3041 h 20366"/>
              <a:gd name="T26" fmla="*/ 632 w 24057"/>
              <a:gd name="T27" fmla="*/ 1948 h 20366"/>
              <a:gd name="T28" fmla="*/ 1300 w 24057"/>
              <a:gd name="T29" fmla="*/ 1147 h 20366"/>
              <a:gd name="T30" fmla="*/ 2298 w 24057"/>
              <a:gd name="T31" fmla="*/ 430 h 20366"/>
              <a:gd name="T32" fmla="*/ 3437 w 24057"/>
              <a:gd name="T33" fmla="*/ 57 h 20366"/>
              <a:gd name="T34" fmla="*/ 16315 w 24057"/>
              <a:gd name="T35" fmla="*/ 1 h 20366"/>
              <a:gd name="T36" fmla="*/ 17597 w 24057"/>
              <a:gd name="T37" fmla="*/ 237 h 20366"/>
              <a:gd name="T38" fmla="*/ 18051 w 24057"/>
              <a:gd name="T39" fmla="*/ 474 h 20366"/>
              <a:gd name="T40" fmla="*/ 18159 w 24057"/>
              <a:gd name="T41" fmla="*/ 725 h 20366"/>
              <a:gd name="T42" fmla="*/ 18082 w 24057"/>
              <a:gd name="T43" fmla="*/ 1046 h 20366"/>
              <a:gd name="T44" fmla="*/ 17118 w 24057"/>
              <a:gd name="T45" fmla="*/ 1947 h 20366"/>
              <a:gd name="T46" fmla="*/ 16769 w 24057"/>
              <a:gd name="T47" fmla="*/ 1917 h 20366"/>
              <a:gd name="T48" fmla="*/ 4048 w 24057"/>
              <a:gd name="T49" fmla="*/ 1853 h 20366"/>
              <a:gd name="T50" fmla="*/ 3332 w 24057"/>
              <a:gd name="T51" fmla="*/ 2000 h 20366"/>
              <a:gd name="T52" fmla="*/ 2752 w 24057"/>
              <a:gd name="T53" fmla="*/ 2335 h 20366"/>
              <a:gd name="T54" fmla="*/ 2204 w 24057"/>
              <a:gd name="T55" fmla="*/ 2934 h 20366"/>
              <a:gd name="T56" fmla="*/ 1933 w 24057"/>
              <a:gd name="T57" fmla="*/ 3542 h 20366"/>
              <a:gd name="T58" fmla="*/ 1852 w 24057"/>
              <a:gd name="T59" fmla="*/ 16200 h 20366"/>
              <a:gd name="T60" fmla="*/ 1964 w 24057"/>
              <a:gd name="T61" fmla="*/ 16931 h 20366"/>
              <a:gd name="T62" fmla="*/ 2267 w 24057"/>
              <a:gd name="T63" fmla="*/ 17524 h 20366"/>
              <a:gd name="T64" fmla="*/ 2843 w 24057"/>
              <a:gd name="T65" fmla="*/ 18100 h 20366"/>
              <a:gd name="T66" fmla="*/ 3436 w 24057"/>
              <a:gd name="T67" fmla="*/ 18403 h 20366"/>
              <a:gd name="T68" fmla="*/ 4166 w 24057"/>
              <a:gd name="T69" fmla="*/ 18514 h 20366"/>
              <a:gd name="T70" fmla="*/ 16826 w 24057"/>
              <a:gd name="T71" fmla="*/ 18434 h 20366"/>
              <a:gd name="T72" fmla="*/ 17432 w 24057"/>
              <a:gd name="T73" fmla="*/ 18164 h 20366"/>
              <a:gd name="T74" fmla="*/ 18032 w 24057"/>
              <a:gd name="T75" fmla="*/ 17616 h 20366"/>
              <a:gd name="T76" fmla="*/ 18367 w 24057"/>
              <a:gd name="T77" fmla="*/ 17035 h 20366"/>
              <a:gd name="T78" fmla="*/ 18514 w 24057"/>
              <a:gd name="T79" fmla="*/ 16319 h 20366"/>
              <a:gd name="T80" fmla="*/ 18615 w 24057"/>
              <a:gd name="T81" fmla="*/ 12242 h 20366"/>
              <a:gd name="T82" fmla="*/ 19858 w 24057"/>
              <a:gd name="T83" fmla="*/ 11139 h 20366"/>
              <a:gd name="T84" fmla="*/ 20177 w 24057"/>
              <a:gd name="T85" fmla="*/ 11231 h 20366"/>
              <a:gd name="T86" fmla="*/ 20367 w 24057"/>
              <a:gd name="T87" fmla="*/ 11563 h 20366"/>
              <a:gd name="T88" fmla="*/ 11705 w 24057"/>
              <a:gd name="T89" fmla="*/ 16486 h 20366"/>
              <a:gd name="T90" fmla="*/ 11110 w 24057"/>
              <a:gd name="T91" fmla="*/ 16648 h 20366"/>
              <a:gd name="T92" fmla="*/ 10515 w 24057"/>
              <a:gd name="T93" fmla="*/ 16486 h 20366"/>
              <a:gd name="T94" fmla="*/ 3947 w 24057"/>
              <a:gd name="T95" fmla="*/ 9947 h 20366"/>
              <a:gd name="T96" fmla="*/ 3719 w 24057"/>
              <a:gd name="T97" fmla="*/ 9317 h 20366"/>
              <a:gd name="T98" fmla="*/ 3828 w 24057"/>
              <a:gd name="T99" fmla="*/ 8761 h 20366"/>
              <a:gd name="T100" fmla="*/ 5700 w 24057"/>
              <a:gd name="T101" fmla="*/ 6799 h 20366"/>
              <a:gd name="T102" fmla="*/ 6307 w 24057"/>
              <a:gd name="T103" fmla="*/ 6506 h 20366"/>
              <a:gd name="T104" fmla="*/ 6874 w 24057"/>
              <a:gd name="T105" fmla="*/ 6560 h 20366"/>
              <a:gd name="T106" fmla="*/ 11110 w 24057"/>
              <a:gd name="T107" fmla="*/ 10646 h 20366"/>
              <a:gd name="T108" fmla="*/ 20901 w 24057"/>
              <a:gd name="T109" fmla="*/ 1006 h 20366"/>
              <a:gd name="T110" fmla="*/ 21468 w 24057"/>
              <a:gd name="T111" fmla="*/ 951 h 20366"/>
              <a:gd name="T112" fmla="*/ 22074 w 24057"/>
              <a:gd name="T113" fmla="*/ 1244 h 20366"/>
              <a:gd name="T114" fmla="*/ 23947 w 24057"/>
              <a:gd name="T115" fmla="*/ 3207 h 20366"/>
              <a:gd name="T116" fmla="*/ 24055 w 24057"/>
              <a:gd name="T117" fmla="*/ 3762 h 20366"/>
              <a:gd name="T118" fmla="*/ 23828 w 24057"/>
              <a:gd name="T119" fmla="*/ 4393 h 20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057" h="20366">
                <a:moveTo>
                  <a:pt x="20368" y="11601"/>
                </a:moveTo>
                <a:lnTo>
                  <a:pt x="20368" y="16200"/>
                </a:lnTo>
                <a:lnTo>
                  <a:pt x="20367" y="16308"/>
                </a:lnTo>
                <a:lnTo>
                  <a:pt x="20357" y="16519"/>
                </a:lnTo>
                <a:lnTo>
                  <a:pt x="20339" y="16727"/>
                </a:lnTo>
                <a:lnTo>
                  <a:pt x="20309" y="16929"/>
                </a:lnTo>
                <a:lnTo>
                  <a:pt x="20271" y="17129"/>
                </a:lnTo>
                <a:lnTo>
                  <a:pt x="20224" y="17325"/>
                </a:lnTo>
                <a:lnTo>
                  <a:pt x="20166" y="17516"/>
                </a:lnTo>
                <a:lnTo>
                  <a:pt x="20099" y="17705"/>
                </a:lnTo>
                <a:lnTo>
                  <a:pt x="20023" y="17889"/>
                </a:lnTo>
                <a:lnTo>
                  <a:pt x="19937" y="18069"/>
                </a:lnTo>
                <a:lnTo>
                  <a:pt x="19842" y="18245"/>
                </a:lnTo>
                <a:lnTo>
                  <a:pt x="19737" y="18417"/>
                </a:lnTo>
                <a:lnTo>
                  <a:pt x="19622" y="18586"/>
                </a:lnTo>
                <a:lnTo>
                  <a:pt x="19498" y="18750"/>
                </a:lnTo>
                <a:lnTo>
                  <a:pt x="19364" y="18910"/>
                </a:lnTo>
                <a:lnTo>
                  <a:pt x="19221" y="19068"/>
                </a:lnTo>
                <a:lnTo>
                  <a:pt x="19145" y="19144"/>
                </a:lnTo>
                <a:lnTo>
                  <a:pt x="19068" y="19220"/>
                </a:lnTo>
                <a:lnTo>
                  <a:pt x="18912" y="19363"/>
                </a:lnTo>
                <a:lnTo>
                  <a:pt x="18752" y="19496"/>
                </a:lnTo>
                <a:lnTo>
                  <a:pt x="18587" y="19621"/>
                </a:lnTo>
                <a:lnTo>
                  <a:pt x="18418" y="19735"/>
                </a:lnTo>
                <a:lnTo>
                  <a:pt x="18246" y="19840"/>
                </a:lnTo>
                <a:lnTo>
                  <a:pt x="18070" y="19936"/>
                </a:lnTo>
                <a:lnTo>
                  <a:pt x="17890" y="20021"/>
                </a:lnTo>
                <a:lnTo>
                  <a:pt x="17706" y="20098"/>
                </a:lnTo>
                <a:lnTo>
                  <a:pt x="17518" y="20165"/>
                </a:lnTo>
                <a:lnTo>
                  <a:pt x="17326" y="20222"/>
                </a:lnTo>
                <a:lnTo>
                  <a:pt x="17131" y="20270"/>
                </a:lnTo>
                <a:lnTo>
                  <a:pt x="16931" y="20308"/>
                </a:lnTo>
                <a:lnTo>
                  <a:pt x="16727" y="20337"/>
                </a:lnTo>
                <a:lnTo>
                  <a:pt x="16520" y="20356"/>
                </a:lnTo>
                <a:lnTo>
                  <a:pt x="16309" y="20365"/>
                </a:lnTo>
                <a:lnTo>
                  <a:pt x="16202" y="20366"/>
                </a:lnTo>
                <a:lnTo>
                  <a:pt x="4166" y="20366"/>
                </a:lnTo>
                <a:lnTo>
                  <a:pt x="4059" y="20365"/>
                </a:lnTo>
                <a:lnTo>
                  <a:pt x="3848" y="20356"/>
                </a:lnTo>
                <a:lnTo>
                  <a:pt x="3641" y="20337"/>
                </a:lnTo>
                <a:lnTo>
                  <a:pt x="3437" y="20308"/>
                </a:lnTo>
                <a:lnTo>
                  <a:pt x="3238" y="20270"/>
                </a:lnTo>
                <a:lnTo>
                  <a:pt x="3042" y="20222"/>
                </a:lnTo>
                <a:lnTo>
                  <a:pt x="2850" y="20165"/>
                </a:lnTo>
                <a:lnTo>
                  <a:pt x="2663" y="20098"/>
                </a:lnTo>
                <a:lnTo>
                  <a:pt x="2478" y="20021"/>
                </a:lnTo>
                <a:lnTo>
                  <a:pt x="2298" y="19936"/>
                </a:lnTo>
                <a:lnTo>
                  <a:pt x="2122" y="19840"/>
                </a:lnTo>
                <a:lnTo>
                  <a:pt x="1950" y="19735"/>
                </a:lnTo>
                <a:lnTo>
                  <a:pt x="1782" y="19621"/>
                </a:lnTo>
                <a:lnTo>
                  <a:pt x="1617" y="19496"/>
                </a:lnTo>
                <a:lnTo>
                  <a:pt x="1456" y="19363"/>
                </a:lnTo>
                <a:lnTo>
                  <a:pt x="1300" y="19220"/>
                </a:lnTo>
                <a:lnTo>
                  <a:pt x="1223" y="19144"/>
                </a:lnTo>
                <a:lnTo>
                  <a:pt x="1147" y="19068"/>
                </a:lnTo>
                <a:lnTo>
                  <a:pt x="1004" y="18910"/>
                </a:lnTo>
                <a:lnTo>
                  <a:pt x="870" y="18750"/>
                </a:lnTo>
                <a:lnTo>
                  <a:pt x="747" y="18586"/>
                </a:lnTo>
                <a:lnTo>
                  <a:pt x="632" y="18417"/>
                </a:lnTo>
                <a:lnTo>
                  <a:pt x="527" y="18245"/>
                </a:lnTo>
                <a:lnTo>
                  <a:pt x="431" y="18069"/>
                </a:lnTo>
                <a:lnTo>
                  <a:pt x="345" y="17889"/>
                </a:lnTo>
                <a:lnTo>
                  <a:pt x="269" y="17705"/>
                </a:lnTo>
                <a:lnTo>
                  <a:pt x="202" y="17516"/>
                </a:lnTo>
                <a:lnTo>
                  <a:pt x="145" y="17325"/>
                </a:lnTo>
                <a:lnTo>
                  <a:pt x="97" y="17129"/>
                </a:lnTo>
                <a:lnTo>
                  <a:pt x="59" y="16929"/>
                </a:lnTo>
                <a:lnTo>
                  <a:pt x="30" y="16727"/>
                </a:lnTo>
                <a:lnTo>
                  <a:pt x="11" y="16519"/>
                </a:lnTo>
                <a:lnTo>
                  <a:pt x="1" y="16308"/>
                </a:lnTo>
                <a:lnTo>
                  <a:pt x="0" y="16200"/>
                </a:lnTo>
                <a:lnTo>
                  <a:pt x="0" y="4166"/>
                </a:lnTo>
                <a:lnTo>
                  <a:pt x="1" y="4058"/>
                </a:lnTo>
                <a:lnTo>
                  <a:pt x="11" y="3847"/>
                </a:lnTo>
                <a:lnTo>
                  <a:pt x="30" y="3640"/>
                </a:lnTo>
                <a:lnTo>
                  <a:pt x="59" y="3436"/>
                </a:lnTo>
                <a:lnTo>
                  <a:pt x="97" y="3236"/>
                </a:lnTo>
                <a:lnTo>
                  <a:pt x="145" y="3041"/>
                </a:lnTo>
                <a:lnTo>
                  <a:pt x="202" y="2849"/>
                </a:lnTo>
                <a:lnTo>
                  <a:pt x="269" y="2661"/>
                </a:lnTo>
                <a:lnTo>
                  <a:pt x="345" y="2478"/>
                </a:lnTo>
                <a:lnTo>
                  <a:pt x="431" y="2298"/>
                </a:lnTo>
                <a:lnTo>
                  <a:pt x="527" y="2121"/>
                </a:lnTo>
                <a:lnTo>
                  <a:pt x="632" y="1948"/>
                </a:lnTo>
                <a:lnTo>
                  <a:pt x="747" y="1780"/>
                </a:lnTo>
                <a:lnTo>
                  <a:pt x="870" y="1615"/>
                </a:lnTo>
                <a:lnTo>
                  <a:pt x="1004" y="1455"/>
                </a:lnTo>
                <a:lnTo>
                  <a:pt x="1147" y="1298"/>
                </a:lnTo>
                <a:lnTo>
                  <a:pt x="1223" y="1221"/>
                </a:lnTo>
                <a:lnTo>
                  <a:pt x="1300" y="1147"/>
                </a:lnTo>
                <a:lnTo>
                  <a:pt x="1456" y="1003"/>
                </a:lnTo>
                <a:lnTo>
                  <a:pt x="1617" y="869"/>
                </a:lnTo>
                <a:lnTo>
                  <a:pt x="1782" y="745"/>
                </a:lnTo>
                <a:lnTo>
                  <a:pt x="1950" y="630"/>
                </a:lnTo>
                <a:lnTo>
                  <a:pt x="2122" y="526"/>
                </a:lnTo>
                <a:lnTo>
                  <a:pt x="2298" y="430"/>
                </a:lnTo>
                <a:lnTo>
                  <a:pt x="2478" y="344"/>
                </a:lnTo>
                <a:lnTo>
                  <a:pt x="2663" y="268"/>
                </a:lnTo>
                <a:lnTo>
                  <a:pt x="2850" y="201"/>
                </a:lnTo>
                <a:lnTo>
                  <a:pt x="3042" y="143"/>
                </a:lnTo>
                <a:lnTo>
                  <a:pt x="3238" y="95"/>
                </a:lnTo>
                <a:lnTo>
                  <a:pt x="3437" y="57"/>
                </a:lnTo>
                <a:lnTo>
                  <a:pt x="3641" y="29"/>
                </a:lnTo>
                <a:lnTo>
                  <a:pt x="3848" y="10"/>
                </a:lnTo>
                <a:lnTo>
                  <a:pt x="4059" y="0"/>
                </a:lnTo>
                <a:lnTo>
                  <a:pt x="4166" y="0"/>
                </a:lnTo>
                <a:lnTo>
                  <a:pt x="16202" y="0"/>
                </a:lnTo>
                <a:lnTo>
                  <a:pt x="16315" y="1"/>
                </a:lnTo>
                <a:lnTo>
                  <a:pt x="16539" y="12"/>
                </a:lnTo>
                <a:lnTo>
                  <a:pt x="16759" y="35"/>
                </a:lnTo>
                <a:lnTo>
                  <a:pt x="16974" y="68"/>
                </a:lnTo>
                <a:lnTo>
                  <a:pt x="17186" y="114"/>
                </a:lnTo>
                <a:lnTo>
                  <a:pt x="17393" y="170"/>
                </a:lnTo>
                <a:lnTo>
                  <a:pt x="17597" y="237"/>
                </a:lnTo>
                <a:lnTo>
                  <a:pt x="17796" y="317"/>
                </a:lnTo>
                <a:lnTo>
                  <a:pt x="17894" y="361"/>
                </a:lnTo>
                <a:lnTo>
                  <a:pt x="17920" y="374"/>
                </a:lnTo>
                <a:lnTo>
                  <a:pt x="17969" y="403"/>
                </a:lnTo>
                <a:lnTo>
                  <a:pt x="18013" y="437"/>
                </a:lnTo>
                <a:lnTo>
                  <a:pt x="18051" y="474"/>
                </a:lnTo>
                <a:lnTo>
                  <a:pt x="18083" y="516"/>
                </a:lnTo>
                <a:lnTo>
                  <a:pt x="18110" y="562"/>
                </a:lnTo>
                <a:lnTo>
                  <a:pt x="18132" y="612"/>
                </a:lnTo>
                <a:lnTo>
                  <a:pt x="18148" y="665"/>
                </a:lnTo>
                <a:lnTo>
                  <a:pt x="18155" y="694"/>
                </a:lnTo>
                <a:lnTo>
                  <a:pt x="18159" y="725"/>
                </a:lnTo>
                <a:lnTo>
                  <a:pt x="18163" y="783"/>
                </a:lnTo>
                <a:lnTo>
                  <a:pt x="18160" y="841"/>
                </a:lnTo>
                <a:lnTo>
                  <a:pt x="18152" y="895"/>
                </a:lnTo>
                <a:lnTo>
                  <a:pt x="18135" y="948"/>
                </a:lnTo>
                <a:lnTo>
                  <a:pt x="18111" y="998"/>
                </a:lnTo>
                <a:lnTo>
                  <a:pt x="18082" y="1046"/>
                </a:lnTo>
                <a:lnTo>
                  <a:pt x="18045" y="1091"/>
                </a:lnTo>
                <a:lnTo>
                  <a:pt x="18025" y="1113"/>
                </a:lnTo>
                <a:lnTo>
                  <a:pt x="17315" y="1822"/>
                </a:lnTo>
                <a:lnTo>
                  <a:pt x="17279" y="1857"/>
                </a:lnTo>
                <a:lnTo>
                  <a:pt x="17201" y="1911"/>
                </a:lnTo>
                <a:lnTo>
                  <a:pt x="17118" y="1947"/>
                </a:lnTo>
                <a:lnTo>
                  <a:pt x="17030" y="1966"/>
                </a:lnTo>
                <a:lnTo>
                  <a:pt x="16983" y="1967"/>
                </a:lnTo>
                <a:lnTo>
                  <a:pt x="16959" y="1966"/>
                </a:lnTo>
                <a:lnTo>
                  <a:pt x="16894" y="1952"/>
                </a:lnTo>
                <a:lnTo>
                  <a:pt x="16853" y="1937"/>
                </a:lnTo>
                <a:lnTo>
                  <a:pt x="16769" y="1917"/>
                </a:lnTo>
                <a:lnTo>
                  <a:pt x="16605" y="1884"/>
                </a:lnTo>
                <a:lnTo>
                  <a:pt x="16442" y="1863"/>
                </a:lnTo>
                <a:lnTo>
                  <a:pt x="16281" y="1852"/>
                </a:lnTo>
                <a:lnTo>
                  <a:pt x="16202" y="1851"/>
                </a:lnTo>
                <a:lnTo>
                  <a:pt x="4166" y="1851"/>
                </a:lnTo>
                <a:lnTo>
                  <a:pt x="4048" y="1853"/>
                </a:lnTo>
                <a:lnTo>
                  <a:pt x="3875" y="1867"/>
                </a:lnTo>
                <a:lnTo>
                  <a:pt x="3762" y="1883"/>
                </a:lnTo>
                <a:lnTo>
                  <a:pt x="3651" y="1905"/>
                </a:lnTo>
                <a:lnTo>
                  <a:pt x="3543" y="1931"/>
                </a:lnTo>
                <a:lnTo>
                  <a:pt x="3436" y="1964"/>
                </a:lnTo>
                <a:lnTo>
                  <a:pt x="3332" y="2000"/>
                </a:lnTo>
                <a:lnTo>
                  <a:pt x="3230" y="2043"/>
                </a:lnTo>
                <a:lnTo>
                  <a:pt x="3130" y="2090"/>
                </a:lnTo>
                <a:lnTo>
                  <a:pt x="3032" y="2144"/>
                </a:lnTo>
                <a:lnTo>
                  <a:pt x="2936" y="2202"/>
                </a:lnTo>
                <a:lnTo>
                  <a:pt x="2843" y="2266"/>
                </a:lnTo>
                <a:lnTo>
                  <a:pt x="2752" y="2335"/>
                </a:lnTo>
                <a:lnTo>
                  <a:pt x="2618" y="2447"/>
                </a:lnTo>
                <a:lnTo>
                  <a:pt x="2533" y="2531"/>
                </a:lnTo>
                <a:lnTo>
                  <a:pt x="2449" y="2617"/>
                </a:lnTo>
                <a:lnTo>
                  <a:pt x="2336" y="2750"/>
                </a:lnTo>
                <a:lnTo>
                  <a:pt x="2267" y="2841"/>
                </a:lnTo>
                <a:lnTo>
                  <a:pt x="2204" y="2934"/>
                </a:lnTo>
                <a:lnTo>
                  <a:pt x="2145" y="3031"/>
                </a:lnTo>
                <a:lnTo>
                  <a:pt x="2092" y="3129"/>
                </a:lnTo>
                <a:lnTo>
                  <a:pt x="2044" y="3229"/>
                </a:lnTo>
                <a:lnTo>
                  <a:pt x="2001" y="3330"/>
                </a:lnTo>
                <a:lnTo>
                  <a:pt x="1964" y="3435"/>
                </a:lnTo>
                <a:lnTo>
                  <a:pt x="1933" y="3542"/>
                </a:lnTo>
                <a:lnTo>
                  <a:pt x="1905" y="3651"/>
                </a:lnTo>
                <a:lnTo>
                  <a:pt x="1885" y="3761"/>
                </a:lnTo>
                <a:lnTo>
                  <a:pt x="1869" y="3874"/>
                </a:lnTo>
                <a:lnTo>
                  <a:pt x="1854" y="4047"/>
                </a:lnTo>
                <a:lnTo>
                  <a:pt x="1852" y="4166"/>
                </a:lnTo>
                <a:lnTo>
                  <a:pt x="1852" y="16200"/>
                </a:lnTo>
                <a:lnTo>
                  <a:pt x="1854" y="16319"/>
                </a:lnTo>
                <a:lnTo>
                  <a:pt x="1869" y="16492"/>
                </a:lnTo>
                <a:lnTo>
                  <a:pt x="1885" y="16605"/>
                </a:lnTo>
                <a:lnTo>
                  <a:pt x="1905" y="16716"/>
                </a:lnTo>
                <a:lnTo>
                  <a:pt x="1933" y="16824"/>
                </a:lnTo>
                <a:lnTo>
                  <a:pt x="1964" y="16931"/>
                </a:lnTo>
                <a:lnTo>
                  <a:pt x="2001" y="17035"/>
                </a:lnTo>
                <a:lnTo>
                  <a:pt x="2044" y="17138"/>
                </a:lnTo>
                <a:lnTo>
                  <a:pt x="2092" y="17238"/>
                </a:lnTo>
                <a:lnTo>
                  <a:pt x="2145" y="17335"/>
                </a:lnTo>
                <a:lnTo>
                  <a:pt x="2204" y="17431"/>
                </a:lnTo>
                <a:lnTo>
                  <a:pt x="2267" y="17524"/>
                </a:lnTo>
                <a:lnTo>
                  <a:pt x="2336" y="17616"/>
                </a:lnTo>
                <a:lnTo>
                  <a:pt x="2449" y="17750"/>
                </a:lnTo>
                <a:lnTo>
                  <a:pt x="2533" y="17835"/>
                </a:lnTo>
                <a:lnTo>
                  <a:pt x="2618" y="17918"/>
                </a:lnTo>
                <a:lnTo>
                  <a:pt x="2752" y="18031"/>
                </a:lnTo>
                <a:lnTo>
                  <a:pt x="2843" y="18100"/>
                </a:lnTo>
                <a:lnTo>
                  <a:pt x="2936" y="18164"/>
                </a:lnTo>
                <a:lnTo>
                  <a:pt x="3032" y="18223"/>
                </a:lnTo>
                <a:lnTo>
                  <a:pt x="3130" y="18276"/>
                </a:lnTo>
                <a:lnTo>
                  <a:pt x="3230" y="18324"/>
                </a:lnTo>
                <a:lnTo>
                  <a:pt x="3332" y="18366"/>
                </a:lnTo>
                <a:lnTo>
                  <a:pt x="3436" y="18403"/>
                </a:lnTo>
                <a:lnTo>
                  <a:pt x="3543" y="18434"/>
                </a:lnTo>
                <a:lnTo>
                  <a:pt x="3651" y="18461"/>
                </a:lnTo>
                <a:lnTo>
                  <a:pt x="3762" y="18483"/>
                </a:lnTo>
                <a:lnTo>
                  <a:pt x="3875" y="18498"/>
                </a:lnTo>
                <a:lnTo>
                  <a:pt x="4048" y="18513"/>
                </a:lnTo>
                <a:lnTo>
                  <a:pt x="4166" y="18514"/>
                </a:lnTo>
                <a:lnTo>
                  <a:pt x="16202" y="18514"/>
                </a:lnTo>
                <a:lnTo>
                  <a:pt x="16320" y="18513"/>
                </a:lnTo>
                <a:lnTo>
                  <a:pt x="16494" y="18498"/>
                </a:lnTo>
                <a:lnTo>
                  <a:pt x="16607" y="18483"/>
                </a:lnTo>
                <a:lnTo>
                  <a:pt x="16717" y="18461"/>
                </a:lnTo>
                <a:lnTo>
                  <a:pt x="16826" y="18434"/>
                </a:lnTo>
                <a:lnTo>
                  <a:pt x="16932" y="18403"/>
                </a:lnTo>
                <a:lnTo>
                  <a:pt x="17036" y="18366"/>
                </a:lnTo>
                <a:lnTo>
                  <a:pt x="17138" y="18324"/>
                </a:lnTo>
                <a:lnTo>
                  <a:pt x="17238" y="18276"/>
                </a:lnTo>
                <a:lnTo>
                  <a:pt x="17337" y="18223"/>
                </a:lnTo>
                <a:lnTo>
                  <a:pt x="17432" y="18164"/>
                </a:lnTo>
                <a:lnTo>
                  <a:pt x="17526" y="18100"/>
                </a:lnTo>
                <a:lnTo>
                  <a:pt x="17617" y="18031"/>
                </a:lnTo>
                <a:lnTo>
                  <a:pt x="17750" y="17918"/>
                </a:lnTo>
                <a:lnTo>
                  <a:pt x="17836" y="17835"/>
                </a:lnTo>
                <a:lnTo>
                  <a:pt x="17919" y="17750"/>
                </a:lnTo>
                <a:lnTo>
                  <a:pt x="18032" y="17616"/>
                </a:lnTo>
                <a:lnTo>
                  <a:pt x="18102" y="17524"/>
                </a:lnTo>
                <a:lnTo>
                  <a:pt x="18165" y="17431"/>
                </a:lnTo>
                <a:lnTo>
                  <a:pt x="18223" y="17335"/>
                </a:lnTo>
                <a:lnTo>
                  <a:pt x="18276" y="17238"/>
                </a:lnTo>
                <a:lnTo>
                  <a:pt x="18324" y="17138"/>
                </a:lnTo>
                <a:lnTo>
                  <a:pt x="18367" y="17035"/>
                </a:lnTo>
                <a:lnTo>
                  <a:pt x="18404" y="16931"/>
                </a:lnTo>
                <a:lnTo>
                  <a:pt x="18436" y="16824"/>
                </a:lnTo>
                <a:lnTo>
                  <a:pt x="18463" y="16716"/>
                </a:lnTo>
                <a:lnTo>
                  <a:pt x="18484" y="16605"/>
                </a:lnTo>
                <a:lnTo>
                  <a:pt x="18500" y="16492"/>
                </a:lnTo>
                <a:lnTo>
                  <a:pt x="18514" y="16319"/>
                </a:lnTo>
                <a:lnTo>
                  <a:pt x="18516" y="16200"/>
                </a:lnTo>
                <a:lnTo>
                  <a:pt x="18516" y="12526"/>
                </a:lnTo>
                <a:lnTo>
                  <a:pt x="18517" y="12480"/>
                </a:lnTo>
                <a:lnTo>
                  <a:pt x="18533" y="12394"/>
                </a:lnTo>
                <a:lnTo>
                  <a:pt x="18566" y="12313"/>
                </a:lnTo>
                <a:lnTo>
                  <a:pt x="18615" y="12242"/>
                </a:lnTo>
                <a:lnTo>
                  <a:pt x="18646" y="12208"/>
                </a:lnTo>
                <a:lnTo>
                  <a:pt x="19572" y="11283"/>
                </a:lnTo>
                <a:lnTo>
                  <a:pt x="19609" y="11248"/>
                </a:lnTo>
                <a:lnTo>
                  <a:pt x="19687" y="11194"/>
                </a:lnTo>
                <a:lnTo>
                  <a:pt x="19769" y="11157"/>
                </a:lnTo>
                <a:lnTo>
                  <a:pt x="19858" y="11139"/>
                </a:lnTo>
                <a:lnTo>
                  <a:pt x="19905" y="11137"/>
                </a:lnTo>
                <a:lnTo>
                  <a:pt x="19948" y="11139"/>
                </a:lnTo>
                <a:lnTo>
                  <a:pt x="20035" y="11161"/>
                </a:lnTo>
                <a:lnTo>
                  <a:pt x="20078" y="11181"/>
                </a:lnTo>
                <a:lnTo>
                  <a:pt x="20114" y="11196"/>
                </a:lnTo>
                <a:lnTo>
                  <a:pt x="20177" y="11231"/>
                </a:lnTo>
                <a:lnTo>
                  <a:pt x="20231" y="11272"/>
                </a:lnTo>
                <a:lnTo>
                  <a:pt x="20277" y="11318"/>
                </a:lnTo>
                <a:lnTo>
                  <a:pt x="20313" y="11371"/>
                </a:lnTo>
                <a:lnTo>
                  <a:pt x="20340" y="11429"/>
                </a:lnTo>
                <a:lnTo>
                  <a:pt x="20358" y="11493"/>
                </a:lnTo>
                <a:lnTo>
                  <a:pt x="20367" y="11563"/>
                </a:lnTo>
                <a:lnTo>
                  <a:pt x="20368" y="11601"/>
                </a:lnTo>
                <a:close/>
                <a:moveTo>
                  <a:pt x="23709" y="4527"/>
                </a:moveTo>
                <a:lnTo>
                  <a:pt x="11934" y="16301"/>
                </a:lnTo>
                <a:lnTo>
                  <a:pt x="11891" y="16345"/>
                </a:lnTo>
                <a:lnTo>
                  <a:pt x="11800" y="16421"/>
                </a:lnTo>
                <a:lnTo>
                  <a:pt x="11705" y="16486"/>
                </a:lnTo>
                <a:lnTo>
                  <a:pt x="11606" y="16540"/>
                </a:lnTo>
                <a:lnTo>
                  <a:pt x="11503" y="16583"/>
                </a:lnTo>
                <a:lnTo>
                  <a:pt x="11396" y="16616"/>
                </a:lnTo>
                <a:lnTo>
                  <a:pt x="11284" y="16638"/>
                </a:lnTo>
                <a:lnTo>
                  <a:pt x="11169" y="16648"/>
                </a:lnTo>
                <a:lnTo>
                  <a:pt x="11110" y="16648"/>
                </a:lnTo>
                <a:lnTo>
                  <a:pt x="11051" y="16648"/>
                </a:lnTo>
                <a:lnTo>
                  <a:pt x="10935" y="16638"/>
                </a:lnTo>
                <a:lnTo>
                  <a:pt x="10824" y="16616"/>
                </a:lnTo>
                <a:lnTo>
                  <a:pt x="10717" y="16583"/>
                </a:lnTo>
                <a:lnTo>
                  <a:pt x="10614" y="16540"/>
                </a:lnTo>
                <a:lnTo>
                  <a:pt x="10515" y="16486"/>
                </a:lnTo>
                <a:lnTo>
                  <a:pt x="10420" y="16421"/>
                </a:lnTo>
                <a:lnTo>
                  <a:pt x="10330" y="16345"/>
                </a:lnTo>
                <a:lnTo>
                  <a:pt x="10285" y="16301"/>
                </a:lnTo>
                <a:lnTo>
                  <a:pt x="4065" y="10082"/>
                </a:lnTo>
                <a:lnTo>
                  <a:pt x="4023" y="10038"/>
                </a:lnTo>
                <a:lnTo>
                  <a:pt x="3947" y="9947"/>
                </a:lnTo>
                <a:lnTo>
                  <a:pt x="3882" y="9852"/>
                </a:lnTo>
                <a:lnTo>
                  <a:pt x="3828" y="9753"/>
                </a:lnTo>
                <a:lnTo>
                  <a:pt x="3784" y="9650"/>
                </a:lnTo>
                <a:lnTo>
                  <a:pt x="3752" y="9543"/>
                </a:lnTo>
                <a:lnTo>
                  <a:pt x="3730" y="9432"/>
                </a:lnTo>
                <a:lnTo>
                  <a:pt x="3719" y="9317"/>
                </a:lnTo>
                <a:lnTo>
                  <a:pt x="3718" y="9257"/>
                </a:lnTo>
                <a:lnTo>
                  <a:pt x="3719" y="9198"/>
                </a:lnTo>
                <a:lnTo>
                  <a:pt x="3730" y="9083"/>
                </a:lnTo>
                <a:lnTo>
                  <a:pt x="3752" y="8972"/>
                </a:lnTo>
                <a:lnTo>
                  <a:pt x="3784" y="8864"/>
                </a:lnTo>
                <a:lnTo>
                  <a:pt x="3828" y="8761"/>
                </a:lnTo>
                <a:lnTo>
                  <a:pt x="3882" y="8663"/>
                </a:lnTo>
                <a:lnTo>
                  <a:pt x="3947" y="8567"/>
                </a:lnTo>
                <a:lnTo>
                  <a:pt x="4023" y="8476"/>
                </a:lnTo>
                <a:lnTo>
                  <a:pt x="4065" y="8433"/>
                </a:lnTo>
                <a:lnTo>
                  <a:pt x="5657" y="6841"/>
                </a:lnTo>
                <a:lnTo>
                  <a:pt x="5700" y="6799"/>
                </a:lnTo>
                <a:lnTo>
                  <a:pt x="5792" y="6723"/>
                </a:lnTo>
                <a:lnTo>
                  <a:pt x="5886" y="6658"/>
                </a:lnTo>
                <a:lnTo>
                  <a:pt x="5985" y="6604"/>
                </a:lnTo>
                <a:lnTo>
                  <a:pt x="6088" y="6560"/>
                </a:lnTo>
                <a:lnTo>
                  <a:pt x="6195" y="6528"/>
                </a:lnTo>
                <a:lnTo>
                  <a:pt x="6307" y="6506"/>
                </a:lnTo>
                <a:lnTo>
                  <a:pt x="6422" y="6495"/>
                </a:lnTo>
                <a:lnTo>
                  <a:pt x="6481" y="6494"/>
                </a:lnTo>
                <a:lnTo>
                  <a:pt x="6540" y="6495"/>
                </a:lnTo>
                <a:lnTo>
                  <a:pt x="6656" y="6506"/>
                </a:lnTo>
                <a:lnTo>
                  <a:pt x="6767" y="6528"/>
                </a:lnTo>
                <a:lnTo>
                  <a:pt x="6874" y="6560"/>
                </a:lnTo>
                <a:lnTo>
                  <a:pt x="6977" y="6604"/>
                </a:lnTo>
                <a:lnTo>
                  <a:pt x="7076" y="6658"/>
                </a:lnTo>
                <a:lnTo>
                  <a:pt x="7171" y="6723"/>
                </a:lnTo>
                <a:lnTo>
                  <a:pt x="7262" y="6799"/>
                </a:lnTo>
                <a:lnTo>
                  <a:pt x="7306" y="6841"/>
                </a:lnTo>
                <a:lnTo>
                  <a:pt x="11110" y="10646"/>
                </a:lnTo>
                <a:lnTo>
                  <a:pt x="20469" y="1287"/>
                </a:lnTo>
                <a:lnTo>
                  <a:pt x="20512" y="1244"/>
                </a:lnTo>
                <a:lnTo>
                  <a:pt x="20603" y="1168"/>
                </a:lnTo>
                <a:lnTo>
                  <a:pt x="20699" y="1103"/>
                </a:lnTo>
                <a:lnTo>
                  <a:pt x="20798" y="1049"/>
                </a:lnTo>
                <a:lnTo>
                  <a:pt x="20901" y="1006"/>
                </a:lnTo>
                <a:lnTo>
                  <a:pt x="21008" y="973"/>
                </a:lnTo>
                <a:lnTo>
                  <a:pt x="21119" y="951"/>
                </a:lnTo>
                <a:lnTo>
                  <a:pt x="21234" y="940"/>
                </a:lnTo>
                <a:lnTo>
                  <a:pt x="21293" y="939"/>
                </a:lnTo>
                <a:lnTo>
                  <a:pt x="21353" y="940"/>
                </a:lnTo>
                <a:lnTo>
                  <a:pt x="21468" y="951"/>
                </a:lnTo>
                <a:lnTo>
                  <a:pt x="21579" y="973"/>
                </a:lnTo>
                <a:lnTo>
                  <a:pt x="21686" y="1006"/>
                </a:lnTo>
                <a:lnTo>
                  <a:pt x="21789" y="1049"/>
                </a:lnTo>
                <a:lnTo>
                  <a:pt x="21888" y="1103"/>
                </a:lnTo>
                <a:lnTo>
                  <a:pt x="21983" y="1168"/>
                </a:lnTo>
                <a:lnTo>
                  <a:pt x="22074" y="1244"/>
                </a:lnTo>
                <a:lnTo>
                  <a:pt x="22118" y="1287"/>
                </a:lnTo>
                <a:lnTo>
                  <a:pt x="23709" y="2878"/>
                </a:lnTo>
                <a:lnTo>
                  <a:pt x="23752" y="2921"/>
                </a:lnTo>
                <a:lnTo>
                  <a:pt x="23828" y="3013"/>
                </a:lnTo>
                <a:lnTo>
                  <a:pt x="23893" y="3108"/>
                </a:lnTo>
                <a:lnTo>
                  <a:pt x="23947" y="3207"/>
                </a:lnTo>
                <a:lnTo>
                  <a:pt x="23990" y="3310"/>
                </a:lnTo>
                <a:lnTo>
                  <a:pt x="24023" y="3417"/>
                </a:lnTo>
                <a:lnTo>
                  <a:pt x="24045" y="3528"/>
                </a:lnTo>
                <a:lnTo>
                  <a:pt x="24055" y="3643"/>
                </a:lnTo>
                <a:lnTo>
                  <a:pt x="24057" y="3703"/>
                </a:lnTo>
                <a:lnTo>
                  <a:pt x="24055" y="3762"/>
                </a:lnTo>
                <a:lnTo>
                  <a:pt x="24045" y="3877"/>
                </a:lnTo>
                <a:lnTo>
                  <a:pt x="24023" y="3988"/>
                </a:lnTo>
                <a:lnTo>
                  <a:pt x="23990" y="4095"/>
                </a:lnTo>
                <a:lnTo>
                  <a:pt x="23947" y="4198"/>
                </a:lnTo>
                <a:lnTo>
                  <a:pt x="23893" y="4297"/>
                </a:lnTo>
                <a:lnTo>
                  <a:pt x="23828" y="4393"/>
                </a:lnTo>
                <a:lnTo>
                  <a:pt x="23752" y="4484"/>
                </a:lnTo>
                <a:lnTo>
                  <a:pt x="23709" y="45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35" name="Shape 353">
            <a:extLst>
              <a:ext uri="{FF2B5EF4-FFF2-40B4-BE49-F238E27FC236}">
                <a16:creationId xmlns:a16="http://schemas.microsoft.com/office/drawing/2014/main" id="{C5C75899-8432-4C41-9422-AF75F0C2223C}"/>
              </a:ext>
            </a:extLst>
          </p:cNvPr>
          <p:cNvSpPr txBox="1">
            <a:spLocks/>
          </p:cNvSpPr>
          <p:nvPr/>
        </p:nvSpPr>
        <p:spPr>
          <a:xfrm>
            <a:off x="6999767" y="1866036"/>
            <a:ext cx="548640" cy="15009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9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6" name="Shape 353">
            <a:extLst>
              <a:ext uri="{FF2B5EF4-FFF2-40B4-BE49-F238E27FC236}">
                <a16:creationId xmlns:a16="http://schemas.microsoft.com/office/drawing/2014/main" id="{65D1E420-7F52-4B52-828B-2A4A98C19D4F}"/>
              </a:ext>
            </a:extLst>
          </p:cNvPr>
          <p:cNvSpPr txBox="1">
            <a:spLocks/>
          </p:cNvSpPr>
          <p:nvPr/>
        </p:nvSpPr>
        <p:spPr>
          <a:xfrm>
            <a:off x="7555620" y="1866036"/>
            <a:ext cx="548640" cy="15009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7" name="Shape 353">
            <a:extLst>
              <a:ext uri="{FF2B5EF4-FFF2-40B4-BE49-F238E27FC236}">
                <a16:creationId xmlns:a16="http://schemas.microsoft.com/office/drawing/2014/main" id="{5E042CB5-98FF-4ED0-A128-0B3760960E98}"/>
              </a:ext>
            </a:extLst>
          </p:cNvPr>
          <p:cNvSpPr txBox="1">
            <a:spLocks/>
          </p:cNvSpPr>
          <p:nvPr/>
        </p:nvSpPr>
        <p:spPr>
          <a:xfrm>
            <a:off x="8111474" y="1866036"/>
            <a:ext cx="548640" cy="15009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8" name="Shape 353">
            <a:extLst>
              <a:ext uri="{FF2B5EF4-FFF2-40B4-BE49-F238E27FC236}">
                <a16:creationId xmlns:a16="http://schemas.microsoft.com/office/drawing/2014/main" id="{CFE3E43E-27E8-41C8-8A38-BBA0E5202F8A}"/>
              </a:ext>
            </a:extLst>
          </p:cNvPr>
          <p:cNvSpPr txBox="1">
            <a:spLocks/>
          </p:cNvSpPr>
          <p:nvPr/>
        </p:nvSpPr>
        <p:spPr>
          <a:xfrm>
            <a:off x="8667328" y="1866036"/>
            <a:ext cx="548640" cy="15009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9" name="Shape 353">
            <a:extLst>
              <a:ext uri="{FF2B5EF4-FFF2-40B4-BE49-F238E27FC236}">
                <a16:creationId xmlns:a16="http://schemas.microsoft.com/office/drawing/2014/main" id="{2278DD7E-C6B9-45F3-8173-120881303B45}"/>
              </a:ext>
            </a:extLst>
          </p:cNvPr>
          <p:cNvSpPr txBox="1">
            <a:spLocks/>
          </p:cNvSpPr>
          <p:nvPr/>
        </p:nvSpPr>
        <p:spPr>
          <a:xfrm>
            <a:off x="6443914" y="1866036"/>
            <a:ext cx="548640" cy="15009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9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41" name="Freeform 31">
            <a:extLst>
              <a:ext uri="{FF2B5EF4-FFF2-40B4-BE49-F238E27FC236}">
                <a16:creationId xmlns:a16="http://schemas.microsoft.com/office/drawing/2014/main" id="{F2D15655-903F-46FA-9271-AB25DFF653F0}"/>
              </a:ext>
            </a:extLst>
          </p:cNvPr>
          <p:cNvSpPr>
            <a:spLocks noChangeAspect="1"/>
          </p:cNvSpPr>
          <p:nvPr/>
        </p:nvSpPr>
        <p:spPr bwMode="auto">
          <a:xfrm>
            <a:off x="8796547" y="2045991"/>
            <a:ext cx="290203" cy="290203"/>
          </a:xfrm>
          <a:custGeom>
            <a:avLst/>
            <a:gdLst>
              <a:gd name="T0" fmla="*/ 1379 w 3543"/>
              <a:gd name="T1" fmla="*/ 36 h 3540"/>
              <a:gd name="T2" fmla="*/ 1126 w 3543"/>
              <a:gd name="T3" fmla="*/ 115 h 3540"/>
              <a:gd name="T4" fmla="*/ 890 w 3543"/>
              <a:gd name="T5" fmla="*/ 230 h 3540"/>
              <a:gd name="T6" fmla="*/ 670 w 3543"/>
              <a:gd name="T7" fmla="*/ 386 h 3540"/>
              <a:gd name="T8" fmla="*/ 512 w 3543"/>
              <a:gd name="T9" fmla="*/ 528 h 3540"/>
              <a:gd name="T10" fmla="*/ 368 w 3543"/>
              <a:gd name="T11" fmla="*/ 685 h 3540"/>
              <a:gd name="T12" fmla="*/ 231 w 3543"/>
              <a:gd name="T13" fmla="*/ 898 h 3540"/>
              <a:gd name="T14" fmla="*/ 138 w 3543"/>
              <a:gd name="T15" fmla="*/ 1090 h 3540"/>
              <a:gd name="T16" fmla="*/ 44 w 3543"/>
              <a:gd name="T17" fmla="*/ 1360 h 3540"/>
              <a:gd name="T18" fmla="*/ 7 w 3543"/>
              <a:gd name="T19" fmla="*/ 1573 h 3540"/>
              <a:gd name="T20" fmla="*/ 4 w 3543"/>
              <a:gd name="T21" fmla="*/ 1860 h 3540"/>
              <a:gd name="T22" fmla="*/ 27 w 3543"/>
              <a:gd name="T23" fmla="*/ 2077 h 3540"/>
              <a:gd name="T24" fmla="*/ 92 w 3543"/>
              <a:gd name="T25" fmla="*/ 2344 h 3540"/>
              <a:gd name="T26" fmla="*/ 198 w 3543"/>
              <a:gd name="T27" fmla="*/ 2591 h 3540"/>
              <a:gd name="T28" fmla="*/ 345 w 3543"/>
              <a:gd name="T29" fmla="*/ 2829 h 3540"/>
              <a:gd name="T30" fmla="*/ 453 w 3543"/>
              <a:gd name="T31" fmla="*/ 2964 h 3540"/>
              <a:gd name="T32" fmla="*/ 743 w 3543"/>
              <a:gd name="T33" fmla="*/ 3223 h 3540"/>
              <a:gd name="T34" fmla="*/ 1084 w 3543"/>
              <a:gd name="T35" fmla="*/ 3409 h 3540"/>
              <a:gd name="T36" fmla="*/ 1466 w 3543"/>
              <a:gd name="T37" fmla="*/ 3515 h 3540"/>
              <a:gd name="T38" fmla="*/ 1770 w 3543"/>
              <a:gd name="T39" fmla="*/ 3540 h 3540"/>
              <a:gd name="T40" fmla="*/ 1952 w 3543"/>
              <a:gd name="T41" fmla="*/ 3531 h 3540"/>
              <a:gd name="T42" fmla="*/ 2185 w 3543"/>
              <a:gd name="T43" fmla="*/ 3495 h 3540"/>
              <a:gd name="T44" fmla="*/ 2405 w 3543"/>
              <a:gd name="T45" fmla="*/ 3431 h 3540"/>
              <a:gd name="T46" fmla="*/ 2612 w 3543"/>
              <a:gd name="T47" fmla="*/ 3338 h 3540"/>
              <a:gd name="T48" fmla="*/ 2803 w 3543"/>
              <a:gd name="T49" fmla="*/ 3219 h 3540"/>
              <a:gd name="T50" fmla="*/ 2979 w 3543"/>
              <a:gd name="T51" fmla="*/ 3075 h 3540"/>
              <a:gd name="T52" fmla="*/ 3137 w 3543"/>
              <a:gd name="T53" fmla="*/ 2904 h 3540"/>
              <a:gd name="T54" fmla="*/ 3277 w 3543"/>
              <a:gd name="T55" fmla="*/ 2709 h 3540"/>
              <a:gd name="T56" fmla="*/ 3354 w 3543"/>
              <a:gd name="T57" fmla="*/ 2574 h 3540"/>
              <a:gd name="T58" fmla="*/ 3487 w 3543"/>
              <a:gd name="T59" fmla="*/ 2231 h 3540"/>
              <a:gd name="T60" fmla="*/ 3543 w 3543"/>
              <a:gd name="T61" fmla="*/ 1876 h 3540"/>
              <a:gd name="T62" fmla="*/ 3525 w 3543"/>
              <a:gd name="T63" fmla="*/ 1520 h 3540"/>
              <a:gd name="T64" fmla="*/ 3438 w 3543"/>
              <a:gd name="T65" fmla="*/ 1176 h 3540"/>
              <a:gd name="T66" fmla="*/ 3285 w 3543"/>
              <a:gd name="T67" fmla="*/ 854 h 3540"/>
              <a:gd name="T68" fmla="*/ 3069 w 3543"/>
              <a:gd name="T69" fmla="*/ 566 h 3540"/>
              <a:gd name="T70" fmla="*/ 2793 w 3543"/>
              <a:gd name="T71" fmla="*/ 322 h 3540"/>
              <a:gd name="T72" fmla="*/ 2550 w 3543"/>
              <a:gd name="T73" fmla="*/ 179 h 3540"/>
              <a:gd name="T74" fmla="*/ 2283 w 3543"/>
              <a:gd name="T75" fmla="*/ 69 h 3540"/>
              <a:gd name="T76" fmla="*/ 2133 w 3543"/>
              <a:gd name="T77" fmla="*/ 30 h 3540"/>
              <a:gd name="T78" fmla="*/ 1724 w 3543"/>
              <a:gd name="T79" fmla="*/ 0 h 3540"/>
              <a:gd name="T80" fmla="*/ 1447 w 3543"/>
              <a:gd name="T81" fmla="*/ 23 h 3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543" h="3540">
                <a:moveTo>
                  <a:pt x="1447" y="23"/>
                </a:moveTo>
                <a:lnTo>
                  <a:pt x="1379" y="36"/>
                </a:lnTo>
                <a:lnTo>
                  <a:pt x="1250" y="71"/>
                </a:lnTo>
                <a:lnTo>
                  <a:pt x="1126" y="115"/>
                </a:lnTo>
                <a:lnTo>
                  <a:pt x="1005" y="168"/>
                </a:lnTo>
                <a:lnTo>
                  <a:pt x="890" y="230"/>
                </a:lnTo>
                <a:lnTo>
                  <a:pt x="778" y="302"/>
                </a:lnTo>
                <a:lnTo>
                  <a:pt x="670" y="386"/>
                </a:lnTo>
                <a:lnTo>
                  <a:pt x="564" y="478"/>
                </a:lnTo>
                <a:lnTo>
                  <a:pt x="512" y="528"/>
                </a:lnTo>
                <a:lnTo>
                  <a:pt x="456" y="586"/>
                </a:lnTo>
                <a:lnTo>
                  <a:pt x="368" y="685"/>
                </a:lnTo>
                <a:lnTo>
                  <a:pt x="299" y="782"/>
                </a:lnTo>
                <a:lnTo>
                  <a:pt x="231" y="898"/>
                </a:lnTo>
                <a:lnTo>
                  <a:pt x="194" y="973"/>
                </a:lnTo>
                <a:lnTo>
                  <a:pt x="138" y="1090"/>
                </a:lnTo>
                <a:lnTo>
                  <a:pt x="75" y="1254"/>
                </a:lnTo>
                <a:lnTo>
                  <a:pt x="44" y="1360"/>
                </a:lnTo>
                <a:lnTo>
                  <a:pt x="21" y="1466"/>
                </a:lnTo>
                <a:lnTo>
                  <a:pt x="7" y="1573"/>
                </a:lnTo>
                <a:lnTo>
                  <a:pt x="0" y="1740"/>
                </a:lnTo>
                <a:lnTo>
                  <a:pt x="4" y="1860"/>
                </a:lnTo>
                <a:lnTo>
                  <a:pt x="10" y="1935"/>
                </a:lnTo>
                <a:lnTo>
                  <a:pt x="27" y="2077"/>
                </a:lnTo>
                <a:lnTo>
                  <a:pt x="54" y="2213"/>
                </a:lnTo>
                <a:lnTo>
                  <a:pt x="92" y="2344"/>
                </a:lnTo>
                <a:lnTo>
                  <a:pt x="139" y="2469"/>
                </a:lnTo>
                <a:lnTo>
                  <a:pt x="198" y="2591"/>
                </a:lnTo>
                <a:lnTo>
                  <a:pt x="266" y="2711"/>
                </a:lnTo>
                <a:lnTo>
                  <a:pt x="345" y="2829"/>
                </a:lnTo>
                <a:lnTo>
                  <a:pt x="390" y="2888"/>
                </a:lnTo>
                <a:lnTo>
                  <a:pt x="453" y="2964"/>
                </a:lnTo>
                <a:lnTo>
                  <a:pt x="591" y="3102"/>
                </a:lnTo>
                <a:lnTo>
                  <a:pt x="743" y="3223"/>
                </a:lnTo>
                <a:lnTo>
                  <a:pt x="907" y="3325"/>
                </a:lnTo>
                <a:lnTo>
                  <a:pt x="1084" y="3409"/>
                </a:lnTo>
                <a:lnTo>
                  <a:pt x="1270" y="3474"/>
                </a:lnTo>
                <a:lnTo>
                  <a:pt x="1466" y="3515"/>
                </a:lnTo>
                <a:lnTo>
                  <a:pt x="1667" y="3539"/>
                </a:lnTo>
                <a:lnTo>
                  <a:pt x="1770" y="3540"/>
                </a:lnTo>
                <a:lnTo>
                  <a:pt x="1832" y="3540"/>
                </a:lnTo>
                <a:lnTo>
                  <a:pt x="1952" y="3531"/>
                </a:lnTo>
                <a:lnTo>
                  <a:pt x="2070" y="3517"/>
                </a:lnTo>
                <a:lnTo>
                  <a:pt x="2185" y="3495"/>
                </a:lnTo>
                <a:lnTo>
                  <a:pt x="2297" y="3467"/>
                </a:lnTo>
                <a:lnTo>
                  <a:pt x="2405" y="3431"/>
                </a:lnTo>
                <a:lnTo>
                  <a:pt x="2510" y="3387"/>
                </a:lnTo>
                <a:lnTo>
                  <a:pt x="2612" y="3338"/>
                </a:lnTo>
                <a:lnTo>
                  <a:pt x="2710" y="3282"/>
                </a:lnTo>
                <a:lnTo>
                  <a:pt x="2803" y="3219"/>
                </a:lnTo>
                <a:lnTo>
                  <a:pt x="2894" y="3150"/>
                </a:lnTo>
                <a:lnTo>
                  <a:pt x="2979" y="3075"/>
                </a:lnTo>
                <a:lnTo>
                  <a:pt x="3061" y="2993"/>
                </a:lnTo>
                <a:lnTo>
                  <a:pt x="3137" y="2904"/>
                </a:lnTo>
                <a:lnTo>
                  <a:pt x="3209" y="2810"/>
                </a:lnTo>
                <a:lnTo>
                  <a:pt x="3277" y="2709"/>
                </a:lnTo>
                <a:lnTo>
                  <a:pt x="3308" y="2657"/>
                </a:lnTo>
                <a:lnTo>
                  <a:pt x="3354" y="2574"/>
                </a:lnTo>
                <a:lnTo>
                  <a:pt x="3430" y="2406"/>
                </a:lnTo>
                <a:lnTo>
                  <a:pt x="3487" y="2231"/>
                </a:lnTo>
                <a:lnTo>
                  <a:pt x="3524" y="2054"/>
                </a:lnTo>
                <a:lnTo>
                  <a:pt x="3543" y="1876"/>
                </a:lnTo>
                <a:lnTo>
                  <a:pt x="3543" y="1697"/>
                </a:lnTo>
                <a:lnTo>
                  <a:pt x="3525" y="1520"/>
                </a:lnTo>
                <a:lnTo>
                  <a:pt x="3491" y="1346"/>
                </a:lnTo>
                <a:lnTo>
                  <a:pt x="3438" y="1176"/>
                </a:lnTo>
                <a:lnTo>
                  <a:pt x="3370" y="1011"/>
                </a:lnTo>
                <a:lnTo>
                  <a:pt x="3285" y="854"/>
                </a:lnTo>
                <a:lnTo>
                  <a:pt x="3185" y="704"/>
                </a:lnTo>
                <a:lnTo>
                  <a:pt x="3069" y="566"/>
                </a:lnTo>
                <a:lnTo>
                  <a:pt x="2939" y="438"/>
                </a:lnTo>
                <a:lnTo>
                  <a:pt x="2793" y="322"/>
                </a:lnTo>
                <a:lnTo>
                  <a:pt x="2635" y="222"/>
                </a:lnTo>
                <a:lnTo>
                  <a:pt x="2550" y="179"/>
                </a:lnTo>
                <a:lnTo>
                  <a:pt x="2465" y="140"/>
                </a:lnTo>
                <a:lnTo>
                  <a:pt x="2283" y="69"/>
                </a:lnTo>
                <a:lnTo>
                  <a:pt x="2215" y="49"/>
                </a:lnTo>
                <a:lnTo>
                  <a:pt x="2133" y="30"/>
                </a:lnTo>
                <a:lnTo>
                  <a:pt x="1936" y="7"/>
                </a:lnTo>
                <a:lnTo>
                  <a:pt x="1724" y="0"/>
                </a:lnTo>
                <a:lnTo>
                  <a:pt x="1527" y="10"/>
                </a:lnTo>
                <a:lnTo>
                  <a:pt x="1447" y="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0035294D-4208-4A3D-8852-3FE229A58EB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684841" y="2045991"/>
            <a:ext cx="290203" cy="290203"/>
          </a:xfrm>
          <a:custGeom>
            <a:avLst/>
            <a:gdLst>
              <a:gd name="T0" fmla="*/ 1383 w 3551"/>
              <a:gd name="T1" fmla="*/ 38 h 3544"/>
              <a:gd name="T2" fmla="*/ 1129 w 3551"/>
              <a:gd name="T3" fmla="*/ 115 h 3544"/>
              <a:gd name="T4" fmla="*/ 892 w 3551"/>
              <a:gd name="T5" fmla="*/ 232 h 3544"/>
              <a:gd name="T6" fmla="*/ 672 w 3551"/>
              <a:gd name="T7" fmla="*/ 386 h 3544"/>
              <a:gd name="T8" fmla="*/ 513 w 3551"/>
              <a:gd name="T9" fmla="*/ 530 h 3544"/>
              <a:gd name="T10" fmla="*/ 369 w 3551"/>
              <a:gd name="T11" fmla="*/ 686 h 3544"/>
              <a:gd name="T12" fmla="*/ 232 w 3551"/>
              <a:gd name="T13" fmla="*/ 900 h 3544"/>
              <a:gd name="T14" fmla="*/ 138 w 3551"/>
              <a:gd name="T15" fmla="*/ 1092 h 3544"/>
              <a:gd name="T16" fmla="*/ 45 w 3551"/>
              <a:gd name="T17" fmla="*/ 1361 h 3544"/>
              <a:gd name="T18" fmla="*/ 7 w 3551"/>
              <a:gd name="T19" fmla="*/ 1575 h 3544"/>
              <a:gd name="T20" fmla="*/ 4 w 3551"/>
              <a:gd name="T21" fmla="*/ 1863 h 3544"/>
              <a:gd name="T22" fmla="*/ 27 w 3551"/>
              <a:gd name="T23" fmla="*/ 2079 h 3544"/>
              <a:gd name="T24" fmla="*/ 92 w 3551"/>
              <a:gd name="T25" fmla="*/ 2345 h 3544"/>
              <a:gd name="T26" fmla="*/ 199 w 3551"/>
              <a:gd name="T27" fmla="*/ 2595 h 3544"/>
              <a:gd name="T28" fmla="*/ 346 w 3551"/>
              <a:gd name="T29" fmla="*/ 2832 h 3544"/>
              <a:gd name="T30" fmla="*/ 454 w 3551"/>
              <a:gd name="T31" fmla="*/ 2966 h 3544"/>
              <a:gd name="T32" fmla="*/ 745 w 3551"/>
              <a:gd name="T33" fmla="*/ 3227 h 3544"/>
              <a:gd name="T34" fmla="*/ 1087 w 3551"/>
              <a:gd name="T35" fmla="*/ 3413 h 3544"/>
              <a:gd name="T36" fmla="*/ 1469 w 3551"/>
              <a:gd name="T37" fmla="*/ 3519 h 3544"/>
              <a:gd name="T38" fmla="*/ 1775 w 3551"/>
              <a:gd name="T39" fmla="*/ 3544 h 3544"/>
              <a:gd name="T40" fmla="*/ 1956 w 3551"/>
              <a:gd name="T41" fmla="*/ 3535 h 3544"/>
              <a:gd name="T42" fmla="*/ 2190 w 3551"/>
              <a:gd name="T43" fmla="*/ 3499 h 3544"/>
              <a:gd name="T44" fmla="*/ 2411 w 3551"/>
              <a:gd name="T45" fmla="*/ 3434 h 3544"/>
              <a:gd name="T46" fmla="*/ 2618 w 3551"/>
              <a:gd name="T47" fmla="*/ 3342 h 3544"/>
              <a:gd name="T48" fmla="*/ 2810 w 3551"/>
              <a:gd name="T49" fmla="*/ 3223 h 3544"/>
              <a:gd name="T50" fmla="*/ 2986 w 3551"/>
              <a:gd name="T51" fmla="*/ 3077 h 3544"/>
              <a:gd name="T52" fmla="*/ 3144 w 3551"/>
              <a:gd name="T53" fmla="*/ 2907 h 3544"/>
              <a:gd name="T54" fmla="*/ 3284 w 3551"/>
              <a:gd name="T55" fmla="*/ 2713 h 3544"/>
              <a:gd name="T56" fmla="*/ 3362 w 3551"/>
              <a:gd name="T57" fmla="*/ 2577 h 3544"/>
              <a:gd name="T58" fmla="*/ 3495 w 3551"/>
              <a:gd name="T59" fmla="*/ 2233 h 3544"/>
              <a:gd name="T60" fmla="*/ 3551 w 3551"/>
              <a:gd name="T61" fmla="*/ 1879 h 3544"/>
              <a:gd name="T62" fmla="*/ 3534 w 3551"/>
              <a:gd name="T63" fmla="*/ 1523 h 3544"/>
              <a:gd name="T64" fmla="*/ 3446 w 3551"/>
              <a:gd name="T65" fmla="*/ 1177 h 3544"/>
              <a:gd name="T66" fmla="*/ 3293 w 3551"/>
              <a:gd name="T67" fmla="*/ 856 h 3544"/>
              <a:gd name="T68" fmla="*/ 3077 w 3551"/>
              <a:gd name="T69" fmla="*/ 568 h 3544"/>
              <a:gd name="T70" fmla="*/ 2800 w 3551"/>
              <a:gd name="T71" fmla="*/ 324 h 3544"/>
              <a:gd name="T72" fmla="*/ 2556 w 3551"/>
              <a:gd name="T73" fmla="*/ 180 h 3544"/>
              <a:gd name="T74" fmla="*/ 2288 w 3551"/>
              <a:gd name="T75" fmla="*/ 69 h 3544"/>
              <a:gd name="T76" fmla="*/ 2138 w 3551"/>
              <a:gd name="T77" fmla="*/ 32 h 3544"/>
              <a:gd name="T78" fmla="*/ 1729 w 3551"/>
              <a:gd name="T79" fmla="*/ 0 h 3544"/>
              <a:gd name="T80" fmla="*/ 1450 w 3551"/>
              <a:gd name="T81" fmla="*/ 23 h 3544"/>
              <a:gd name="T82" fmla="*/ 1775 w 3551"/>
              <a:gd name="T83" fmla="*/ 3450 h 3544"/>
              <a:gd name="T84" fmla="*/ 1525 w 3551"/>
              <a:gd name="T85" fmla="*/ 3420 h 3544"/>
              <a:gd name="T86" fmla="*/ 1109 w 3551"/>
              <a:gd name="T87" fmla="*/ 3299 h 3544"/>
              <a:gd name="T88" fmla="*/ 753 w 3551"/>
              <a:gd name="T89" fmla="*/ 3090 h 3544"/>
              <a:gd name="T90" fmla="*/ 464 w 3551"/>
              <a:gd name="T91" fmla="*/ 2801 h 3544"/>
              <a:gd name="T92" fmla="*/ 297 w 3551"/>
              <a:gd name="T93" fmla="*/ 2530 h 3544"/>
              <a:gd name="T94" fmla="*/ 190 w 3551"/>
              <a:gd name="T95" fmla="*/ 2275 h 3544"/>
              <a:gd name="T96" fmla="*/ 141 w 3551"/>
              <a:gd name="T97" fmla="*/ 2077 h 3544"/>
              <a:gd name="T98" fmla="*/ 120 w 3551"/>
              <a:gd name="T99" fmla="*/ 1809 h 3544"/>
              <a:gd name="T100" fmla="*/ 131 w 3551"/>
              <a:gd name="T101" fmla="*/ 1579 h 3544"/>
              <a:gd name="T102" fmla="*/ 211 w 3551"/>
              <a:gd name="T103" fmla="*/ 1200 h 3544"/>
              <a:gd name="T104" fmla="*/ 336 w 3551"/>
              <a:gd name="T105" fmla="*/ 936 h 3544"/>
              <a:gd name="T106" fmla="*/ 513 w 3551"/>
              <a:gd name="T107" fmla="*/ 687 h 3544"/>
              <a:gd name="T108" fmla="*/ 822 w 3551"/>
              <a:gd name="T109" fmla="*/ 411 h 3544"/>
              <a:gd name="T110" fmla="*/ 1187 w 3551"/>
              <a:gd name="T111" fmla="*/ 216 h 3544"/>
              <a:gd name="T112" fmla="*/ 1576 w 3551"/>
              <a:gd name="T113" fmla="*/ 118 h 3544"/>
              <a:gd name="T114" fmla="*/ 1775 w 3551"/>
              <a:gd name="T115" fmla="*/ 110 h 3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51" h="3544">
                <a:moveTo>
                  <a:pt x="1450" y="23"/>
                </a:moveTo>
                <a:lnTo>
                  <a:pt x="1383" y="38"/>
                </a:lnTo>
                <a:lnTo>
                  <a:pt x="1253" y="72"/>
                </a:lnTo>
                <a:lnTo>
                  <a:pt x="1129" y="115"/>
                </a:lnTo>
                <a:lnTo>
                  <a:pt x="1008" y="169"/>
                </a:lnTo>
                <a:lnTo>
                  <a:pt x="892" y="232"/>
                </a:lnTo>
                <a:lnTo>
                  <a:pt x="780" y="304"/>
                </a:lnTo>
                <a:lnTo>
                  <a:pt x="672" y="386"/>
                </a:lnTo>
                <a:lnTo>
                  <a:pt x="565" y="480"/>
                </a:lnTo>
                <a:lnTo>
                  <a:pt x="513" y="530"/>
                </a:lnTo>
                <a:lnTo>
                  <a:pt x="457" y="588"/>
                </a:lnTo>
                <a:lnTo>
                  <a:pt x="369" y="686"/>
                </a:lnTo>
                <a:lnTo>
                  <a:pt x="300" y="784"/>
                </a:lnTo>
                <a:lnTo>
                  <a:pt x="232" y="900"/>
                </a:lnTo>
                <a:lnTo>
                  <a:pt x="195" y="974"/>
                </a:lnTo>
                <a:lnTo>
                  <a:pt x="138" y="1092"/>
                </a:lnTo>
                <a:lnTo>
                  <a:pt x="75" y="1256"/>
                </a:lnTo>
                <a:lnTo>
                  <a:pt x="45" y="1361"/>
                </a:lnTo>
                <a:lnTo>
                  <a:pt x="22" y="1468"/>
                </a:lnTo>
                <a:lnTo>
                  <a:pt x="7" y="1575"/>
                </a:lnTo>
                <a:lnTo>
                  <a:pt x="0" y="1742"/>
                </a:lnTo>
                <a:lnTo>
                  <a:pt x="4" y="1863"/>
                </a:lnTo>
                <a:lnTo>
                  <a:pt x="10" y="1936"/>
                </a:lnTo>
                <a:lnTo>
                  <a:pt x="27" y="2079"/>
                </a:lnTo>
                <a:lnTo>
                  <a:pt x="55" y="2216"/>
                </a:lnTo>
                <a:lnTo>
                  <a:pt x="92" y="2345"/>
                </a:lnTo>
                <a:lnTo>
                  <a:pt x="140" y="2472"/>
                </a:lnTo>
                <a:lnTo>
                  <a:pt x="199" y="2595"/>
                </a:lnTo>
                <a:lnTo>
                  <a:pt x="267" y="2714"/>
                </a:lnTo>
                <a:lnTo>
                  <a:pt x="346" y="2832"/>
                </a:lnTo>
                <a:lnTo>
                  <a:pt x="391" y="2890"/>
                </a:lnTo>
                <a:lnTo>
                  <a:pt x="454" y="2966"/>
                </a:lnTo>
                <a:lnTo>
                  <a:pt x="593" y="3106"/>
                </a:lnTo>
                <a:lnTo>
                  <a:pt x="745" y="3227"/>
                </a:lnTo>
                <a:lnTo>
                  <a:pt x="910" y="3329"/>
                </a:lnTo>
                <a:lnTo>
                  <a:pt x="1087" y="3413"/>
                </a:lnTo>
                <a:lnTo>
                  <a:pt x="1273" y="3476"/>
                </a:lnTo>
                <a:lnTo>
                  <a:pt x="1469" y="3519"/>
                </a:lnTo>
                <a:lnTo>
                  <a:pt x="1671" y="3541"/>
                </a:lnTo>
                <a:lnTo>
                  <a:pt x="1775" y="3544"/>
                </a:lnTo>
                <a:lnTo>
                  <a:pt x="1837" y="3542"/>
                </a:lnTo>
                <a:lnTo>
                  <a:pt x="1956" y="3535"/>
                </a:lnTo>
                <a:lnTo>
                  <a:pt x="2075" y="3521"/>
                </a:lnTo>
                <a:lnTo>
                  <a:pt x="2190" y="3499"/>
                </a:lnTo>
                <a:lnTo>
                  <a:pt x="2302" y="3470"/>
                </a:lnTo>
                <a:lnTo>
                  <a:pt x="2411" y="3434"/>
                </a:lnTo>
                <a:lnTo>
                  <a:pt x="2516" y="3391"/>
                </a:lnTo>
                <a:lnTo>
                  <a:pt x="2618" y="3342"/>
                </a:lnTo>
                <a:lnTo>
                  <a:pt x="2716" y="3286"/>
                </a:lnTo>
                <a:lnTo>
                  <a:pt x="2810" y="3223"/>
                </a:lnTo>
                <a:lnTo>
                  <a:pt x="2901" y="3153"/>
                </a:lnTo>
                <a:lnTo>
                  <a:pt x="2986" y="3077"/>
                </a:lnTo>
                <a:lnTo>
                  <a:pt x="3068" y="2995"/>
                </a:lnTo>
                <a:lnTo>
                  <a:pt x="3144" y="2907"/>
                </a:lnTo>
                <a:lnTo>
                  <a:pt x="3216" y="2814"/>
                </a:lnTo>
                <a:lnTo>
                  <a:pt x="3284" y="2713"/>
                </a:lnTo>
                <a:lnTo>
                  <a:pt x="3316" y="2659"/>
                </a:lnTo>
                <a:lnTo>
                  <a:pt x="3362" y="2577"/>
                </a:lnTo>
                <a:lnTo>
                  <a:pt x="3438" y="2407"/>
                </a:lnTo>
                <a:lnTo>
                  <a:pt x="3495" y="2233"/>
                </a:lnTo>
                <a:lnTo>
                  <a:pt x="3532" y="2057"/>
                </a:lnTo>
                <a:lnTo>
                  <a:pt x="3551" y="1879"/>
                </a:lnTo>
                <a:lnTo>
                  <a:pt x="3551" y="1700"/>
                </a:lnTo>
                <a:lnTo>
                  <a:pt x="3534" y="1523"/>
                </a:lnTo>
                <a:lnTo>
                  <a:pt x="3499" y="1348"/>
                </a:lnTo>
                <a:lnTo>
                  <a:pt x="3446" y="1177"/>
                </a:lnTo>
                <a:lnTo>
                  <a:pt x="3378" y="1013"/>
                </a:lnTo>
                <a:lnTo>
                  <a:pt x="3293" y="856"/>
                </a:lnTo>
                <a:lnTo>
                  <a:pt x="3192" y="706"/>
                </a:lnTo>
                <a:lnTo>
                  <a:pt x="3077" y="568"/>
                </a:lnTo>
                <a:lnTo>
                  <a:pt x="2945" y="440"/>
                </a:lnTo>
                <a:lnTo>
                  <a:pt x="2800" y="324"/>
                </a:lnTo>
                <a:lnTo>
                  <a:pt x="2641" y="223"/>
                </a:lnTo>
                <a:lnTo>
                  <a:pt x="2556" y="180"/>
                </a:lnTo>
                <a:lnTo>
                  <a:pt x="2471" y="141"/>
                </a:lnTo>
                <a:lnTo>
                  <a:pt x="2288" y="69"/>
                </a:lnTo>
                <a:lnTo>
                  <a:pt x="2220" y="51"/>
                </a:lnTo>
                <a:lnTo>
                  <a:pt x="2138" y="32"/>
                </a:lnTo>
                <a:lnTo>
                  <a:pt x="1941" y="7"/>
                </a:lnTo>
                <a:lnTo>
                  <a:pt x="1729" y="0"/>
                </a:lnTo>
                <a:lnTo>
                  <a:pt x="1531" y="10"/>
                </a:lnTo>
                <a:lnTo>
                  <a:pt x="1450" y="23"/>
                </a:lnTo>
                <a:close/>
                <a:moveTo>
                  <a:pt x="1775" y="1781"/>
                </a:moveTo>
                <a:lnTo>
                  <a:pt x="1775" y="3450"/>
                </a:lnTo>
                <a:lnTo>
                  <a:pt x="1638" y="3436"/>
                </a:lnTo>
                <a:lnTo>
                  <a:pt x="1525" y="3420"/>
                </a:lnTo>
                <a:lnTo>
                  <a:pt x="1309" y="3370"/>
                </a:lnTo>
                <a:lnTo>
                  <a:pt x="1109" y="3299"/>
                </a:lnTo>
                <a:lnTo>
                  <a:pt x="923" y="3205"/>
                </a:lnTo>
                <a:lnTo>
                  <a:pt x="753" y="3090"/>
                </a:lnTo>
                <a:lnTo>
                  <a:pt x="600" y="2955"/>
                </a:lnTo>
                <a:lnTo>
                  <a:pt x="464" y="2801"/>
                </a:lnTo>
                <a:lnTo>
                  <a:pt x="347" y="2625"/>
                </a:lnTo>
                <a:lnTo>
                  <a:pt x="297" y="2530"/>
                </a:lnTo>
                <a:lnTo>
                  <a:pt x="247" y="2425"/>
                </a:lnTo>
                <a:lnTo>
                  <a:pt x="190" y="2275"/>
                </a:lnTo>
                <a:lnTo>
                  <a:pt x="162" y="2177"/>
                </a:lnTo>
                <a:lnTo>
                  <a:pt x="141" y="2077"/>
                </a:lnTo>
                <a:lnTo>
                  <a:pt x="128" y="1974"/>
                </a:lnTo>
                <a:lnTo>
                  <a:pt x="120" y="1809"/>
                </a:lnTo>
                <a:lnTo>
                  <a:pt x="124" y="1687"/>
                </a:lnTo>
                <a:lnTo>
                  <a:pt x="131" y="1579"/>
                </a:lnTo>
                <a:lnTo>
                  <a:pt x="159" y="1382"/>
                </a:lnTo>
                <a:lnTo>
                  <a:pt x="211" y="1200"/>
                </a:lnTo>
                <a:lnTo>
                  <a:pt x="286" y="1026"/>
                </a:lnTo>
                <a:lnTo>
                  <a:pt x="336" y="936"/>
                </a:lnTo>
                <a:lnTo>
                  <a:pt x="388" y="849"/>
                </a:lnTo>
                <a:lnTo>
                  <a:pt x="513" y="687"/>
                </a:lnTo>
                <a:lnTo>
                  <a:pt x="659" y="540"/>
                </a:lnTo>
                <a:lnTo>
                  <a:pt x="822" y="411"/>
                </a:lnTo>
                <a:lnTo>
                  <a:pt x="999" y="303"/>
                </a:lnTo>
                <a:lnTo>
                  <a:pt x="1187" y="216"/>
                </a:lnTo>
                <a:lnTo>
                  <a:pt x="1380" y="153"/>
                </a:lnTo>
                <a:lnTo>
                  <a:pt x="1576" y="118"/>
                </a:lnTo>
                <a:lnTo>
                  <a:pt x="1674" y="113"/>
                </a:lnTo>
                <a:lnTo>
                  <a:pt x="1775" y="110"/>
                </a:lnTo>
                <a:lnTo>
                  <a:pt x="1775" y="17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43" name="Freeform 39">
            <a:extLst>
              <a:ext uri="{FF2B5EF4-FFF2-40B4-BE49-F238E27FC236}">
                <a16:creationId xmlns:a16="http://schemas.microsoft.com/office/drawing/2014/main" id="{6411361E-85A2-47BA-8C9F-DCEDD6B2402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128987" y="2045991"/>
            <a:ext cx="290203" cy="290203"/>
          </a:xfrm>
          <a:custGeom>
            <a:avLst/>
            <a:gdLst>
              <a:gd name="T0" fmla="*/ 1252 w 3545"/>
              <a:gd name="T1" fmla="*/ 71 h 3520"/>
              <a:gd name="T2" fmla="*/ 892 w 3545"/>
              <a:gd name="T3" fmla="*/ 231 h 3520"/>
              <a:gd name="T4" fmla="*/ 565 w 3545"/>
              <a:gd name="T5" fmla="*/ 478 h 3520"/>
              <a:gd name="T6" fmla="*/ 370 w 3545"/>
              <a:gd name="T7" fmla="*/ 686 h 3520"/>
              <a:gd name="T8" fmla="*/ 194 w 3545"/>
              <a:gd name="T9" fmla="*/ 974 h 3520"/>
              <a:gd name="T10" fmla="*/ 46 w 3545"/>
              <a:gd name="T11" fmla="*/ 1362 h 3520"/>
              <a:gd name="T12" fmla="*/ 0 w 3545"/>
              <a:gd name="T13" fmla="*/ 1742 h 3520"/>
              <a:gd name="T14" fmla="*/ 29 w 3545"/>
              <a:gd name="T15" fmla="*/ 2079 h 3520"/>
              <a:gd name="T16" fmla="*/ 141 w 3545"/>
              <a:gd name="T17" fmla="*/ 2471 h 3520"/>
              <a:gd name="T18" fmla="*/ 347 w 3545"/>
              <a:gd name="T19" fmla="*/ 2831 h 3520"/>
              <a:gd name="T20" fmla="*/ 521 w 3545"/>
              <a:gd name="T21" fmla="*/ 3033 h 3520"/>
              <a:gd name="T22" fmla="*/ 842 w 3545"/>
              <a:gd name="T23" fmla="*/ 3284 h 3520"/>
              <a:gd name="T24" fmla="*/ 1206 w 3545"/>
              <a:gd name="T25" fmla="*/ 3461 h 3520"/>
              <a:gd name="T26" fmla="*/ 1412 w 3545"/>
              <a:gd name="T27" fmla="*/ 3505 h 3520"/>
              <a:gd name="T28" fmla="*/ 2134 w 3545"/>
              <a:gd name="T29" fmla="*/ 3505 h 3520"/>
              <a:gd name="T30" fmla="*/ 2336 w 3545"/>
              <a:gd name="T31" fmla="*/ 3462 h 3520"/>
              <a:gd name="T32" fmla="*/ 2681 w 3545"/>
              <a:gd name="T33" fmla="*/ 3298 h 3520"/>
              <a:gd name="T34" fmla="*/ 2991 w 3545"/>
              <a:gd name="T35" fmla="*/ 3070 h 3520"/>
              <a:gd name="T36" fmla="*/ 3181 w 3545"/>
              <a:gd name="T37" fmla="*/ 2860 h 3520"/>
              <a:gd name="T38" fmla="*/ 3466 w 3545"/>
              <a:gd name="T39" fmla="*/ 2304 h 3520"/>
              <a:gd name="T40" fmla="*/ 3545 w 3545"/>
              <a:gd name="T41" fmla="*/ 1712 h 3520"/>
              <a:gd name="T42" fmla="*/ 3428 w 3545"/>
              <a:gd name="T43" fmla="*/ 1134 h 3520"/>
              <a:gd name="T44" fmla="*/ 3126 w 3545"/>
              <a:gd name="T45" fmla="*/ 622 h 3520"/>
              <a:gd name="T46" fmla="*/ 2650 w 3545"/>
              <a:gd name="T47" fmla="*/ 229 h 3520"/>
              <a:gd name="T48" fmla="*/ 2285 w 3545"/>
              <a:gd name="T49" fmla="*/ 69 h 3520"/>
              <a:gd name="T50" fmla="*/ 1939 w 3545"/>
              <a:gd name="T51" fmla="*/ 7 h 3520"/>
              <a:gd name="T52" fmla="*/ 1449 w 3545"/>
              <a:gd name="T53" fmla="*/ 23 h 3520"/>
              <a:gd name="T54" fmla="*/ 2601 w 3545"/>
              <a:gd name="T55" fmla="*/ 1790 h 3520"/>
              <a:gd name="T56" fmla="*/ 3425 w 3545"/>
              <a:gd name="T57" fmla="*/ 1960 h 3520"/>
              <a:gd name="T58" fmla="*/ 3273 w 3545"/>
              <a:gd name="T59" fmla="*/ 2483 h 3520"/>
              <a:gd name="T60" fmla="*/ 3150 w 3545"/>
              <a:gd name="T61" fmla="*/ 2699 h 3520"/>
              <a:gd name="T62" fmla="*/ 2757 w 3545"/>
              <a:gd name="T63" fmla="*/ 3116 h 3520"/>
              <a:gd name="T64" fmla="*/ 2573 w 3545"/>
              <a:gd name="T65" fmla="*/ 3236 h 3520"/>
              <a:gd name="T66" fmla="*/ 2185 w 3545"/>
              <a:gd name="T67" fmla="*/ 3384 h 3520"/>
              <a:gd name="T68" fmla="*/ 1774 w 3545"/>
              <a:gd name="T69" fmla="*/ 3438 h 3520"/>
              <a:gd name="T70" fmla="*/ 1504 w 3545"/>
              <a:gd name="T71" fmla="*/ 3415 h 3520"/>
              <a:gd name="T72" fmla="*/ 1104 w 3545"/>
              <a:gd name="T73" fmla="*/ 3299 h 3520"/>
              <a:gd name="T74" fmla="*/ 757 w 3545"/>
              <a:gd name="T75" fmla="*/ 3088 h 3520"/>
              <a:gd name="T76" fmla="*/ 555 w 3545"/>
              <a:gd name="T77" fmla="*/ 2899 h 3520"/>
              <a:gd name="T78" fmla="*/ 347 w 3545"/>
              <a:gd name="T79" fmla="*/ 2621 h 3520"/>
              <a:gd name="T80" fmla="*/ 200 w 3545"/>
              <a:gd name="T81" fmla="*/ 2304 h 3520"/>
              <a:gd name="T82" fmla="*/ 138 w 3545"/>
              <a:gd name="T83" fmla="*/ 2065 h 3520"/>
              <a:gd name="T84" fmla="*/ 127 w 3545"/>
              <a:gd name="T85" fmla="*/ 1599 h 3520"/>
              <a:gd name="T86" fmla="*/ 237 w 3545"/>
              <a:gd name="T87" fmla="*/ 1141 h 3520"/>
              <a:gd name="T88" fmla="*/ 388 w 3545"/>
              <a:gd name="T89" fmla="*/ 849 h 3520"/>
              <a:gd name="T90" fmla="*/ 822 w 3545"/>
              <a:gd name="T91" fmla="*/ 411 h 3520"/>
              <a:gd name="T92" fmla="*/ 1379 w 3545"/>
              <a:gd name="T93" fmla="*/ 153 h 3520"/>
              <a:gd name="T94" fmla="*/ 1773 w 3545"/>
              <a:gd name="T95" fmla="*/ 110 h 3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45" h="3520">
                <a:moveTo>
                  <a:pt x="1449" y="23"/>
                </a:moveTo>
                <a:lnTo>
                  <a:pt x="1382" y="36"/>
                </a:lnTo>
                <a:lnTo>
                  <a:pt x="1252" y="71"/>
                </a:lnTo>
                <a:lnTo>
                  <a:pt x="1127" y="115"/>
                </a:lnTo>
                <a:lnTo>
                  <a:pt x="1007" y="169"/>
                </a:lnTo>
                <a:lnTo>
                  <a:pt x="892" y="231"/>
                </a:lnTo>
                <a:lnTo>
                  <a:pt x="780" y="303"/>
                </a:lnTo>
                <a:lnTo>
                  <a:pt x="672" y="386"/>
                </a:lnTo>
                <a:lnTo>
                  <a:pt x="565" y="478"/>
                </a:lnTo>
                <a:lnTo>
                  <a:pt x="514" y="529"/>
                </a:lnTo>
                <a:lnTo>
                  <a:pt x="456" y="586"/>
                </a:lnTo>
                <a:lnTo>
                  <a:pt x="370" y="686"/>
                </a:lnTo>
                <a:lnTo>
                  <a:pt x="299" y="782"/>
                </a:lnTo>
                <a:lnTo>
                  <a:pt x="233" y="899"/>
                </a:lnTo>
                <a:lnTo>
                  <a:pt x="194" y="974"/>
                </a:lnTo>
                <a:lnTo>
                  <a:pt x="138" y="1091"/>
                </a:lnTo>
                <a:lnTo>
                  <a:pt x="76" y="1255"/>
                </a:lnTo>
                <a:lnTo>
                  <a:pt x="46" y="1362"/>
                </a:lnTo>
                <a:lnTo>
                  <a:pt x="23" y="1467"/>
                </a:lnTo>
                <a:lnTo>
                  <a:pt x="9" y="1575"/>
                </a:lnTo>
                <a:lnTo>
                  <a:pt x="0" y="1742"/>
                </a:lnTo>
                <a:lnTo>
                  <a:pt x="6" y="1862"/>
                </a:lnTo>
                <a:lnTo>
                  <a:pt x="10" y="1936"/>
                </a:lnTo>
                <a:lnTo>
                  <a:pt x="29" y="2079"/>
                </a:lnTo>
                <a:lnTo>
                  <a:pt x="56" y="2215"/>
                </a:lnTo>
                <a:lnTo>
                  <a:pt x="93" y="2346"/>
                </a:lnTo>
                <a:lnTo>
                  <a:pt x="141" y="2471"/>
                </a:lnTo>
                <a:lnTo>
                  <a:pt x="198" y="2593"/>
                </a:lnTo>
                <a:lnTo>
                  <a:pt x="268" y="2713"/>
                </a:lnTo>
                <a:lnTo>
                  <a:pt x="347" y="2831"/>
                </a:lnTo>
                <a:lnTo>
                  <a:pt x="391" y="2890"/>
                </a:lnTo>
                <a:lnTo>
                  <a:pt x="432" y="2939"/>
                </a:lnTo>
                <a:lnTo>
                  <a:pt x="521" y="3033"/>
                </a:lnTo>
                <a:lnTo>
                  <a:pt x="620" y="3124"/>
                </a:lnTo>
                <a:lnTo>
                  <a:pt x="728" y="3207"/>
                </a:lnTo>
                <a:lnTo>
                  <a:pt x="842" y="3284"/>
                </a:lnTo>
                <a:lnTo>
                  <a:pt x="961" y="3353"/>
                </a:lnTo>
                <a:lnTo>
                  <a:pt x="1082" y="3412"/>
                </a:lnTo>
                <a:lnTo>
                  <a:pt x="1206" y="3461"/>
                </a:lnTo>
                <a:lnTo>
                  <a:pt x="1266" y="3481"/>
                </a:lnTo>
                <a:lnTo>
                  <a:pt x="1305" y="3491"/>
                </a:lnTo>
                <a:lnTo>
                  <a:pt x="1412" y="3505"/>
                </a:lnTo>
                <a:lnTo>
                  <a:pt x="1618" y="3520"/>
                </a:lnTo>
                <a:lnTo>
                  <a:pt x="1928" y="3520"/>
                </a:lnTo>
                <a:lnTo>
                  <a:pt x="2134" y="3505"/>
                </a:lnTo>
                <a:lnTo>
                  <a:pt x="2241" y="3491"/>
                </a:lnTo>
                <a:lnTo>
                  <a:pt x="2280" y="3481"/>
                </a:lnTo>
                <a:lnTo>
                  <a:pt x="2336" y="3462"/>
                </a:lnTo>
                <a:lnTo>
                  <a:pt x="2451" y="3418"/>
                </a:lnTo>
                <a:lnTo>
                  <a:pt x="2566" y="3363"/>
                </a:lnTo>
                <a:lnTo>
                  <a:pt x="2681" y="3298"/>
                </a:lnTo>
                <a:lnTo>
                  <a:pt x="2792" y="3227"/>
                </a:lnTo>
                <a:lnTo>
                  <a:pt x="2896" y="3151"/>
                </a:lnTo>
                <a:lnTo>
                  <a:pt x="2991" y="3070"/>
                </a:lnTo>
                <a:lnTo>
                  <a:pt x="3076" y="2987"/>
                </a:lnTo>
                <a:lnTo>
                  <a:pt x="3112" y="2945"/>
                </a:lnTo>
                <a:lnTo>
                  <a:pt x="3181" y="2860"/>
                </a:lnTo>
                <a:lnTo>
                  <a:pt x="3299" y="2681"/>
                </a:lnTo>
                <a:lnTo>
                  <a:pt x="3394" y="2495"/>
                </a:lnTo>
                <a:lnTo>
                  <a:pt x="3466" y="2304"/>
                </a:lnTo>
                <a:lnTo>
                  <a:pt x="3515" y="2108"/>
                </a:lnTo>
                <a:lnTo>
                  <a:pt x="3540" y="1909"/>
                </a:lnTo>
                <a:lnTo>
                  <a:pt x="3545" y="1712"/>
                </a:lnTo>
                <a:lnTo>
                  <a:pt x="3527" y="1514"/>
                </a:lnTo>
                <a:lnTo>
                  <a:pt x="3489" y="1321"/>
                </a:lnTo>
                <a:lnTo>
                  <a:pt x="3428" y="1134"/>
                </a:lnTo>
                <a:lnTo>
                  <a:pt x="3348" y="954"/>
                </a:lnTo>
                <a:lnTo>
                  <a:pt x="3247" y="782"/>
                </a:lnTo>
                <a:lnTo>
                  <a:pt x="3126" y="622"/>
                </a:lnTo>
                <a:lnTo>
                  <a:pt x="2986" y="477"/>
                </a:lnTo>
                <a:lnTo>
                  <a:pt x="2827" y="344"/>
                </a:lnTo>
                <a:lnTo>
                  <a:pt x="2650" y="229"/>
                </a:lnTo>
                <a:lnTo>
                  <a:pt x="2553" y="179"/>
                </a:lnTo>
                <a:lnTo>
                  <a:pt x="2468" y="140"/>
                </a:lnTo>
                <a:lnTo>
                  <a:pt x="2285" y="69"/>
                </a:lnTo>
                <a:lnTo>
                  <a:pt x="2216" y="49"/>
                </a:lnTo>
                <a:lnTo>
                  <a:pt x="2136" y="30"/>
                </a:lnTo>
                <a:lnTo>
                  <a:pt x="1939" y="7"/>
                </a:lnTo>
                <a:lnTo>
                  <a:pt x="1726" y="0"/>
                </a:lnTo>
                <a:lnTo>
                  <a:pt x="1530" y="10"/>
                </a:lnTo>
                <a:lnTo>
                  <a:pt x="1449" y="23"/>
                </a:lnTo>
                <a:close/>
                <a:moveTo>
                  <a:pt x="1773" y="950"/>
                </a:moveTo>
                <a:lnTo>
                  <a:pt x="1773" y="1790"/>
                </a:lnTo>
                <a:lnTo>
                  <a:pt x="2601" y="1790"/>
                </a:lnTo>
                <a:lnTo>
                  <a:pt x="3428" y="1790"/>
                </a:lnTo>
                <a:lnTo>
                  <a:pt x="3428" y="1893"/>
                </a:lnTo>
                <a:lnTo>
                  <a:pt x="3425" y="1960"/>
                </a:lnTo>
                <a:lnTo>
                  <a:pt x="3396" y="2122"/>
                </a:lnTo>
                <a:lnTo>
                  <a:pt x="3343" y="2302"/>
                </a:lnTo>
                <a:lnTo>
                  <a:pt x="3273" y="2483"/>
                </a:lnTo>
                <a:lnTo>
                  <a:pt x="3231" y="2566"/>
                </a:lnTo>
                <a:lnTo>
                  <a:pt x="3208" y="2609"/>
                </a:lnTo>
                <a:lnTo>
                  <a:pt x="3150" y="2699"/>
                </a:lnTo>
                <a:lnTo>
                  <a:pt x="3048" y="2836"/>
                </a:lnTo>
                <a:lnTo>
                  <a:pt x="2886" y="3007"/>
                </a:lnTo>
                <a:lnTo>
                  <a:pt x="2757" y="3116"/>
                </a:lnTo>
                <a:lnTo>
                  <a:pt x="2673" y="3177"/>
                </a:lnTo>
                <a:lnTo>
                  <a:pt x="2632" y="3201"/>
                </a:lnTo>
                <a:lnTo>
                  <a:pt x="2573" y="3236"/>
                </a:lnTo>
                <a:lnTo>
                  <a:pt x="2449" y="3295"/>
                </a:lnTo>
                <a:lnTo>
                  <a:pt x="2318" y="3344"/>
                </a:lnTo>
                <a:lnTo>
                  <a:pt x="2185" y="3384"/>
                </a:lnTo>
                <a:lnTo>
                  <a:pt x="2048" y="3413"/>
                </a:lnTo>
                <a:lnTo>
                  <a:pt x="1910" y="3431"/>
                </a:lnTo>
                <a:lnTo>
                  <a:pt x="1774" y="3438"/>
                </a:lnTo>
                <a:lnTo>
                  <a:pt x="1642" y="3433"/>
                </a:lnTo>
                <a:lnTo>
                  <a:pt x="1579" y="3425"/>
                </a:lnTo>
                <a:lnTo>
                  <a:pt x="1504" y="3415"/>
                </a:lnTo>
                <a:lnTo>
                  <a:pt x="1363" y="3386"/>
                </a:lnTo>
                <a:lnTo>
                  <a:pt x="1230" y="3347"/>
                </a:lnTo>
                <a:lnTo>
                  <a:pt x="1104" y="3299"/>
                </a:lnTo>
                <a:lnTo>
                  <a:pt x="984" y="3239"/>
                </a:lnTo>
                <a:lnTo>
                  <a:pt x="869" y="3170"/>
                </a:lnTo>
                <a:lnTo>
                  <a:pt x="757" y="3088"/>
                </a:lnTo>
                <a:lnTo>
                  <a:pt x="649" y="2993"/>
                </a:lnTo>
                <a:lnTo>
                  <a:pt x="596" y="2941"/>
                </a:lnTo>
                <a:lnTo>
                  <a:pt x="555" y="2899"/>
                </a:lnTo>
                <a:lnTo>
                  <a:pt x="479" y="2812"/>
                </a:lnTo>
                <a:lnTo>
                  <a:pt x="410" y="2719"/>
                </a:lnTo>
                <a:lnTo>
                  <a:pt x="347" y="2621"/>
                </a:lnTo>
                <a:lnTo>
                  <a:pt x="291" y="2519"/>
                </a:lnTo>
                <a:lnTo>
                  <a:pt x="242" y="2412"/>
                </a:lnTo>
                <a:lnTo>
                  <a:pt x="200" y="2304"/>
                </a:lnTo>
                <a:lnTo>
                  <a:pt x="167" y="2193"/>
                </a:lnTo>
                <a:lnTo>
                  <a:pt x="154" y="2138"/>
                </a:lnTo>
                <a:lnTo>
                  <a:pt x="138" y="2065"/>
                </a:lnTo>
                <a:lnTo>
                  <a:pt x="121" y="1912"/>
                </a:lnTo>
                <a:lnTo>
                  <a:pt x="116" y="1756"/>
                </a:lnTo>
                <a:lnTo>
                  <a:pt x="127" y="1599"/>
                </a:lnTo>
                <a:lnTo>
                  <a:pt x="150" y="1442"/>
                </a:lnTo>
                <a:lnTo>
                  <a:pt x="187" y="1290"/>
                </a:lnTo>
                <a:lnTo>
                  <a:pt x="237" y="1141"/>
                </a:lnTo>
                <a:lnTo>
                  <a:pt x="299" y="1001"/>
                </a:lnTo>
                <a:lnTo>
                  <a:pt x="337" y="935"/>
                </a:lnTo>
                <a:lnTo>
                  <a:pt x="388" y="849"/>
                </a:lnTo>
                <a:lnTo>
                  <a:pt x="512" y="686"/>
                </a:lnTo>
                <a:lnTo>
                  <a:pt x="659" y="539"/>
                </a:lnTo>
                <a:lnTo>
                  <a:pt x="822" y="411"/>
                </a:lnTo>
                <a:lnTo>
                  <a:pt x="999" y="301"/>
                </a:lnTo>
                <a:lnTo>
                  <a:pt x="1186" y="215"/>
                </a:lnTo>
                <a:lnTo>
                  <a:pt x="1379" y="153"/>
                </a:lnTo>
                <a:lnTo>
                  <a:pt x="1574" y="117"/>
                </a:lnTo>
                <a:lnTo>
                  <a:pt x="1672" y="111"/>
                </a:lnTo>
                <a:lnTo>
                  <a:pt x="1773" y="110"/>
                </a:lnTo>
                <a:lnTo>
                  <a:pt x="1773" y="9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45" name="Shape 353">
            <a:extLst>
              <a:ext uri="{FF2B5EF4-FFF2-40B4-BE49-F238E27FC236}">
                <a16:creationId xmlns:a16="http://schemas.microsoft.com/office/drawing/2014/main" id="{A86E65EE-EB20-4952-87C7-437E12BDCA51}"/>
              </a:ext>
            </a:extLst>
          </p:cNvPr>
          <p:cNvSpPr txBox="1">
            <a:spLocks/>
          </p:cNvSpPr>
          <p:nvPr/>
        </p:nvSpPr>
        <p:spPr>
          <a:xfrm>
            <a:off x="6321152" y="1626298"/>
            <a:ext cx="3017579" cy="220943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1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3" name="Freeform 39">
            <a:extLst>
              <a:ext uri="{FF2B5EF4-FFF2-40B4-BE49-F238E27FC236}">
                <a16:creationId xmlns:a16="http://schemas.microsoft.com/office/drawing/2014/main" id="{9A2E5038-380C-4283-98A8-65B18B5A73B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73133" y="2045991"/>
            <a:ext cx="290203" cy="290203"/>
          </a:xfrm>
          <a:custGeom>
            <a:avLst/>
            <a:gdLst>
              <a:gd name="T0" fmla="*/ 1252 w 3545"/>
              <a:gd name="T1" fmla="*/ 71 h 3520"/>
              <a:gd name="T2" fmla="*/ 892 w 3545"/>
              <a:gd name="T3" fmla="*/ 231 h 3520"/>
              <a:gd name="T4" fmla="*/ 565 w 3545"/>
              <a:gd name="T5" fmla="*/ 478 h 3520"/>
              <a:gd name="T6" fmla="*/ 370 w 3545"/>
              <a:gd name="T7" fmla="*/ 686 h 3520"/>
              <a:gd name="T8" fmla="*/ 194 w 3545"/>
              <a:gd name="T9" fmla="*/ 974 h 3520"/>
              <a:gd name="T10" fmla="*/ 46 w 3545"/>
              <a:gd name="T11" fmla="*/ 1362 h 3520"/>
              <a:gd name="T12" fmla="*/ 0 w 3545"/>
              <a:gd name="T13" fmla="*/ 1742 h 3520"/>
              <a:gd name="T14" fmla="*/ 29 w 3545"/>
              <a:gd name="T15" fmla="*/ 2079 h 3520"/>
              <a:gd name="T16" fmla="*/ 141 w 3545"/>
              <a:gd name="T17" fmla="*/ 2471 h 3520"/>
              <a:gd name="T18" fmla="*/ 347 w 3545"/>
              <a:gd name="T19" fmla="*/ 2831 h 3520"/>
              <a:gd name="T20" fmla="*/ 521 w 3545"/>
              <a:gd name="T21" fmla="*/ 3033 h 3520"/>
              <a:gd name="T22" fmla="*/ 842 w 3545"/>
              <a:gd name="T23" fmla="*/ 3284 h 3520"/>
              <a:gd name="T24" fmla="*/ 1206 w 3545"/>
              <a:gd name="T25" fmla="*/ 3461 h 3520"/>
              <a:gd name="T26" fmla="*/ 1412 w 3545"/>
              <a:gd name="T27" fmla="*/ 3505 h 3520"/>
              <a:gd name="T28" fmla="*/ 2134 w 3545"/>
              <a:gd name="T29" fmla="*/ 3505 h 3520"/>
              <a:gd name="T30" fmla="*/ 2336 w 3545"/>
              <a:gd name="T31" fmla="*/ 3462 h 3520"/>
              <a:gd name="T32" fmla="*/ 2681 w 3545"/>
              <a:gd name="T33" fmla="*/ 3298 h 3520"/>
              <a:gd name="T34" fmla="*/ 2991 w 3545"/>
              <a:gd name="T35" fmla="*/ 3070 h 3520"/>
              <a:gd name="T36" fmla="*/ 3181 w 3545"/>
              <a:gd name="T37" fmla="*/ 2860 h 3520"/>
              <a:gd name="T38" fmla="*/ 3466 w 3545"/>
              <a:gd name="T39" fmla="*/ 2304 h 3520"/>
              <a:gd name="T40" fmla="*/ 3545 w 3545"/>
              <a:gd name="T41" fmla="*/ 1712 h 3520"/>
              <a:gd name="T42" fmla="*/ 3428 w 3545"/>
              <a:gd name="T43" fmla="*/ 1134 h 3520"/>
              <a:gd name="T44" fmla="*/ 3126 w 3545"/>
              <a:gd name="T45" fmla="*/ 622 h 3520"/>
              <a:gd name="T46" fmla="*/ 2650 w 3545"/>
              <a:gd name="T47" fmla="*/ 229 h 3520"/>
              <a:gd name="T48" fmla="*/ 2285 w 3545"/>
              <a:gd name="T49" fmla="*/ 69 h 3520"/>
              <a:gd name="T50" fmla="*/ 1939 w 3545"/>
              <a:gd name="T51" fmla="*/ 7 h 3520"/>
              <a:gd name="T52" fmla="*/ 1449 w 3545"/>
              <a:gd name="T53" fmla="*/ 23 h 3520"/>
              <a:gd name="T54" fmla="*/ 2601 w 3545"/>
              <a:gd name="T55" fmla="*/ 1790 h 3520"/>
              <a:gd name="T56" fmla="*/ 3425 w 3545"/>
              <a:gd name="T57" fmla="*/ 1960 h 3520"/>
              <a:gd name="T58" fmla="*/ 3273 w 3545"/>
              <a:gd name="T59" fmla="*/ 2483 h 3520"/>
              <a:gd name="T60" fmla="*/ 3150 w 3545"/>
              <a:gd name="T61" fmla="*/ 2699 h 3520"/>
              <a:gd name="T62" fmla="*/ 2757 w 3545"/>
              <a:gd name="T63" fmla="*/ 3116 h 3520"/>
              <a:gd name="T64" fmla="*/ 2573 w 3545"/>
              <a:gd name="T65" fmla="*/ 3236 h 3520"/>
              <a:gd name="T66" fmla="*/ 2185 w 3545"/>
              <a:gd name="T67" fmla="*/ 3384 h 3520"/>
              <a:gd name="T68" fmla="*/ 1774 w 3545"/>
              <a:gd name="T69" fmla="*/ 3438 h 3520"/>
              <a:gd name="T70" fmla="*/ 1504 w 3545"/>
              <a:gd name="T71" fmla="*/ 3415 h 3520"/>
              <a:gd name="T72" fmla="*/ 1104 w 3545"/>
              <a:gd name="T73" fmla="*/ 3299 h 3520"/>
              <a:gd name="T74" fmla="*/ 757 w 3545"/>
              <a:gd name="T75" fmla="*/ 3088 h 3520"/>
              <a:gd name="T76" fmla="*/ 555 w 3545"/>
              <a:gd name="T77" fmla="*/ 2899 h 3520"/>
              <a:gd name="T78" fmla="*/ 347 w 3545"/>
              <a:gd name="T79" fmla="*/ 2621 h 3520"/>
              <a:gd name="T80" fmla="*/ 200 w 3545"/>
              <a:gd name="T81" fmla="*/ 2304 h 3520"/>
              <a:gd name="T82" fmla="*/ 138 w 3545"/>
              <a:gd name="T83" fmla="*/ 2065 h 3520"/>
              <a:gd name="T84" fmla="*/ 127 w 3545"/>
              <a:gd name="T85" fmla="*/ 1599 h 3520"/>
              <a:gd name="T86" fmla="*/ 237 w 3545"/>
              <a:gd name="T87" fmla="*/ 1141 h 3520"/>
              <a:gd name="T88" fmla="*/ 388 w 3545"/>
              <a:gd name="T89" fmla="*/ 849 h 3520"/>
              <a:gd name="T90" fmla="*/ 822 w 3545"/>
              <a:gd name="T91" fmla="*/ 411 h 3520"/>
              <a:gd name="T92" fmla="*/ 1379 w 3545"/>
              <a:gd name="T93" fmla="*/ 153 h 3520"/>
              <a:gd name="T94" fmla="*/ 1773 w 3545"/>
              <a:gd name="T95" fmla="*/ 110 h 3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45" h="3520">
                <a:moveTo>
                  <a:pt x="1449" y="23"/>
                </a:moveTo>
                <a:lnTo>
                  <a:pt x="1382" y="36"/>
                </a:lnTo>
                <a:lnTo>
                  <a:pt x="1252" y="71"/>
                </a:lnTo>
                <a:lnTo>
                  <a:pt x="1127" y="115"/>
                </a:lnTo>
                <a:lnTo>
                  <a:pt x="1007" y="169"/>
                </a:lnTo>
                <a:lnTo>
                  <a:pt x="892" y="231"/>
                </a:lnTo>
                <a:lnTo>
                  <a:pt x="780" y="303"/>
                </a:lnTo>
                <a:lnTo>
                  <a:pt x="672" y="386"/>
                </a:lnTo>
                <a:lnTo>
                  <a:pt x="565" y="478"/>
                </a:lnTo>
                <a:lnTo>
                  <a:pt x="514" y="529"/>
                </a:lnTo>
                <a:lnTo>
                  <a:pt x="456" y="586"/>
                </a:lnTo>
                <a:lnTo>
                  <a:pt x="370" y="686"/>
                </a:lnTo>
                <a:lnTo>
                  <a:pt x="299" y="782"/>
                </a:lnTo>
                <a:lnTo>
                  <a:pt x="233" y="899"/>
                </a:lnTo>
                <a:lnTo>
                  <a:pt x="194" y="974"/>
                </a:lnTo>
                <a:lnTo>
                  <a:pt x="138" y="1091"/>
                </a:lnTo>
                <a:lnTo>
                  <a:pt x="76" y="1255"/>
                </a:lnTo>
                <a:lnTo>
                  <a:pt x="46" y="1362"/>
                </a:lnTo>
                <a:lnTo>
                  <a:pt x="23" y="1467"/>
                </a:lnTo>
                <a:lnTo>
                  <a:pt x="9" y="1575"/>
                </a:lnTo>
                <a:lnTo>
                  <a:pt x="0" y="1742"/>
                </a:lnTo>
                <a:lnTo>
                  <a:pt x="6" y="1862"/>
                </a:lnTo>
                <a:lnTo>
                  <a:pt x="10" y="1936"/>
                </a:lnTo>
                <a:lnTo>
                  <a:pt x="29" y="2079"/>
                </a:lnTo>
                <a:lnTo>
                  <a:pt x="56" y="2215"/>
                </a:lnTo>
                <a:lnTo>
                  <a:pt x="93" y="2346"/>
                </a:lnTo>
                <a:lnTo>
                  <a:pt x="141" y="2471"/>
                </a:lnTo>
                <a:lnTo>
                  <a:pt x="198" y="2593"/>
                </a:lnTo>
                <a:lnTo>
                  <a:pt x="268" y="2713"/>
                </a:lnTo>
                <a:lnTo>
                  <a:pt x="347" y="2831"/>
                </a:lnTo>
                <a:lnTo>
                  <a:pt x="391" y="2890"/>
                </a:lnTo>
                <a:lnTo>
                  <a:pt x="432" y="2939"/>
                </a:lnTo>
                <a:lnTo>
                  <a:pt x="521" y="3033"/>
                </a:lnTo>
                <a:lnTo>
                  <a:pt x="620" y="3124"/>
                </a:lnTo>
                <a:lnTo>
                  <a:pt x="728" y="3207"/>
                </a:lnTo>
                <a:lnTo>
                  <a:pt x="842" y="3284"/>
                </a:lnTo>
                <a:lnTo>
                  <a:pt x="961" y="3353"/>
                </a:lnTo>
                <a:lnTo>
                  <a:pt x="1082" y="3412"/>
                </a:lnTo>
                <a:lnTo>
                  <a:pt x="1206" y="3461"/>
                </a:lnTo>
                <a:lnTo>
                  <a:pt x="1266" y="3481"/>
                </a:lnTo>
                <a:lnTo>
                  <a:pt x="1305" y="3491"/>
                </a:lnTo>
                <a:lnTo>
                  <a:pt x="1412" y="3505"/>
                </a:lnTo>
                <a:lnTo>
                  <a:pt x="1618" y="3520"/>
                </a:lnTo>
                <a:lnTo>
                  <a:pt x="1928" y="3520"/>
                </a:lnTo>
                <a:lnTo>
                  <a:pt x="2134" y="3505"/>
                </a:lnTo>
                <a:lnTo>
                  <a:pt x="2241" y="3491"/>
                </a:lnTo>
                <a:lnTo>
                  <a:pt x="2280" y="3481"/>
                </a:lnTo>
                <a:lnTo>
                  <a:pt x="2336" y="3462"/>
                </a:lnTo>
                <a:lnTo>
                  <a:pt x="2451" y="3418"/>
                </a:lnTo>
                <a:lnTo>
                  <a:pt x="2566" y="3363"/>
                </a:lnTo>
                <a:lnTo>
                  <a:pt x="2681" y="3298"/>
                </a:lnTo>
                <a:lnTo>
                  <a:pt x="2792" y="3227"/>
                </a:lnTo>
                <a:lnTo>
                  <a:pt x="2896" y="3151"/>
                </a:lnTo>
                <a:lnTo>
                  <a:pt x="2991" y="3070"/>
                </a:lnTo>
                <a:lnTo>
                  <a:pt x="3076" y="2987"/>
                </a:lnTo>
                <a:lnTo>
                  <a:pt x="3112" y="2945"/>
                </a:lnTo>
                <a:lnTo>
                  <a:pt x="3181" y="2860"/>
                </a:lnTo>
                <a:lnTo>
                  <a:pt x="3299" y="2681"/>
                </a:lnTo>
                <a:lnTo>
                  <a:pt x="3394" y="2495"/>
                </a:lnTo>
                <a:lnTo>
                  <a:pt x="3466" y="2304"/>
                </a:lnTo>
                <a:lnTo>
                  <a:pt x="3515" y="2108"/>
                </a:lnTo>
                <a:lnTo>
                  <a:pt x="3540" y="1909"/>
                </a:lnTo>
                <a:lnTo>
                  <a:pt x="3545" y="1712"/>
                </a:lnTo>
                <a:lnTo>
                  <a:pt x="3527" y="1514"/>
                </a:lnTo>
                <a:lnTo>
                  <a:pt x="3489" y="1321"/>
                </a:lnTo>
                <a:lnTo>
                  <a:pt x="3428" y="1134"/>
                </a:lnTo>
                <a:lnTo>
                  <a:pt x="3348" y="954"/>
                </a:lnTo>
                <a:lnTo>
                  <a:pt x="3247" y="782"/>
                </a:lnTo>
                <a:lnTo>
                  <a:pt x="3126" y="622"/>
                </a:lnTo>
                <a:lnTo>
                  <a:pt x="2986" y="477"/>
                </a:lnTo>
                <a:lnTo>
                  <a:pt x="2827" y="344"/>
                </a:lnTo>
                <a:lnTo>
                  <a:pt x="2650" y="229"/>
                </a:lnTo>
                <a:lnTo>
                  <a:pt x="2553" y="179"/>
                </a:lnTo>
                <a:lnTo>
                  <a:pt x="2468" y="140"/>
                </a:lnTo>
                <a:lnTo>
                  <a:pt x="2285" y="69"/>
                </a:lnTo>
                <a:lnTo>
                  <a:pt x="2216" y="49"/>
                </a:lnTo>
                <a:lnTo>
                  <a:pt x="2136" y="30"/>
                </a:lnTo>
                <a:lnTo>
                  <a:pt x="1939" y="7"/>
                </a:lnTo>
                <a:lnTo>
                  <a:pt x="1726" y="0"/>
                </a:lnTo>
                <a:lnTo>
                  <a:pt x="1530" y="10"/>
                </a:lnTo>
                <a:lnTo>
                  <a:pt x="1449" y="23"/>
                </a:lnTo>
                <a:close/>
                <a:moveTo>
                  <a:pt x="1773" y="950"/>
                </a:moveTo>
                <a:lnTo>
                  <a:pt x="1773" y="1790"/>
                </a:lnTo>
                <a:lnTo>
                  <a:pt x="2601" y="1790"/>
                </a:lnTo>
                <a:lnTo>
                  <a:pt x="3428" y="1790"/>
                </a:lnTo>
                <a:lnTo>
                  <a:pt x="3428" y="1893"/>
                </a:lnTo>
                <a:lnTo>
                  <a:pt x="3425" y="1960"/>
                </a:lnTo>
                <a:lnTo>
                  <a:pt x="3396" y="2122"/>
                </a:lnTo>
                <a:lnTo>
                  <a:pt x="3343" y="2302"/>
                </a:lnTo>
                <a:lnTo>
                  <a:pt x="3273" y="2483"/>
                </a:lnTo>
                <a:lnTo>
                  <a:pt x="3231" y="2566"/>
                </a:lnTo>
                <a:lnTo>
                  <a:pt x="3208" y="2609"/>
                </a:lnTo>
                <a:lnTo>
                  <a:pt x="3150" y="2699"/>
                </a:lnTo>
                <a:lnTo>
                  <a:pt x="3048" y="2836"/>
                </a:lnTo>
                <a:lnTo>
                  <a:pt x="2886" y="3007"/>
                </a:lnTo>
                <a:lnTo>
                  <a:pt x="2757" y="3116"/>
                </a:lnTo>
                <a:lnTo>
                  <a:pt x="2673" y="3177"/>
                </a:lnTo>
                <a:lnTo>
                  <a:pt x="2632" y="3201"/>
                </a:lnTo>
                <a:lnTo>
                  <a:pt x="2573" y="3236"/>
                </a:lnTo>
                <a:lnTo>
                  <a:pt x="2449" y="3295"/>
                </a:lnTo>
                <a:lnTo>
                  <a:pt x="2318" y="3344"/>
                </a:lnTo>
                <a:lnTo>
                  <a:pt x="2185" y="3384"/>
                </a:lnTo>
                <a:lnTo>
                  <a:pt x="2048" y="3413"/>
                </a:lnTo>
                <a:lnTo>
                  <a:pt x="1910" y="3431"/>
                </a:lnTo>
                <a:lnTo>
                  <a:pt x="1774" y="3438"/>
                </a:lnTo>
                <a:lnTo>
                  <a:pt x="1642" y="3433"/>
                </a:lnTo>
                <a:lnTo>
                  <a:pt x="1579" y="3425"/>
                </a:lnTo>
                <a:lnTo>
                  <a:pt x="1504" y="3415"/>
                </a:lnTo>
                <a:lnTo>
                  <a:pt x="1363" y="3386"/>
                </a:lnTo>
                <a:lnTo>
                  <a:pt x="1230" y="3347"/>
                </a:lnTo>
                <a:lnTo>
                  <a:pt x="1104" y="3299"/>
                </a:lnTo>
                <a:lnTo>
                  <a:pt x="984" y="3239"/>
                </a:lnTo>
                <a:lnTo>
                  <a:pt x="869" y="3170"/>
                </a:lnTo>
                <a:lnTo>
                  <a:pt x="757" y="3088"/>
                </a:lnTo>
                <a:lnTo>
                  <a:pt x="649" y="2993"/>
                </a:lnTo>
                <a:lnTo>
                  <a:pt x="596" y="2941"/>
                </a:lnTo>
                <a:lnTo>
                  <a:pt x="555" y="2899"/>
                </a:lnTo>
                <a:lnTo>
                  <a:pt x="479" y="2812"/>
                </a:lnTo>
                <a:lnTo>
                  <a:pt x="410" y="2719"/>
                </a:lnTo>
                <a:lnTo>
                  <a:pt x="347" y="2621"/>
                </a:lnTo>
                <a:lnTo>
                  <a:pt x="291" y="2519"/>
                </a:lnTo>
                <a:lnTo>
                  <a:pt x="242" y="2412"/>
                </a:lnTo>
                <a:lnTo>
                  <a:pt x="200" y="2304"/>
                </a:lnTo>
                <a:lnTo>
                  <a:pt x="167" y="2193"/>
                </a:lnTo>
                <a:lnTo>
                  <a:pt x="154" y="2138"/>
                </a:lnTo>
                <a:lnTo>
                  <a:pt x="138" y="2065"/>
                </a:lnTo>
                <a:lnTo>
                  <a:pt x="121" y="1912"/>
                </a:lnTo>
                <a:lnTo>
                  <a:pt x="116" y="1756"/>
                </a:lnTo>
                <a:lnTo>
                  <a:pt x="127" y="1599"/>
                </a:lnTo>
                <a:lnTo>
                  <a:pt x="150" y="1442"/>
                </a:lnTo>
                <a:lnTo>
                  <a:pt x="187" y="1290"/>
                </a:lnTo>
                <a:lnTo>
                  <a:pt x="237" y="1141"/>
                </a:lnTo>
                <a:lnTo>
                  <a:pt x="299" y="1001"/>
                </a:lnTo>
                <a:lnTo>
                  <a:pt x="337" y="935"/>
                </a:lnTo>
                <a:lnTo>
                  <a:pt x="388" y="849"/>
                </a:lnTo>
                <a:lnTo>
                  <a:pt x="512" y="686"/>
                </a:lnTo>
                <a:lnTo>
                  <a:pt x="659" y="539"/>
                </a:lnTo>
                <a:lnTo>
                  <a:pt x="822" y="411"/>
                </a:lnTo>
                <a:lnTo>
                  <a:pt x="999" y="301"/>
                </a:lnTo>
                <a:lnTo>
                  <a:pt x="1186" y="215"/>
                </a:lnTo>
                <a:lnTo>
                  <a:pt x="1379" y="153"/>
                </a:lnTo>
                <a:lnTo>
                  <a:pt x="1574" y="117"/>
                </a:lnTo>
                <a:lnTo>
                  <a:pt x="1672" y="111"/>
                </a:lnTo>
                <a:lnTo>
                  <a:pt x="1773" y="110"/>
                </a:lnTo>
                <a:lnTo>
                  <a:pt x="1773" y="9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46" name="Freeform 35">
            <a:extLst>
              <a:ext uri="{FF2B5EF4-FFF2-40B4-BE49-F238E27FC236}">
                <a16:creationId xmlns:a16="http://schemas.microsoft.com/office/drawing/2014/main" id="{BFA5C972-1788-4E86-915F-E008C3D5DC3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240695" y="2045991"/>
            <a:ext cx="290203" cy="290203"/>
          </a:xfrm>
          <a:custGeom>
            <a:avLst/>
            <a:gdLst>
              <a:gd name="T0" fmla="*/ 1383 w 3551"/>
              <a:gd name="T1" fmla="*/ 38 h 3544"/>
              <a:gd name="T2" fmla="*/ 1129 w 3551"/>
              <a:gd name="T3" fmla="*/ 115 h 3544"/>
              <a:gd name="T4" fmla="*/ 892 w 3551"/>
              <a:gd name="T5" fmla="*/ 232 h 3544"/>
              <a:gd name="T6" fmla="*/ 672 w 3551"/>
              <a:gd name="T7" fmla="*/ 386 h 3544"/>
              <a:gd name="T8" fmla="*/ 513 w 3551"/>
              <a:gd name="T9" fmla="*/ 530 h 3544"/>
              <a:gd name="T10" fmla="*/ 369 w 3551"/>
              <a:gd name="T11" fmla="*/ 686 h 3544"/>
              <a:gd name="T12" fmla="*/ 232 w 3551"/>
              <a:gd name="T13" fmla="*/ 900 h 3544"/>
              <a:gd name="T14" fmla="*/ 138 w 3551"/>
              <a:gd name="T15" fmla="*/ 1092 h 3544"/>
              <a:gd name="T16" fmla="*/ 45 w 3551"/>
              <a:gd name="T17" fmla="*/ 1361 h 3544"/>
              <a:gd name="T18" fmla="*/ 7 w 3551"/>
              <a:gd name="T19" fmla="*/ 1575 h 3544"/>
              <a:gd name="T20" fmla="*/ 4 w 3551"/>
              <a:gd name="T21" fmla="*/ 1863 h 3544"/>
              <a:gd name="T22" fmla="*/ 27 w 3551"/>
              <a:gd name="T23" fmla="*/ 2079 h 3544"/>
              <a:gd name="T24" fmla="*/ 92 w 3551"/>
              <a:gd name="T25" fmla="*/ 2345 h 3544"/>
              <a:gd name="T26" fmla="*/ 199 w 3551"/>
              <a:gd name="T27" fmla="*/ 2595 h 3544"/>
              <a:gd name="T28" fmla="*/ 346 w 3551"/>
              <a:gd name="T29" fmla="*/ 2832 h 3544"/>
              <a:gd name="T30" fmla="*/ 454 w 3551"/>
              <a:gd name="T31" fmla="*/ 2966 h 3544"/>
              <a:gd name="T32" fmla="*/ 745 w 3551"/>
              <a:gd name="T33" fmla="*/ 3227 h 3544"/>
              <a:gd name="T34" fmla="*/ 1087 w 3551"/>
              <a:gd name="T35" fmla="*/ 3413 h 3544"/>
              <a:gd name="T36" fmla="*/ 1469 w 3551"/>
              <a:gd name="T37" fmla="*/ 3519 h 3544"/>
              <a:gd name="T38" fmla="*/ 1775 w 3551"/>
              <a:gd name="T39" fmla="*/ 3544 h 3544"/>
              <a:gd name="T40" fmla="*/ 1956 w 3551"/>
              <a:gd name="T41" fmla="*/ 3535 h 3544"/>
              <a:gd name="T42" fmla="*/ 2190 w 3551"/>
              <a:gd name="T43" fmla="*/ 3499 h 3544"/>
              <a:gd name="T44" fmla="*/ 2411 w 3551"/>
              <a:gd name="T45" fmla="*/ 3434 h 3544"/>
              <a:gd name="T46" fmla="*/ 2618 w 3551"/>
              <a:gd name="T47" fmla="*/ 3342 h 3544"/>
              <a:gd name="T48" fmla="*/ 2810 w 3551"/>
              <a:gd name="T49" fmla="*/ 3223 h 3544"/>
              <a:gd name="T50" fmla="*/ 2986 w 3551"/>
              <a:gd name="T51" fmla="*/ 3077 h 3544"/>
              <a:gd name="T52" fmla="*/ 3144 w 3551"/>
              <a:gd name="T53" fmla="*/ 2907 h 3544"/>
              <a:gd name="T54" fmla="*/ 3284 w 3551"/>
              <a:gd name="T55" fmla="*/ 2713 h 3544"/>
              <a:gd name="T56" fmla="*/ 3362 w 3551"/>
              <a:gd name="T57" fmla="*/ 2577 h 3544"/>
              <a:gd name="T58" fmla="*/ 3495 w 3551"/>
              <a:gd name="T59" fmla="*/ 2233 h 3544"/>
              <a:gd name="T60" fmla="*/ 3551 w 3551"/>
              <a:gd name="T61" fmla="*/ 1879 h 3544"/>
              <a:gd name="T62" fmla="*/ 3534 w 3551"/>
              <a:gd name="T63" fmla="*/ 1523 h 3544"/>
              <a:gd name="T64" fmla="*/ 3446 w 3551"/>
              <a:gd name="T65" fmla="*/ 1177 h 3544"/>
              <a:gd name="T66" fmla="*/ 3293 w 3551"/>
              <a:gd name="T67" fmla="*/ 856 h 3544"/>
              <a:gd name="T68" fmla="*/ 3077 w 3551"/>
              <a:gd name="T69" fmla="*/ 568 h 3544"/>
              <a:gd name="T70" fmla="*/ 2800 w 3551"/>
              <a:gd name="T71" fmla="*/ 324 h 3544"/>
              <a:gd name="T72" fmla="*/ 2556 w 3551"/>
              <a:gd name="T73" fmla="*/ 180 h 3544"/>
              <a:gd name="T74" fmla="*/ 2288 w 3551"/>
              <a:gd name="T75" fmla="*/ 69 h 3544"/>
              <a:gd name="T76" fmla="*/ 2138 w 3551"/>
              <a:gd name="T77" fmla="*/ 32 h 3544"/>
              <a:gd name="T78" fmla="*/ 1729 w 3551"/>
              <a:gd name="T79" fmla="*/ 0 h 3544"/>
              <a:gd name="T80" fmla="*/ 1450 w 3551"/>
              <a:gd name="T81" fmla="*/ 23 h 3544"/>
              <a:gd name="T82" fmla="*/ 1775 w 3551"/>
              <a:gd name="T83" fmla="*/ 3450 h 3544"/>
              <a:gd name="T84" fmla="*/ 1525 w 3551"/>
              <a:gd name="T85" fmla="*/ 3420 h 3544"/>
              <a:gd name="T86" fmla="*/ 1109 w 3551"/>
              <a:gd name="T87" fmla="*/ 3299 h 3544"/>
              <a:gd name="T88" fmla="*/ 753 w 3551"/>
              <a:gd name="T89" fmla="*/ 3090 h 3544"/>
              <a:gd name="T90" fmla="*/ 464 w 3551"/>
              <a:gd name="T91" fmla="*/ 2801 h 3544"/>
              <a:gd name="T92" fmla="*/ 297 w 3551"/>
              <a:gd name="T93" fmla="*/ 2530 h 3544"/>
              <a:gd name="T94" fmla="*/ 190 w 3551"/>
              <a:gd name="T95" fmla="*/ 2275 h 3544"/>
              <a:gd name="T96" fmla="*/ 141 w 3551"/>
              <a:gd name="T97" fmla="*/ 2077 h 3544"/>
              <a:gd name="T98" fmla="*/ 120 w 3551"/>
              <a:gd name="T99" fmla="*/ 1809 h 3544"/>
              <a:gd name="T100" fmla="*/ 131 w 3551"/>
              <a:gd name="T101" fmla="*/ 1579 h 3544"/>
              <a:gd name="T102" fmla="*/ 211 w 3551"/>
              <a:gd name="T103" fmla="*/ 1200 h 3544"/>
              <a:gd name="T104" fmla="*/ 336 w 3551"/>
              <a:gd name="T105" fmla="*/ 936 h 3544"/>
              <a:gd name="T106" fmla="*/ 513 w 3551"/>
              <a:gd name="T107" fmla="*/ 687 h 3544"/>
              <a:gd name="T108" fmla="*/ 822 w 3551"/>
              <a:gd name="T109" fmla="*/ 411 h 3544"/>
              <a:gd name="T110" fmla="*/ 1187 w 3551"/>
              <a:gd name="T111" fmla="*/ 216 h 3544"/>
              <a:gd name="T112" fmla="*/ 1576 w 3551"/>
              <a:gd name="T113" fmla="*/ 118 h 3544"/>
              <a:gd name="T114" fmla="*/ 1775 w 3551"/>
              <a:gd name="T115" fmla="*/ 110 h 3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51" h="3544">
                <a:moveTo>
                  <a:pt x="1450" y="23"/>
                </a:moveTo>
                <a:lnTo>
                  <a:pt x="1383" y="38"/>
                </a:lnTo>
                <a:lnTo>
                  <a:pt x="1253" y="72"/>
                </a:lnTo>
                <a:lnTo>
                  <a:pt x="1129" y="115"/>
                </a:lnTo>
                <a:lnTo>
                  <a:pt x="1008" y="169"/>
                </a:lnTo>
                <a:lnTo>
                  <a:pt x="892" y="232"/>
                </a:lnTo>
                <a:lnTo>
                  <a:pt x="780" y="304"/>
                </a:lnTo>
                <a:lnTo>
                  <a:pt x="672" y="386"/>
                </a:lnTo>
                <a:lnTo>
                  <a:pt x="565" y="480"/>
                </a:lnTo>
                <a:lnTo>
                  <a:pt x="513" y="530"/>
                </a:lnTo>
                <a:lnTo>
                  <a:pt x="457" y="588"/>
                </a:lnTo>
                <a:lnTo>
                  <a:pt x="369" y="686"/>
                </a:lnTo>
                <a:lnTo>
                  <a:pt x="300" y="784"/>
                </a:lnTo>
                <a:lnTo>
                  <a:pt x="232" y="900"/>
                </a:lnTo>
                <a:lnTo>
                  <a:pt x="195" y="974"/>
                </a:lnTo>
                <a:lnTo>
                  <a:pt x="138" y="1092"/>
                </a:lnTo>
                <a:lnTo>
                  <a:pt x="75" y="1256"/>
                </a:lnTo>
                <a:lnTo>
                  <a:pt x="45" y="1361"/>
                </a:lnTo>
                <a:lnTo>
                  <a:pt x="22" y="1468"/>
                </a:lnTo>
                <a:lnTo>
                  <a:pt x="7" y="1575"/>
                </a:lnTo>
                <a:lnTo>
                  <a:pt x="0" y="1742"/>
                </a:lnTo>
                <a:lnTo>
                  <a:pt x="4" y="1863"/>
                </a:lnTo>
                <a:lnTo>
                  <a:pt x="10" y="1936"/>
                </a:lnTo>
                <a:lnTo>
                  <a:pt x="27" y="2079"/>
                </a:lnTo>
                <a:lnTo>
                  <a:pt x="55" y="2216"/>
                </a:lnTo>
                <a:lnTo>
                  <a:pt x="92" y="2345"/>
                </a:lnTo>
                <a:lnTo>
                  <a:pt x="140" y="2472"/>
                </a:lnTo>
                <a:lnTo>
                  <a:pt x="199" y="2595"/>
                </a:lnTo>
                <a:lnTo>
                  <a:pt x="267" y="2714"/>
                </a:lnTo>
                <a:lnTo>
                  <a:pt x="346" y="2832"/>
                </a:lnTo>
                <a:lnTo>
                  <a:pt x="391" y="2890"/>
                </a:lnTo>
                <a:lnTo>
                  <a:pt x="454" y="2966"/>
                </a:lnTo>
                <a:lnTo>
                  <a:pt x="593" y="3106"/>
                </a:lnTo>
                <a:lnTo>
                  <a:pt x="745" y="3227"/>
                </a:lnTo>
                <a:lnTo>
                  <a:pt x="910" y="3329"/>
                </a:lnTo>
                <a:lnTo>
                  <a:pt x="1087" y="3413"/>
                </a:lnTo>
                <a:lnTo>
                  <a:pt x="1273" y="3476"/>
                </a:lnTo>
                <a:lnTo>
                  <a:pt x="1469" y="3519"/>
                </a:lnTo>
                <a:lnTo>
                  <a:pt x="1671" y="3541"/>
                </a:lnTo>
                <a:lnTo>
                  <a:pt x="1775" y="3544"/>
                </a:lnTo>
                <a:lnTo>
                  <a:pt x="1837" y="3542"/>
                </a:lnTo>
                <a:lnTo>
                  <a:pt x="1956" y="3535"/>
                </a:lnTo>
                <a:lnTo>
                  <a:pt x="2075" y="3521"/>
                </a:lnTo>
                <a:lnTo>
                  <a:pt x="2190" y="3499"/>
                </a:lnTo>
                <a:lnTo>
                  <a:pt x="2302" y="3470"/>
                </a:lnTo>
                <a:lnTo>
                  <a:pt x="2411" y="3434"/>
                </a:lnTo>
                <a:lnTo>
                  <a:pt x="2516" y="3391"/>
                </a:lnTo>
                <a:lnTo>
                  <a:pt x="2618" y="3342"/>
                </a:lnTo>
                <a:lnTo>
                  <a:pt x="2716" y="3286"/>
                </a:lnTo>
                <a:lnTo>
                  <a:pt x="2810" y="3223"/>
                </a:lnTo>
                <a:lnTo>
                  <a:pt x="2901" y="3153"/>
                </a:lnTo>
                <a:lnTo>
                  <a:pt x="2986" y="3077"/>
                </a:lnTo>
                <a:lnTo>
                  <a:pt x="3068" y="2995"/>
                </a:lnTo>
                <a:lnTo>
                  <a:pt x="3144" y="2907"/>
                </a:lnTo>
                <a:lnTo>
                  <a:pt x="3216" y="2814"/>
                </a:lnTo>
                <a:lnTo>
                  <a:pt x="3284" y="2713"/>
                </a:lnTo>
                <a:lnTo>
                  <a:pt x="3316" y="2659"/>
                </a:lnTo>
                <a:lnTo>
                  <a:pt x="3362" y="2577"/>
                </a:lnTo>
                <a:lnTo>
                  <a:pt x="3438" y="2407"/>
                </a:lnTo>
                <a:lnTo>
                  <a:pt x="3495" y="2233"/>
                </a:lnTo>
                <a:lnTo>
                  <a:pt x="3532" y="2057"/>
                </a:lnTo>
                <a:lnTo>
                  <a:pt x="3551" y="1879"/>
                </a:lnTo>
                <a:lnTo>
                  <a:pt x="3551" y="1700"/>
                </a:lnTo>
                <a:lnTo>
                  <a:pt x="3534" y="1523"/>
                </a:lnTo>
                <a:lnTo>
                  <a:pt x="3499" y="1348"/>
                </a:lnTo>
                <a:lnTo>
                  <a:pt x="3446" y="1177"/>
                </a:lnTo>
                <a:lnTo>
                  <a:pt x="3378" y="1013"/>
                </a:lnTo>
                <a:lnTo>
                  <a:pt x="3293" y="856"/>
                </a:lnTo>
                <a:lnTo>
                  <a:pt x="3192" y="706"/>
                </a:lnTo>
                <a:lnTo>
                  <a:pt x="3077" y="568"/>
                </a:lnTo>
                <a:lnTo>
                  <a:pt x="2945" y="440"/>
                </a:lnTo>
                <a:lnTo>
                  <a:pt x="2800" y="324"/>
                </a:lnTo>
                <a:lnTo>
                  <a:pt x="2641" y="223"/>
                </a:lnTo>
                <a:lnTo>
                  <a:pt x="2556" y="180"/>
                </a:lnTo>
                <a:lnTo>
                  <a:pt x="2471" y="141"/>
                </a:lnTo>
                <a:lnTo>
                  <a:pt x="2288" y="69"/>
                </a:lnTo>
                <a:lnTo>
                  <a:pt x="2220" y="51"/>
                </a:lnTo>
                <a:lnTo>
                  <a:pt x="2138" y="32"/>
                </a:lnTo>
                <a:lnTo>
                  <a:pt x="1941" y="7"/>
                </a:lnTo>
                <a:lnTo>
                  <a:pt x="1729" y="0"/>
                </a:lnTo>
                <a:lnTo>
                  <a:pt x="1531" y="10"/>
                </a:lnTo>
                <a:lnTo>
                  <a:pt x="1450" y="23"/>
                </a:lnTo>
                <a:close/>
                <a:moveTo>
                  <a:pt x="1775" y="1781"/>
                </a:moveTo>
                <a:lnTo>
                  <a:pt x="1775" y="3450"/>
                </a:lnTo>
                <a:lnTo>
                  <a:pt x="1638" y="3436"/>
                </a:lnTo>
                <a:lnTo>
                  <a:pt x="1525" y="3420"/>
                </a:lnTo>
                <a:lnTo>
                  <a:pt x="1309" y="3370"/>
                </a:lnTo>
                <a:lnTo>
                  <a:pt x="1109" y="3299"/>
                </a:lnTo>
                <a:lnTo>
                  <a:pt x="923" y="3205"/>
                </a:lnTo>
                <a:lnTo>
                  <a:pt x="753" y="3090"/>
                </a:lnTo>
                <a:lnTo>
                  <a:pt x="600" y="2955"/>
                </a:lnTo>
                <a:lnTo>
                  <a:pt x="464" y="2801"/>
                </a:lnTo>
                <a:lnTo>
                  <a:pt x="347" y="2625"/>
                </a:lnTo>
                <a:lnTo>
                  <a:pt x="297" y="2530"/>
                </a:lnTo>
                <a:lnTo>
                  <a:pt x="247" y="2425"/>
                </a:lnTo>
                <a:lnTo>
                  <a:pt x="190" y="2275"/>
                </a:lnTo>
                <a:lnTo>
                  <a:pt x="162" y="2177"/>
                </a:lnTo>
                <a:lnTo>
                  <a:pt x="141" y="2077"/>
                </a:lnTo>
                <a:lnTo>
                  <a:pt x="128" y="1974"/>
                </a:lnTo>
                <a:lnTo>
                  <a:pt x="120" y="1809"/>
                </a:lnTo>
                <a:lnTo>
                  <a:pt x="124" y="1687"/>
                </a:lnTo>
                <a:lnTo>
                  <a:pt x="131" y="1579"/>
                </a:lnTo>
                <a:lnTo>
                  <a:pt x="159" y="1382"/>
                </a:lnTo>
                <a:lnTo>
                  <a:pt x="211" y="1200"/>
                </a:lnTo>
                <a:lnTo>
                  <a:pt x="286" y="1026"/>
                </a:lnTo>
                <a:lnTo>
                  <a:pt x="336" y="936"/>
                </a:lnTo>
                <a:lnTo>
                  <a:pt x="388" y="849"/>
                </a:lnTo>
                <a:lnTo>
                  <a:pt x="513" y="687"/>
                </a:lnTo>
                <a:lnTo>
                  <a:pt x="659" y="540"/>
                </a:lnTo>
                <a:lnTo>
                  <a:pt x="822" y="411"/>
                </a:lnTo>
                <a:lnTo>
                  <a:pt x="999" y="303"/>
                </a:lnTo>
                <a:lnTo>
                  <a:pt x="1187" y="216"/>
                </a:lnTo>
                <a:lnTo>
                  <a:pt x="1380" y="153"/>
                </a:lnTo>
                <a:lnTo>
                  <a:pt x="1576" y="118"/>
                </a:lnTo>
                <a:lnTo>
                  <a:pt x="1674" y="113"/>
                </a:lnTo>
                <a:lnTo>
                  <a:pt x="1775" y="110"/>
                </a:lnTo>
                <a:lnTo>
                  <a:pt x="1775" y="17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134F475-FBD4-47C0-A747-F831FC395D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022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Object 243" hidden="1">
            <a:extLst>
              <a:ext uri="{FF2B5EF4-FFF2-40B4-BE49-F238E27FC236}">
                <a16:creationId xmlns:a16="http://schemas.microsoft.com/office/drawing/2014/main" id="{67042AB7-60D4-4535-84EE-9F922BFDFE5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8537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244" name="Object 243" hidden="1">
                        <a:extLst>
                          <a:ext uri="{FF2B5EF4-FFF2-40B4-BE49-F238E27FC236}">
                            <a16:creationId xmlns:a16="http://schemas.microsoft.com/office/drawing/2014/main" id="{67042AB7-60D4-4535-84EE-9F922BFDFE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Rectangle 105">
            <a:extLst>
              <a:ext uri="{FF2B5EF4-FFF2-40B4-BE49-F238E27FC236}">
                <a16:creationId xmlns:a16="http://schemas.microsoft.com/office/drawing/2014/main" id="{12DB0AB9-CC9B-4DD8-B71B-B81FD40C59E3}"/>
              </a:ext>
            </a:extLst>
          </p:cNvPr>
          <p:cNvSpPr/>
          <p:nvPr/>
        </p:nvSpPr>
        <p:spPr>
          <a:xfrm>
            <a:off x="569635" y="2659945"/>
            <a:ext cx="8769096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7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2E6D40F-E199-4370-A4C7-474AA6A4E798}"/>
              </a:ext>
            </a:extLst>
          </p:cNvPr>
          <p:cNvSpPr/>
          <p:nvPr/>
        </p:nvSpPr>
        <p:spPr>
          <a:xfrm>
            <a:off x="8998692" y="2659945"/>
            <a:ext cx="347112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F1B0D3-ED95-4816-828A-2BA89F4A965D}"/>
              </a:ext>
            </a:extLst>
          </p:cNvPr>
          <p:cNvSpPr/>
          <p:nvPr/>
        </p:nvSpPr>
        <p:spPr>
          <a:xfrm>
            <a:off x="3296816" y="2659945"/>
            <a:ext cx="1013972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7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2265FAD-75E7-49BD-8CA7-8D4192F8D429}"/>
              </a:ext>
            </a:extLst>
          </p:cNvPr>
          <p:cNvSpPr/>
          <p:nvPr/>
        </p:nvSpPr>
        <p:spPr>
          <a:xfrm>
            <a:off x="631325" y="2659945"/>
            <a:ext cx="2193335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700" spc="5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9A5C925-43A5-4629-8AC3-75FC0BD4F578}"/>
              </a:ext>
            </a:extLst>
          </p:cNvPr>
          <p:cNvSpPr/>
          <p:nvPr/>
        </p:nvSpPr>
        <p:spPr>
          <a:xfrm>
            <a:off x="4435370" y="2659945"/>
            <a:ext cx="1013972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7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E0746F3-0111-49E8-A1EA-29893EA7C4A5}"/>
              </a:ext>
            </a:extLst>
          </p:cNvPr>
          <p:cNvSpPr/>
          <p:nvPr/>
        </p:nvSpPr>
        <p:spPr>
          <a:xfrm>
            <a:off x="5573925" y="2659945"/>
            <a:ext cx="1013972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7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BE2B327-F79D-411C-BF8D-1DE0ADECE436}"/>
              </a:ext>
            </a:extLst>
          </p:cNvPr>
          <p:cNvSpPr/>
          <p:nvPr/>
        </p:nvSpPr>
        <p:spPr>
          <a:xfrm>
            <a:off x="6712480" y="2659945"/>
            <a:ext cx="1013972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7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5E5C5D8-0DDB-440B-B899-EA88FC6054D2}"/>
              </a:ext>
            </a:extLst>
          </p:cNvPr>
          <p:cNvSpPr/>
          <p:nvPr/>
        </p:nvSpPr>
        <p:spPr>
          <a:xfrm>
            <a:off x="7860138" y="2659945"/>
            <a:ext cx="1013973" cy="548640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7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977AFF-A504-4F7D-97B1-0EEACDD8F8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83D7814A-1AE0-427F-BDA4-3FFD19612CB4}"/>
              </a:ext>
            </a:extLst>
          </p:cNvPr>
          <p:cNvSpPr/>
          <p:nvPr/>
        </p:nvSpPr>
        <p:spPr>
          <a:xfrm>
            <a:off x="3658385" y="2181107"/>
            <a:ext cx="640080" cy="274320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A200339E-00EA-4E76-B161-F6D3238B9F21}"/>
              </a:ext>
            </a:extLst>
          </p:cNvPr>
          <p:cNvSpPr/>
          <p:nvPr/>
        </p:nvSpPr>
        <p:spPr>
          <a:xfrm>
            <a:off x="2435759" y="2181107"/>
            <a:ext cx="1097280" cy="27432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41" name="Rectangle: Rounded Corners 240">
            <a:extLst>
              <a:ext uri="{FF2B5EF4-FFF2-40B4-BE49-F238E27FC236}">
                <a16:creationId xmlns:a16="http://schemas.microsoft.com/office/drawing/2014/main" id="{CB879871-180D-43CD-BFA1-B376508EE976}"/>
              </a:ext>
            </a:extLst>
          </p:cNvPr>
          <p:cNvSpPr/>
          <p:nvPr/>
        </p:nvSpPr>
        <p:spPr>
          <a:xfrm>
            <a:off x="1730323" y="2181107"/>
            <a:ext cx="640080" cy="274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A7478455-D1C9-4165-8ED5-2C8157051573}"/>
              </a:ext>
            </a:extLst>
          </p:cNvPr>
          <p:cNvSpPr/>
          <p:nvPr/>
        </p:nvSpPr>
        <p:spPr>
          <a:xfrm>
            <a:off x="507697" y="2181107"/>
            <a:ext cx="1097280" cy="27432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B6EA6181-0CA4-4489-B032-6198C946B63E}"/>
              </a:ext>
            </a:extLst>
          </p:cNvPr>
          <p:cNvSpPr/>
          <p:nvPr/>
        </p:nvSpPr>
        <p:spPr>
          <a:xfrm>
            <a:off x="554832" y="1922040"/>
            <a:ext cx="3657600" cy="25649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dirty="0">
                <a:solidFill>
                  <a:schemeClr val="tx2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78F7269E-B097-4A25-B72A-8AE137BCE8AA}"/>
              </a:ext>
            </a:extLst>
          </p:cNvPr>
          <p:cNvCxnSpPr/>
          <p:nvPr/>
        </p:nvCxnSpPr>
        <p:spPr>
          <a:xfrm>
            <a:off x="569635" y="3818033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DAC05B8-B479-4944-8149-5D54BD2ED282}"/>
              </a:ext>
            </a:extLst>
          </p:cNvPr>
          <p:cNvCxnSpPr/>
          <p:nvPr/>
        </p:nvCxnSpPr>
        <p:spPr>
          <a:xfrm>
            <a:off x="569635" y="4444210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13E289AF-071F-4A73-BA6B-E0A105A051F4}"/>
              </a:ext>
            </a:extLst>
          </p:cNvPr>
          <p:cNvCxnSpPr/>
          <p:nvPr/>
        </p:nvCxnSpPr>
        <p:spPr>
          <a:xfrm>
            <a:off x="569635" y="5070388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55A6C5E-8DA8-46B0-8F34-BC2BF3886EF3}"/>
              </a:ext>
            </a:extLst>
          </p:cNvPr>
          <p:cNvCxnSpPr/>
          <p:nvPr/>
        </p:nvCxnSpPr>
        <p:spPr>
          <a:xfrm>
            <a:off x="569635" y="5696565"/>
            <a:ext cx="876909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09BABC93-E062-497E-8261-6DABA032FA87}"/>
              </a:ext>
            </a:extLst>
          </p:cNvPr>
          <p:cNvSpPr/>
          <p:nvPr/>
        </p:nvSpPr>
        <p:spPr>
          <a:xfrm>
            <a:off x="8998692" y="3312079"/>
            <a:ext cx="433199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0F5F0CE-3E62-425C-80DB-5E3C33643797}"/>
              </a:ext>
            </a:extLst>
          </p:cNvPr>
          <p:cNvSpPr/>
          <p:nvPr/>
        </p:nvSpPr>
        <p:spPr>
          <a:xfrm>
            <a:off x="3296816" y="3312079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1442D71-6C22-4302-A003-D5DED024EBE8}"/>
              </a:ext>
            </a:extLst>
          </p:cNvPr>
          <p:cNvSpPr/>
          <p:nvPr/>
        </p:nvSpPr>
        <p:spPr>
          <a:xfrm>
            <a:off x="4435370" y="3312079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3E13507E-CC6B-470B-99F2-924947EFE9B2}"/>
              </a:ext>
            </a:extLst>
          </p:cNvPr>
          <p:cNvSpPr/>
          <p:nvPr/>
        </p:nvSpPr>
        <p:spPr>
          <a:xfrm>
            <a:off x="5573925" y="3312079"/>
            <a:ext cx="1013972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D5FB0E15-1772-4A47-AE0F-0DCFC3DBECEA}"/>
              </a:ext>
            </a:extLst>
          </p:cNvPr>
          <p:cNvSpPr/>
          <p:nvPr/>
        </p:nvSpPr>
        <p:spPr>
          <a:xfrm>
            <a:off x="6712480" y="3312079"/>
            <a:ext cx="1013972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12FD804C-231D-4D02-AD2C-2A36054876A6}"/>
              </a:ext>
            </a:extLst>
          </p:cNvPr>
          <p:cNvSpPr/>
          <p:nvPr/>
        </p:nvSpPr>
        <p:spPr>
          <a:xfrm>
            <a:off x="7851035" y="3312079"/>
            <a:ext cx="1013973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A0FB1-4BE2-4AC9-A702-7D28B4D188D5}"/>
              </a:ext>
            </a:extLst>
          </p:cNvPr>
          <p:cNvSpPr/>
          <p:nvPr/>
        </p:nvSpPr>
        <p:spPr>
          <a:xfrm>
            <a:off x="1145699" y="3312079"/>
            <a:ext cx="1863085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60DE506-9FAB-451E-A83D-B837CDF6936E}"/>
              </a:ext>
            </a:extLst>
          </p:cNvPr>
          <p:cNvSpPr/>
          <p:nvPr/>
        </p:nvSpPr>
        <p:spPr>
          <a:xfrm>
            <a:off x="713421" y="3312079"/>
            <a:ext cx="344368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2100" b="0" dirty="0">
                <a:solidFill>
                  <a:schemeClr val="accent1"/>
                </a:solidFill>
                <a:latin typeface="Helvetica LT Std" panose="020B0504020202020204" pitchFamily="34" charset="0"/>
                <a:cs typeface="Arial" pitchFamily="34" charset="0"/>
              </a:rPr>
              <a:t>1.</a:t>
            </a:r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9F3F7B37-CCB1-4312-AD5C-6FC12CAFF1F4}"/>
              </a:ext>
            </a:extLst>
          </p:cNvPr>
          <p:cNvSpPr/>
          <p:nvPr/>
        </p:nvSpPr>
        <p:spPr>
          <a:xfrm>
            <a:off x="8998692" y="3938256"/>
            <a:ext cx="433199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3C11D979-5E14-4F34-AC0F-31D8B850D1F1}"/>
              </a:ext>
            </a:extLst>
          </p:cNvPr>
          <p:cNvSpPr/>
          <p:nvPr/>
        </p:nvSpPr>
        <p:spPr>
          <a:xfrm>
            <a:off x="3296816" y="3938256"/>
            <a:ext cx="1013972" cy="385731"/>
          </a:xfrm>
          <a:prstGeom prst="roundRect">
            <a:avLst/>
          </a:prstGeom>
          <a:noFill/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F372AF4B-85AD-4034-B60D-127C36EE77EC}"/>
              </a:ext>
            </a:extLst>
          </p:cNvPr>
          <p:cNvSpPr/>
          <p:nvPr/>
        </p:nvSpPr>
        <p:spPr>
          <a:xfrm>
            <a:off x="4435370" y="3938256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897E0A32-EB13-4D0F-AD12-DC763C76A02D}"/>
              </a:ext>
            </a:extLst>
          </p:cNvPr>
          <p:cNvSpPr/>
          <p:nvPr/>
        </p:nvSpPr>
        <p:spPr>
          <a:xfrm>
            <a:off x="5573925" y="3938256"/>
            <a:ext cx="1013972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0C88C9A1-FFFC-4C98-A57C-55BB32CD5212}"/>
              </a:ext>
            </a:extLst>
          </p:cNvPr>
          <p:cNvSpPr/>
          <p:nvPr/>
        </p:nvSpPr>
        <p:spPr>
          <a:xfrm>
            <a:off x="6712480" y="3938256"/>
            <a:ext cx="1013972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8278B66D-927F-4F76-A19E-B2430484F69D}"/>
              </a:ext>
            </a:extLst>
          </p:cNvPr>
          <p:cNvSpPr/>
          <p:nvPr/>
        </p:nvSpPr>
        <p:spPr>
          <a:xfrm>
            <a:off x="7851035" y="3938256"/>
            <a:ext cx="1013973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D3188BD-E9CD-420A-885F-2B923506C15A}"/>
              </a:ext>
            </a:extLst>
          </p:cNvPr>
          <p:cNvSpPr/>
          <p:nvPr/>
        </p:nvSpPr>
        <p:spPr>
          <a:xfrm>
            <a:off x="1145699" y="3938256"/>
            <a:ext cx="1863085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146FB85-248B-42D2-A8BA-BE7C97AE03B4}"/>
              </a:ext>
            </a:extLst>
          </p:cNvPr>
          <p:cNvSpPr/>
          <p:nvPr/>
        </p:nvSpPr>
        <p:spPr>
          <a:xfrm>
            <a:off x="713421" y="3938256"/>
            <a:ext cx="344368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2100" b="0" dirty="0">
                <a:solidFill>
                  <a:schemeClr val="accent1"/>
                </a:solidFill>
                <a:latin typeface="Helvetica LT Std" panose="020B0504020202020204" pitchFamily="34" charset="0"/>
                <a:cs typeface="Arial" pitchFamily="34" charset="0"/>
              </a:rPr>
              <a:t>2.</a:t>
            </a:r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F58A065C-5487-4E44-A219-CC3328F042BE}"/>
              </a:ext>
            </a:extLst>
          </p:cNvPr>
          <p:cNvSpPr/>
          <p:nvPr/>
        </p:nvSpPr>
        <p:spPr>
          <a:xfrm>
            <a:off x="8998692" y="4564434"/>
            <a:ext cx="433199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89B4D227-4CFF-47CE-B5F8-E89BCC849FFA}"/>
              </a:ext>
            </a:extLst>
          </p:cNvPr>
          <p:cNvSpPr/>
          <p:nvPr/>
        </p:nvSpPr>
        <p:spPr>
          <a:xfrm>
            <a:off x="3296816" y="4564433"/>
            <a:ext cx="1013972" cy="385731"/>
          </a:xfrm>
          <a:prstGeom prst="roundRect">
            <a:avLst/>
          </a:prstGeom>
          <a:noFill/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864DB845-2B60-43C5-9191-2813AF3D5C53}"/>
              </a:ext>
            </a:extLst>
          </p:cNvPr>
          <p:cNvSpPr/>
          <p:nvPr/>
        </p:nvSpPr>
        <p:spPr>
          <a:xfrm>
            <a:off x="4435370" y="4564433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60B525B0-B941-4825-A226-2B7FF2DBB7BD}"/>
              </a:ext>
            </a:extLst>
          </p:cNvPr>
          <p:cNvSpPr/>
          <p:nvPr/>
        </p:nvSpPr>
        <p:spPr>
          <a:xfrm>
            <a:off x="5573925" y="4564433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ECB28A65-9E40-41A8-A245-A2218B2553AE}"/>
              </a:ext>
            </a:extLst>
          </p:cNvPr>
          <p:cNvSpPr/>
          <p:nvPr/>
        </p:nvSpPr>
        <p:spPr>
          <a:xfrm>
            <a:off x="6712480" y="4564433"/>
            <a:ext cx="1013972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AB4E6C48-68D5-4BB2-A426-546F292EE1E3}"/>
              </a:ext>
            </a:extLst>
          </p:cNvPr>
          <p:cNvSpPr/>
          <p:nvPr/>
        </p:nvSpPr>
        <p:spPr>
          <a:xfrm>
            <a:off x="7851035" y="4564434"/>
            <a:ext cx="1013973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BBF26633-6433-4AA0-B32C-78CC3A575DB6}"/>
              </a:ext>
            </a:extLst>
          </p:cNvPr>
          <p:cNvSpPr/>
          <p:nvPr/>
        </p:nvSpPr>
        <p:spPr>
          <a:xfrm>
            <a:off x="1145699" y="4564433"/>
            <a:ext cx="1863085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1C502B2-09BC-4163-BD29-E49E610DBFD7}"/>
              </a:ext>
            </a:extLst>
          </p:cNvPr>
          <p:cNvSpPr/>
          <p:nvPr/>
        </p:nvSpPr>
        <p:spPr>
          <a:xfrm>
            <a:off x="713421" y="4564433"/>
            <a:ext cx="344368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2100" b="0" dirty="0">
                <a:solidFill>
                  <a:schemeClr val="accent1"/>
                </a:solidFill>
                <a:latin typeface="Helvetica LT Std" panose="020B0504020202020204" pitchFamily="34" charset="0"/>
                <a:cs typeface="Arial" pitchFamily="34" charset="0"/>
              </a:rPr>
              <a:t>3.</a:t>
            </a:r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104E8A80-67DE-43CC-AAF6-8F60918E92C5}"/>
              </a:ext>
            </a:extLst>
          </p:cNvPr>
          <p:cNvSpPr/>
          <p:nvPr/>
        </p:nvSpPr>
        <p:spPr>
          <a:xfrm>
            <a:off x="8998692" y="5190611"/>
            <a:ext cx="433199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D5E71EF9-AFDC-4600-B624-353D0406CB6E}"/>
              </a:ext>
            </a:extLst>
          </p:cNvPr>
          <p:cNvSpPr/>
          <p:nvPr/>
        </p:nvSpPr>
        <p:spPr>
          <a:xfrm>
            <a:off x="3296816" y="5190611"/>
            <a:ext cx="1013972" cy="385731"/>
          </a:xfrm>
          <a:prstGeom prst="roundRect">
            <a:avLst/>
          </a:prstGeom>
          <a:noFill/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998BFC29-E39A-4D6E-AE94-3F17028CF840}"/>
              </a:ext>
            </a:extLst>
          </p:cNvPr>
          <p:cNvSpPr/>
          <p:nvPr/>
        </p:nvSpPr>
        <p:spPr>
          <a:xfrm>
            <a:off x="4435370" y="5190611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E385EAD3-AD7D-4035-9AD3-A6F10EFCD3F9}"/>
              </a:ext>
            </a:extLst>
          </p:cNvPr>
          <p:cNvSpPr/>
          <p:nvPr/>
        </p:nvSpPr>
        <p:spPr>
          <a:xfrm>
            <a:off x="5573925" y="5190611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54FC095E-DAE2-4727-AFF6-C5EDAAED493C}"/>
              </a:ext>
            </a:extLst>
          </p:cNvPr>
          <p:cNvSpPr/>
          <p:nvPr/>
        </p:nvSpPr>
        <p:spPr>
          <a:xfrm>
            <a:off x="6712480" y="5190611"/>
            <a:ext cx="1013972" cy="3857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9985FD70-A1CA-40F6-8474-89B7A1CA6FC4}"/>
              </a:ext>
            </a:extLst>
          </p:cNvPr>
          <p:cNvSpPr/>
          <p:nvPr/>
        </p:nvSpPr>
        <p:spPr>
          <a:xfrm>
            <a:off x="7851035" y="5190611"/>
            <a:ext cx="1013973" cy="385731"/>
          </a:xfrm>
          <a:prstGeom prst="roundRect">
            <a:avLst/>
          </a:prstGeom>
          <a:solidFill>
            <a:schemeClr val="accent2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BB7D66E-3AB7-483D-8042-5C641982513B}"/>
              </a:ext>
            </a:extLst>
          </p:cNvPr>
          <p:cNvSpPr/>
          <p:nvPr/>
        </p:nvSpPr>
        <p:spPr>
          <a:xfrm>
            <a:off x="1145699" y="5190611"/>
            <a:ext cx="1863085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6AC6B67-A9FE-408E-9597-094CCA271284}"/>
              </a:ext>
            </a:extLst>
          </p:cNvPr>
          <p:cNvSpPr/>
          <p:nvPr/>
        </p:nvSpPr>
        <p:spPr>
          <a:xfrm>
            <a:off x="713421" y="5190611"/>
            <a:ext cx="344368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2100" b="0" dirty="0">
                <a:solidFill>
                  <a:schemeClr val="accent1"/>
                </a:solidFill>
                <a:latin typeface="Helvetica LT Std" panose="020B0504020202020204" pitchFamily="34" charset="0"/>
                <a:cs typeface="Arial" pitchFamily="34" charset="0"/>
              </a:rPr>
              <a:t>4.</a:t>
            </a:r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36649ADA-DCCF-4DB7-AB82-CCE682FC9748}"/>
              </a:ext>
            </a:extLst>
          </p:cNvPr>
          <p:cNvSpPr/>
          <p:nvPr/>
        </p:nvSpPr>
        <p:spPr>
          <a:xfrm>
            <a:off x="8998692" y="5816785"/>
            <a:ext cx="433199" cy="385731"/>
          </a:xfrm>
          <a:prstGeom prst="roundRect">
            <a:avLst/>
          </a:prstGeom>
          <a:solidFill>
            <a:schemeClr val="accent3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7DE1EB5B-2A2D-494C-8BD5-BCEE79E5113D}"/>
              </a:ext>
            </a:extLst>
          </p:cNvPr>
          <p:cNvSpPr/>
          <p:nvPr/>
        </p:nvSpPr>
        <p:spPr>
          <a:xfrm>
            <a:off x="3296816" y="5816785"/>
            <a:ext cx="1013972" cy="385731"/>
          </a:xfrm>
          <a:prstGeom prst="roundRect">
            <a:avLst/>
          </a:prstGeom>
          <a:noFill/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1D4CBF94-5BE1-4B65-BC13-9F07F4326D4C}"/>
              </a:ext>
            </a:extLst>
          </p:cNvPr>
          <p:cNvSpPr/>
          <p:nvPr/>
        </p:nvSpPr>
        <p:spPr>
          <a:xfrm>
            <a:off x="4435370" y="5816785"/>
            <a:ext cx="1013972" cy="385731"/>
          </a:xfrm>
          <a:prstGeom prst="roundRect">
            <a:avLst/>
          </a:prstGeom>
          <a:noFill/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9F61BB43-30DD-40E1-BE09-0C2CDB31C976}"/>
              </a:ext>
            </a:extLst>
          </p:cNvPr>
          <p:cNvSpPr/>
          <p:nvPr/>
        </p:nvSpPr>
        <p:spPr>
          <a:xfrm>
            <a:off x="5573925" y="5816785"/>
            <a:ext cx="1013972" cy="385731"/>
          </a:xfrm>
          <a:prstGeom prst="roundRect">
            <a:avLst/>
          </a:prstGeom>
          <a:noFill/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3DC809DF-9D47-48F5-B574-38319A6BDD6E}"/>
              </a:ext>
            </a:extLst>
          </p:cNvPr>
          <p:cNvSpPr/>
          <p:nvPr/>
        </p:nvSpPr>
        <p:spPr>
          <a:xfrm>
            <a:off x="6712480" y="5816785"/>
            <a:ext cx="1013972" cy="385731"/>
          </a:xfrm>
          <a:prstGeom prst="roundRect">
            <a:avLst/>
          </a:prstGeom>
          <a:solidFill>
            <a:schemeClr val="accent5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687338A4-670A-42AE-B01D-8AA5F0E2BAF9}"/>
              </a:ext>
            </a:extLst>
          </p:cNvPr>
          <p:cNvSpPr/>
          <p:nvPr/>
        </p:nvSpPr>
        <p:spPr>
          <a:xfrm>
            <a:off x="7851035" y="5816785"/>
            <a:ext cx="1013973" cy="385731"/>
          </a:xfrm>
          <a:prstGeom prst="roundRect">
            <a:avLst/>
          </a:prstGeom>
          <a:solidFill>
            <a:schemeClr val="accent5"/>
          </a:solidFill>
          <a:ln w="1270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US" sz="15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B5EB0BDF-93EC-4215-9E96-45CA3E17EE71}"/>
              </a:ext>
            </a:extLst>
          </p:cNvPr>
          <p:cNvSpPr/>
          <p:nvPr/>
        </p:nvSpPr>
        <p:spPr>
          <a:xfrm>
            <a:off x="1145699" y="5816785"/>
            <a:ext cx="1863085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5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5965280-A46A-47D0-9C3E-41DE871970B9}"/>
              </a:ext>
            </a:extLst>
          </p:cNvPr>
          <p:cNvSpPr/>
          <p:nvPr/>
        </p:nvSpPr>
        <p:spPr>
          <a:xfrm>
            <a:off x="713421" y="5816785"/>
            <a:ext cx="344368" cy="38573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2100" b="0" dirty="0">
                <a:solidFill>
                  <a:schemeClr val="accent1"/>
                </a:solidFill>
                <a:latin typeface="Helvetica LT Std" panose="020B0504020202020204" pitchFamily="34" charset="0"/>
                <a:cs typeface="Arial" pitchFamily="34" charset="0"/>
              </a:rPr>
              <a:t>5.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E7E9C28-E037-4471-8557-A97DF0FB2540}"/>
              </a:ext>
            </a:extLst>
          </p:cNvPr>
          <p:cNvGrpSpPr/>
          <p:nvPr/>
        </p:nvGrpSpPr>
        <p:grpSpPr>
          <a:xfrm>
            <a:off x="534189" y="5532372"/>
            <a:ext cx="8876816" cy="731520"/>
            <a:chOff x="534189" y="5532372"/>
            <a:chExt cx="8876816" cy="731520"/>
          </a:xfrm>
        </p:grpSpPr>
        <p:sp>
          <p:nvSpPr>
            <p:cNvPr id="247" name="Shape 183">
              <a:extLst>
                <a:ext uri="{FF2B5EF4-FFF2-40B4-BE49-F238E27FC236}">
                  <a16:creationId xmlns:a16="http://schemas.microsoft.com/office/drawing/2014/main" id="{661A327C-843C-41AA-A805-E08E54A29A94}"/>
                </a:ext>
              </a:extLst>
            </p:cNvPr>
            <p:cNvSpPr/>
            <p:nvPr/>
          </p:nvSpPr>
          <p:spPr>
            <a:xfrm>
              <a:off x="534189" y="5532372"/>
              <a:ext cx="8869680" cy="731520"/>
            </a:xfrm>
            <a:custGeom>
              <a:avLst/>
              <a:gdLst/>
              <a:ahLst/>
              <a:cxnLst/>
              <a:rect l="0" t="0" r="0" b="0"/>
              <a:pathLst>
                <a:path w="345948" h="52006" extrusionOk="0">
                  <a:moveTo>
                    <a:pt x="571" y="49339"/>
                  </a:moveTo>
                  <a:lnTo>
                    <a:pt x="16764" y="43815"/>
                  </a:lnTo>
                  <a:lnTo>
                    <a:pt x="36766" y="37719"/>
                  </a:lnTo>
                  <a:lnTo>
                    <a:pt x="49149" y="35052"/>
                  </a:lnTo>
                  <a:lnTo>
                    <a:pt x="60007" y="34290"/>
                  </a:lnTo>
                  <a:lnTo>
                    <a:pt x="83248" y="34861"/>
                  </a:lnTo>
                  <a:lnTo>
                    <a:pt x="96393" y="33909"/>
                  </a:lnTo>
                  <a:lnTo>
                    <a:pt x="131826" y="26479"/>
                  </a:lnTo>
                  <a:lnTo>
                    <a:pt x="150114" y="23622"/>
                  </a:lnTo>
                  <a:lnTo>
                    <a:pt x="161163" y="23050"/>
                  </a:lnTo>
                  <a:lnTo>
                    <a:pt x="176593" y="24384"/>
                  </a:lnTo>
                  <a:lnTo>
                    <a:pt x="193929" y="26098"/>
                  </a:lnTo>
                  <a:lnTo>
                    <a:pt x="213360" y="25717"/>
                  </a:lnTo>
                  <a:lnTo>
                    <a:pt x="245745" y="20764"/>
                  </a:lnTo>
                  <a:lnTo>
                    <a:pt x="264604" y="17145"/>
                  </a:lnTo>
                  <a:lnTo>
                    <a:pt x="345948" y="0"/>
                  </a:lnTo>
                  <a:lnTo>
                    <a:pt x="345948" y="51816"/>
                  </a:lnTo>
                  <a:lnTo>
                    <a:pt x="0" y="520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  <p:sp>
          <p:nvSpPr>
            <p:cNvPr id="248" name="Shape 184">
              <a:extLst>
                <a:ext uri="{FF2B5EF4-FFF2-40B4-BE49-F238E27FC236}">
                  <a16:creationId xmlns:a16="http://schemas.microsoft.com/office/drawing/2014/main" id="{2085FF8D-40A9-444A-B990-37AE320C907D}"/>
                </a:ext>
              </a:extLst>
            </p:cNvPr>
            <p:cNvSpPr/>
            <p:nvPr/>
          </p:nvSpPr>
          <p:spPr>
            <a:xfrm>
              <a:off x="541325" y="5535846"/>
              <a:ext cx="8869680" cy="686987"/>
            </a:xfrm>
            <a:custGeom>
              <a:avLst/>
              <a:gdLst/>
              <a:ahLst/>
              <a:cxnLst/>
              <a:rect l="0" t="0" r="0" b="0"/>
              <a:pathLst>
                <a:path w="345545" h="48840" extrusionOk="0">
                  <a:moveTo>
                    <a:pt x="0" y="48840"/>
                  </a:moveTo>
                  <a:cubicBezTo>
                    <a:pt x="7987" y="46550"/>
                    <a:pt x="32407" y="37596"/>
                    <a:pt x="47924" y="35104"/>
                  </a:cubicBezTo>
                  <a:cubicBezTo>
                    <a:pt x="63441" y="32611"/>
                    <a:pt x="75550" y="35867"/>
                    <a:pt x="93102" y="33883"/>
                  </a:cubicBezTo>
                  <a:cubicBezTo>
                    <a:pt x="110654" y="31898"/>
                    <a:pt x="132275" y="24725"/>
                    <a:pt x="153236" y="23199"/>
                  </a:cubicBezTo>
                  <a:cubicBezTo>
                    <a:pt x="174196" y="21672"/>
                    <a:pt x="186813" y="28591"/>
                    <a:pt x="218865" y="24725"/>
                  </a:cubicBezTo>
                  <a:cubicBezTo>
                    <a:pt x="250916" y="20858"/>
                    <a:pt x="324431" y="4120"/>
                    <a:pt x="345545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  <p:sp>
        <p:nvSpPr>
          <p:cNvPr id="235" name="Rectangle 234">
            <a:extLst>
              <a:ext uri="{FF2B5EF4-FFF2-40B4-BE49-F238E27FC236}">
                <a16:creationId xmlns:a16="http://schemas.microsoft.com/office/drawing/2014/main" id="{A3E16B70-ECEB-4065-88A0-9BB712105190}"/>
              </a:ext>
            </a:extLst>
          </p:cNvPr>
          <p:cNvSpPr/>
          <p:nvPr/>
        </p:nvSpPr>
        <p:spPr>
          <a:xfrm>
            <a:off x="9345606" y="2565422"/>
            <a:ext cx="284431" cy="3698470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" name="Shape 188">
            <a:extLst>
              <a:ext uri="{FF2B5EF4-FFF2-40B4-BE49-F238E27FC236}">
                <a16:creationId xmlns:a16="http://schemas.microsoft.com/office/drawing/2014/main" id="{7BD0DD0E-1645-4557-9582-38E33B041319}"/>
              </a:ext>
            </a:extLst>
          </p:cNvPr>
          <p:cNvSpPr txBox="1">
            <a:spLocks/>
          </p:cNvSpPr>
          <p:nvPr/>
        </p:nvSpPr>
        <p:spPr>
          <a:xfrm rot="785898">
            <a:off x="7619125" y="2091926"/>
            <a:ext cx="1832668" cy="59159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5BFF8D-0143-4E43-9C87-F2316FF52B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D78E3D-6D45-4FB3-B7A6-EB0C02ECA8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Illustrative List with Color-Coded Status and Columns</a:t>
            </a:r>
          </a:p>
        </p:txBody>
      </p:sp>
    </p:spTree>
    <p:extLst>
      <p:ext uri="{BB962C8B-B14F-4D97-AF65-F5344CB8AC3E}">
        <p14:creationId xmlns:p14="http://schemas.microsoft.com/office/powerpoint/2010/main" val="6736509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>
            <a:extLst>
              <a:ext uri="{FF2B5EF4-FFF2-40B4-BE49-F238E27FC236}">
                <a16:creationId xmlns:a16="http://schemas.microsoft.com/office/drawing/2014/main" id="{F05ECB2B-FB54-4C02-913D-F146C3D92E9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436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18" name="Object 17" hidden="1">
                        <a:extLst>
                          <a:ext uri="{FF2B5EF4-FFF2-40B4-BE49-F238E27FC236}">
                            <a16:creationId xmlns:a16="http://schemas.microsoft.com/office/drawing/2014/main" id="{F05ECB2B-FB54-4C02-913D-F146C3D92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8D3BBDD-8934-4BF0-9B37-494BF023BCCD}"/>
              </a:ext>
            </a:extLst>
          </p:cNvPr>
          <p:cNvCxnSpPr>
            <a:cxnSpLocks/>
          </p:cNvCxnSpPr>
          <p:nvPr/>
        </p:nvCxnSpPr>
        <p:spPr>
          <a:xfrm>
            <a:off x="1756088" y="3084135"/>
            <a:ext cx="7582643" cy="0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CD345C9-D99E-4FB9-82D7-6FF7C5DFBB05}"/>
              </a:ext>
            </a:extLst>
          </p:cNvPr>
          <p:cNvGrpSpPr/>
          <p:nvPr/>
        </p:nvGrpSpPr>
        <p:grpSpPr>
          <a:xfrm>
            <a:off x="1756089" y="3710904"/>
            <a:ext cx="7582641" cy="2049704"/>
            <a:chOff x="1856655" y="3443137"/>
            <a:chExt cx="7482075" cy="204970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95BF9B-D587-4397-820D-8C1B420643A2}"/>
                </a:ext>
              </a:extLst>
            </p:cNvPr>
            <p:cNvCxnSpPr/>
            <p:nvPr/>
          </p:nvCxnSpPr>
          <p:spPr>
            <a:xfrm>
              <a:off x="1856655" y="3443137"/>
              <a:ext cx="748207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9BF873B-B4C7-499C-B073-CC6A44ECD632}"/>
                </a:ext>
              </a:extLst>
            </p:cNvPr>
            <p:cNvCxnSpPr/>
            <p:nvPr/>
          </p:nvCxnSpPr>
          <p:spPr>
            <a:xfrm>
              <a:off x="1856655" y="3955563"/>
              <a:ext cx="748207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0B7CFAF-F84D-4B9F-B06B-E790AB4F6FB8}"/>
                </a:ext>
              </a:extLst>
            </p:cNvPr>
            <p:cNvCxnSpPr/>
            <p:nvPr/>
          </p:nvCxnSpPr>
          <p:spPr>
            <a:xfrm>
              <a:off x="1856655" y="4467989"/>
              <a:ext cx="748207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E0BEB26-5BC2-4B8A-AAEE-BB72B37992EB}"/>
                </a:ext>
              </a:extLst>
            </p:cNvPr>
            <p:cNvCxnSpPr/>
            <p:nvPr/>
          </p:nvCxnSpPr>
          <p:spPr>
            <a:xfrm>
              <a:off x="1856655" y="4980415"/>
              <a:ext cx="748207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9E4F0E2-3679-490D-B030-5C3CFB81F0F3}"/>
                </a:ext>
              </a:extLst>
            </p:cNvPr>
            <p:cNvCxnSpPr/>
            <p:nvPr/>
          </p:nvCxnSpPr>
          <p:spPr>
            <a:xfrm>
              <a:off x="1856655" y="5492841"/>
              <a:ext cx="748207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Shape 353">
            <a:extLst>
              <a:ext uri="{FF2B5EF4-FFF2-40B4-BE49-F238E27FC236}">
                <a16:creationId xmlns:a16="http://schemas.microsoft.com/office/drawing/2014/main" id="{2FD9A709-1D37-4289-B0F4-FC4E3CADB7B9}"/>
              </a:ext>
            </a:extLst>
          </p:cNvPr>
          <p:cNvSpPr txBox="1">
            <a:spLocks/>
          </p:cNvSpPr>
          <p:nvPr/>
        </p:nvSpPr>
        <p:spPr>
          <a:xfrm>
            <a:off x="1969800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38" name="Shape 353">
            <a:extLst>
              <a:ext uri="{FF2B5EF4-FFF2-40B4-BE49-F238E27FC236}">
                <a16:creationId xmlns:a16="http://schemas.microsoft.com/office/drawing/2014/main" id="{754D1648-A16D-4C21-8028-657DFEA9381C}"/>
              </a:ext>
            </a:extLst>
          </p:cNvPr>
          <p:cNvSpPr txBox="1">
            <a:spLocks/>
          </p:cNvSpPr>
          <p:nvPr/>
        </p:nvSpPr>
        <p:spPr>
          <a:xfrm>
            <a:off x="2905607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39" name="Shape 353">
            <a:extLst>
              <a:ext uri="{FF2B5EF4-FFF2-40B4-BE49-F238E27FC236}">
                <a16:creationId xmlns:a16="http://schemas.microsoft.com/office/drawing/2014/main" id="{9ACFB57C-6451-48C3-978C-52CFDC2F97E0}"/>
              </a:ext>
            </a:extLst>
          </p:cNvPr>
          <p:cNvSpPr txBox="1">
            <a:spLocks/>
          </p:cNvSpPr>
          <p:nvPr/>
        </p:nvSpPr>
        <p:spPr>
          <a:xfrm>
            <a:off x="3841414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40" name="Shape 353">
            <a:extLst>
              <a:ext uri="{FF2B5EF4-FFF2-40B4-BE49-F238E27FC236}">
                <a16:creationId xmlns:a16="http://schemas.microsoft.com/office/drawing/2014/main" id="{5096E334-0250-40C5-B3E7-CDBAD865BAAB}"/>
              </a:ext>
            </a:extLst>
          </p:cNvPr>
          <p:cNvSpPr txBox="1">
            <a:spLocks/>
          </p:cNvSpPr>
          <p:nvPr/>
        </p:nvSpPr>
        <p:spPr>
          <a:xfrm>
            <a:off x="4777221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41" name="Shape 353">
            <a:extLst>
              <a:ext uri="{FF2B5EF4-FFF2-40B4-BE49-F238E27FC236}">
                <a16:creationId xmlns:a16="http://schemas.microsoft.com/office/drawing/2014/main" id="{ADC81E88-3D63-40B4-B0D6-416C4F5DA1BF}"/>
              </a:ext>
            </a:extLst>
          </p:cNvPr>
          <p:cNvSpPr txBox="1">
            <a:spLocks/>
          </p:cNvSpPr>
          <p:nvPr/>
        </p:nvSpPr>
        <p:spPr>
          <a:xfrm>
            <a:off x="6648835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43" name="Shape 353">
            <a:extLst>
              <a:ext uri="{FF2B5EF4-FFF2-40B4-BE49-F238E27FC236}">
                <a16:creationId xmlns:a16="http://schemas.microsoft.com/office/drawing/2014/main" id="{10FD1716-9B91-4B2E-9657-E6C1CFFCA7B1}"/>
              </a:ext>
            </a:extLst>
          </p:cNvPr>
          <p:cNvSpPr txBox="1">
            <a:spLocks/>
          </p:cNvSpPr>
          <p:nvPr/>
        </p:nvSpPr>
        <p:spPr>
          <a:xfrm>
            <a:off x="5713028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44" name="Shape 353">
            <a:extLst>
              <a:ext uri="{FF2B5EF4-FFF2-40B4-BE49-F238E27FC236}">
                <a16:creationId xmlns:a16="http://schemas.microsoft.com/office/drawing/2014/main" id="{67CC7E36-C9ED-4704-8A64-8CAE9A8A70D7}"/>
              </a:ext>
            </a:extLst>
          </p:cNvPr>
          <p:cNvSpPr txBox="1">
            <a:spLocks/>
          </p:cNvSpPr>
          <p:nvPr/>
        </p:nvSpPr>
        <p:spPr>
          <a:xfrm>
            <a:off x="7584642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45" name="Shape 353">
            <a:extLst>
              <a:ext uri="{FF2B5EF4-FFF2-40B4-BE49-F238E27FC236}">
                <a16:creationId xmlns:a16="http://schemas.microsoft.com/office/drawing/2014/main" id="{4633CBB7-6EAC-41CC-8B59-F557C8FC46D2}"/>
              </a:ext>
            </a:extLst>
          </p:cNvPr>
          <p:cNvSpPr txBox="1">
            <a:spLocks/>
          </p:cNvSpPr>
          <p:nvPr/>
        </p:nvSpPr>
        <p:spPr>
          <a:xfrm>
            <a:off x="8520449" y="2550679"/>
            <a:ext cx="822960" cy="432496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latin typeface="Helvetica LT Std" panose="020B0504020202020204" pitchFamily="34" charset="0"/>
              </a:rPr>
              <a:t>xxx</a:t>
            </a:r>
            <a:endParaRPr lang="en" sz="2100" dirty="0">
              <a:latin typeface="Helvetica LT Std" panose="020B0504020202020204" pitchFamily="34" charset="0"/>
            </a:endParaRPr>
          </a:p>
        </p:txBody>
      </p:sp>
      <p:sp>
        <p:nvSpPr>
          <p:cNvPr id="17" name="Shape 339">
            <a:extLst>
              <a:ext uri="{FF2B5EF4-FFF2-40B4-BE49-F238E27FC236}">
                <a16:creationId xmlns:a16="http://schemas.microsoft.com/office/drawing/2014/main" id="{CCE34213-CF99-492A-976A-77576EE3E275}"/>
              </a:ext>
            </a:extLst>
          </p:cNvPr>
          <p:cNvSpPr txBox="1">
            <a:spLocks/>
          </p:cNvSpPr>
          <p:nvPr/>
        </p:nvSpPr>
        <p:spPr>
          <a:xfrm>
            <a:off x="567583" y="2384524"/>
            <a:ext cx="1188507" cy="3931920"/>
          </a:xfrm>
          <a:prstGeom prst="rect">
            <a:avLst/>
          </a:prstGeom>
          <a:solidFill>
            <a:schemeClr val="tx1"/>
          </a:solidFill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" sz="1300" b="1">
                <a:solidFill>
                  <a:srgbClr val="FFFFFF"/>
                </a:solidFill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11" name="Shape 353">
            <a:extLst>
              <a:ext uri="{FF2B5EF4-FFF2-40B4-BE49-F238E27FC236}">
                <a16:creationId xmlns:a16="http://schemas.microsoft.com/office/drawing/2014/main" id="{3FE508C5-086F-4627-9DF7-6A17EADF1C43}"/>
              </a:ext>
            </a:extLst>
          </p:cNvPr>
          <p:cNvSpPr txBox="1">
            <a:spLocks/>
          </p:cNvSpPr>
          <p:nvPr/>
        </p:nvSpPr>
        <p:spPr>
          <a:xfrm>
            <a:off x="645162" y="3804967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2" name="Shape 353">
            <a:extLst>
              <a:ext uri="{FF2B5EF4-FFF2-40B4-BE49-F238E27FC236}">
                <a16:creationId xmlns:a16="http://schemas.microsoft.com/office/drawing/2014/main" id="{F2F285FC-81B1-42A2-9F5F-D123DA25D2E1}"/>
              </a:ext>
            </a:extLst>
          </p:cNvPr>
          <p:cNvSpPr txBox="1">
            <a:spLocks/>
          </p:cNvSpPr>
          <p:nvPr/>
        </p:nvSpPr>
        <p:spPr>
          <a:xfrm>
            <a:off x="645162" y="4317393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3" name="Shape 353">
            <a:extLst>
              <a:ext uri="{FF2B5EF4-FFF2-40B4-BE49-F238E27FC236}">
                <a16:creationId xmlns:a16="http://schemas.microsoft.com/office/drawing/2014/main" id="{978EE0D1-A531-4C7D-BDEA-702B175052BC}"/>
              </a:ext>
            </a:extLst>
          </p:cNvPr>
          <p:cNvSpPr txBox="1">
            <a:spLocks/>
          </p:cNvSpPr>
          <p:nvPr/>
        </p:nvSpPr>
        <p:spPr>
          <a:xfrm>
            <a:off x="645162" y="4829819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4" name="Shape 353">
            <a:extLst>
              <a:ext uri="{FF2B5EF4-FFF2-40B4-BE49-F238E27FC236}">
                <a16:creationId xmlns:a16="http://schemas.microsoft.com/office/drawing/2014/main" id="{DAE5C377-33F5-4C4E-94EA-2E0EC629FA57}"/>
              </a:ext>
            </a:extLst>
          </p:cNvPr>
          <p:cNvSpPr txBox="1">
            <a:spLocks/>
          </p:cNvSpPr>
          <p:nvPr/>
        </p:nvSpPr>
        <p:spPr>
          <a:xfrm>
            <a:off x="645162" y="5342245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5" name="Shape 353">
            <a:extLst>
              <a:ext uri="{FF2B5EF4-FFF2-40B4-BE49-F238E27FC236}">
                <a16:creationId xmlns:a16="http://schemas.microsoft.com/office/drawing/2014/main" id="{048FC94B-D017-42B9-98A1-3971B1AB7286}"/>
              </a:ext>
            </a:extLst>
          </p:cNvPr>
          <p:cNvSpPr txBox="1">
            <a:spLocks/>
          </p:cNvSpPr>
          <p:nvPr/>
        </p:nvSpPr>
        <p:spPr>
          <a:xfrm>
            <a:off x="645162" y="5859301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6" name="Shape 353">
            <a:extLst>
              <a:ext uri="{FF2B5EF4-FFF2-40B4-BE49-F238E27FC236}">
                <a16:creationId xmlns:a16="http://schemas.microsoft.com/office/drawing/2014/main" id="{AD3952A4-D8AD-463E-89AB-8F8C6471A812}"/>
              </a:ext>
            </a:extLst>
          </p:cNvPr>
          <p:cNvSpPr txBox="1">
            <a:spLocks/>
          </p:cNvSpPr>
          <p:nvPr/>
        </p:nvSpPr>
        <p:spPr>
          <a:xfrm>
            <a:off x="645162" y="3292541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C536C2A-30CC-4E04-A3DF-195955940BD7}"/>
              </a:ext>
            </a:extLst>
          </p:cNvPr>
          <p:cNvGrpSpPr/>
          <p:nvPr/>
        </p:nvGrpSpPr>
        <p:grpSpPr>
          <a:xfrm>
            <a:off x="567582" y="3710904"/>
            <a:ext cx="1188506" cy="2049704"/>
            <a:chOff x="567582" y="3443137"/>
            <a:chExt cx="1289072" cy="204970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35AD153-BEC1-487E-A7FF-5FCF7EFF66A9}"/>
                </a:ext>
              </a:extLst>
            </p:cNvPr>
            <p:cNvCxnSpPr/>
            <p:nvPr/>
          </p:nvCxnSpPr>
          <p:spPr>
            <a:xfrm flipH="1">
              <a:off x="567582" y="3443137"/>
              <a:ext cx="1289072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9CF629F-7101-4ACE-A9C6-6F1590F1C79A}"/>
                </a:ext>
              </a:extLst>
            </p:cNvPr>
            <p:cNvCxnSpPr/>
            <p:nvPr/>
          </p:nvCxnSpPr>
          <p:spPr>
            <a:xfrm flipH="1">
              <a:off x="567582" y="3955563"/>
              <a:ext cx="1289072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A62E54-F01E-49CB-AED1-24C71D497FAE}"/>
                </a:ext>
              </a:extLst>
            </p:cNvPr>
            <p:cNvCxnSpPr/>
            <p:nvPr/>
          </p:nvCxnSpPr>
          <p:spPr>
            <a:xfrm flipH="1">
              <a:off x="567582" y="4467989"/>
              <a:ext cx="1289072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8433F13-156F-4536-97C2-2EFCCB103C45}"/>
                </a:ext>
              </a:extLst>
            </p:cNvPr>
            <p:cNvCxnSpPr/>
            <p:nvPr/>
          </p:nvCxnSpPr>
          <p:spPr>
            <a:xfrm flipH="1">
              <a:off x="567582" y="4980415"/>
              <a:ext cx="1289072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8FA7997-6779-4BC0-A033-A9D1D4474CD0}"/>
                </a:ext>
              </a:extLst>
            </p:cNvPr>
            <p:cNvCxnSpPr/>
            <p:nvPr/>
          </p:nvCxnSpPr>
          <p:spPr>
            <a:xfrm flipH="1">
              <a:off x="567582" y="5492841"/>
              <a:ext cx="1289072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FEFB09-4145-44B8-8C81-3347C64C9FBE}"/>
              </a:ext>
            </a:extLst>
          </p:cNvPr>
          <p:cNvCxnSpPr>
            <a:cxnSpLocks/>
          </p:cNvCxnSpPr>
          <p:nvPr/>
        </p:nvCxnSpPr>
        <p:spPr>
          <a:xfrm>
            <a:off x="567582" y="3084135"/>
            <a:ext cx="1188720" cy="0"/>
          </a:xfrm>
          <a:prstGeom prst="line">
            <a:avLst/>
          </a:prstGeom>
          <a:ln w="381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Shape 353">
            <a:extLst>
              <a:ext uri="{FF2B5EF4-FFF2-40B4-BE49-F238E27FC236}">
                <a16:creationId xmlns:a16="http://schemas.microsoft.com/office/drawing/2014/main" id="{F73DC466-F98F-4A78-9B05-EEE3CEE5CB78}"/>
              </a:ext>
            </a:extLst>
          </p:cNvPr>
          <p:cNvSpPr txBox="1">
            <a:spLocks/>
          </p:cNvSpPr>
          <p:nvPr/>
        </p:nvSpPr>
        <p:spPr>
          <a:xfrm>
            <a:off x="645162" y="2604777"/>
            <a:ext cx="927370" cy="324300"/>
          </a:xfrm>
          <a:prstGeom prst="rect">
            <a:avLst/>
          </a:prstGeom>
          <a:noFill/>
        </p:spPr>
        <p:txBody>
          <a:bodyPr lIns="0" tIns="91425" rIns="0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  <a:endParaRPr lang="en" sz="1300" b="1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A0E5B1-1C79-4B5A-B502-F24D27A799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List with Color-Coded Status and Columns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2B81521-F694-42D1-880C-A95EEC9210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73DB94B-6227-4891-A3EB-7FF72E4C7938}"/>
              </a:ext>
            </a:extLst>
          </p:cNvPr>
          <p:cNvGrpSpPr/>
          <p:nvPr/>
        </p:nvGrpSpPr>
        <p:grpSpPr>
          <a:xfrm>
            <a:off x="3841414" y="2066055"/>
            <a:ext cx="5501995" cy="4122216"/>
            <a:chOff x="3841414" y="2066055"/>
            <a:chExt cx="5501995" cy="4122216"/>
          </a:xfrm>
          <a:solidFill>
            <a:schemeClr val="accent2"/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4B6D307-9060-4F81-8332-23F7A4653C80}"/>
                </a:ext>
              </a:extLst>
            </p:cNvPr>
            <p:cNvSpPr/>
            <p:nvPr/>
          </p:nvSpPr>
          <p:spPr>
            <a:xfrm>
              <a:off x="4777221" y="329254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ED36F55-75E6-4739-B63B-508BFD753E62}"/>
                </a:ext>
              </a:extLst>
            </p:cNvPr>
            <p:cNvSpPr/>
            <p:nvPr/>
          </p:nvSpPr>
          <p:spPr>
            <a:xfrm>
              <a:off x="5713028" y="329254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24E2602-AC4E-47E7-86EA-4F4B67A453F6}"/>
                </a:ext>
              </a:extLst>
            </p:cNvPr>
            <p:cNvSpPr/>
            <p:nvPr/>
          </p:nvSpPr>
          <p:spPr>
            <a:xfrm>
              <a:off x="6648835" y="329254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8878CA6-3C40-4F2B-BFE0-E90BF73A1A4D}"/>
                </a:ext>
              </a:extLst>
            </p:cNvPr>
            <p:cNvSpPr/>
            <p:nvPr/>
          </p:nvSpPr>
          <p:spPr>
            <a:xfrm>
              <a:off x="7584642" y="329254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600400F-44F6-4745-9FBB-50BE046C14A8}"/>
                </a:ext>
              </a:extLst>
            </p:cNvPr>
            <p:cNvSpPr/>
            <p:nvPr/>
          </p:nvSpPr>
          <p:spPr>
            <a:xfrm>
              <a:off x="8520449" y="329254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081AB0A-FAC1-4ED7-A135-62A67C03FA3C}"/>
                </a:ext>
              </a:extLst>
            </p:cNvPr>
            <p:cNvSpPr/>
            <p:nvPr/>
          </p:nvSpPr>
          <p:spPr>
            <a:xfrm>
              <a:off x="4777221" y="3805893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7DF8FFE-E7F7-41D3-B198-CF08ADC60DF3}"/>
                </a:ext>
              </a:extLst>
            </p:cNvPr>
            <p:cNvSpPr/>
            <p:nvPr/>
          </p:nvSpPr>
          <p:spPr>
            <a:xfrm>
              <a:off x="5713028" y="3805893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9B22ACF-F531-4456-A1E2-15F66C8A238D}"/>
                </a:ext>
              </a:extLst>
            </p:cNvPr>
            <p:cNvSpPr/>
            <p:nvPr/>
          </p:nvSpPr>
          <p:spPr>
            <a:xfrm>
              <a:off x="6648835" y="3805893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F1A4A26-3D6A-4973-8AA8-A948235B0282}"/>
                </a:ext>
              </a:extLst>
            </p:cNvPr>
            <p:cNvSpPr/>
            <p:nvPr/>
          </p:nvSpPr>
          <p:spPr>
            <a:xfrm>
              <a:off x="7584642" y="3805893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B5E01D4-50FB-4B54-B21D-802726B9BD68}"/>
                </a:ext>
              </a:extLst>
            </p:cNvPr>
            <p:cNvSpPr/>
            <p:nvPr/>
          </p:nvSpPr>
          <p:spPr>
            <a:xfrm>
              <a:off x="8520449" y="3805893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97DB935-1228-4D46-ADEB-41F9226001A4}"/>
                </a:ext>
              </a:extLst>
            </p:cNvPr>
            <p:cNvSpPr/>
            <p:nvPr/>
          </p:nvSpPr>
          <p:spPr>
            <a:xfrm>
              <a:off x="3841414" y="4319245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2C378B8-7D30-4BD0-9395-877DAC80A991}"/>
                </a:ext>
              </a:extLst>
            </p:cNvPr>
            <p:cNvSpPr/>
            <p:nvPr/>
          </p:nvSpPr>
          <p:spPr>
            <a:xfrm>
              <a:off x="4777221" y="4319245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A7B750D-1383-440D-82A2-7F8E80D84667}"/>
                </a:ext>
              </a:extLst>
            </p:cNvPr>
            <p:cNvSpPr/>
            <p:nvPr/>
          </p:nvSpPr>
          <p:spPr>
            <a:xfrm>
              <a:off x="5713028" y="4319245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3095446-FAFA-4F4E-9856-499661B79123}"/>
                </a:ext>
              </a:extLst>
            </p:cNvPr>
            <p:cNvSpPr/>
            <p:nvPr/>
          </p:nvSpPr>
          <p:spPr>
            <a:xfrm>
              <a:off x="6648835" y="4319245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2FBA165-6C18-4FCF-B982-F028D8941D2E}"/>
                </a:ext>
              </a:extLst>
            </p:cNvPr>
            <p:cNvSpPr/>
            <p:nvPr/>
          </p:nvSpPr>
          <p:spPr>
            <a:xfrm>
              <a:off x="7584642" y="4319245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D3F11D4-94E4-4DAD-8A20-A981C89169B2}"/>
                </a:ext>
              </a:extLst>
            </p:cNvPr>
            <p:cNvSpPr/>
            <p:nvPr/>
          </p:nvSpPr>
          <p:spPr>
            <a:xfrm>
              <a:off x="8520449" y="4319245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8A777D1-07BD-423A-99BF-F6947A11D40D}"/>
                </a:ext>
              </a:extLst>
            </p:cNvPr>
            <p:cNvSpPr/>
            <p:nvPr/>
          </p:nvSpPr>
          <p:spPr>
            <a:xfrm>
              <a:off x="6648835" y="4832597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A615AB6-277A-4207-82B2-B9B353E1BBB5}"/>
                </a:ext>
              </a:extLst>
            </p:cNvPr>
            <p:cNvSpPr/>
            <p:nvPr/>
          </p:nvSpPr>
          <p:spPr>
            <a:xfrm>
              <a:off x="7584642" y="4832597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9AF3B4C-98FF-4CE8-98E0-378151AFD40F}"/>
                </a:ext>
              </a:extLst>
            </p:cNvPr>
            <p:cNvSpPr/>
            <p:nvPr/>
          </p:nvSpPr>
          <p:spPr>
            <a:xfrm>
              <a:off x="8520449" y="4832597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5583F6B-C92F-4C8E-8620-ACA8E1271C2D}"/>
                </a:ext>
              </a:extLst>
            </p:cNvPr>
            <p:cNvSpPr/>
            <p:nvPr/>
          </p:nvSpPr>
          <p:spPr>
            <a:xfrm>
              <a:off x="8520449" y="5345949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148BD27-F4A0-42EC-BC9A-5796E5782F10}"/>
                </a:ext>
              </a:extLst>
            </p:cNvPr>
            <p:cNvSpPr/>
            <p:nvPr/>
          </p:nvSpPr>
          <p:spPr>
            <a:xfrm>
              <a:off x="8520449" y="586397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7BD1511-1CA0-48D7-A0FB-89A8A684D379}"/>
                </a:ext>
              </a:extLst>
            </p:cNvPr>
            <p:cNvSpPr/>
            <p:nvPr/>
          </p:nvSpPr>
          <p:spPr>
            <a:xfrm>
              <a:off x="8275741" y="2066055"/>
              <a:ext cx="1005840" cy="210312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450F981-7FC7-4CDD-9F98-84DB6E184058}"/>
              </a:ext>
            </a:extLst>
          </p:cNvPr>
          <p:cNvGrpSpPr/>
          <p:nvPr/>
        </p:nvGrpSpPr>
        <p:grpSpPr>
          <a:xfrm>
            <a:off x="1969800" y="2066055"/>
            <a:ext cx="6437802" cy="4122216"/>
            <a:chOff x="1969800" y="2066055"/>
            <a:chExt cx="6437802" cy="4122216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26CA5D1-8BF8-4F1D-97FA-3C5BCE5C0DD7}"/>
                </a:ext>
              </a:extLst>
            </p:cNvPr>
            <p:cNvGrpSpPr/>
            <p:nvPr/>
          </p:nvGrpSpPr>
          <p:grpSpPr>
            <a:xfrm>
              <a:off x="1969800" y="3292541"/>
              <a:ext cx="6437802" cy="2895730"/>
              <a:chOff x="1969800" y="3024774"/>
              <a:chExt cx="6437802" cy="2895730"/>
            </a:xfrm>
            <a:grpFill/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74BD152-E243-4E80-B502-2E0910488797}"/>
                  </a:ext>
                </a:extLst>
              </p:cNvPr>
              <p:cNvSpPr/>
              <p:nvPr/>
            </p:nvSpPr>
            <p:spPr>
              <a:xfrm>
                <a:off x="1969800" y="302477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04C47F6-5EEA-4BF6-8957-20B49CC9E52A}"/>
                  </a:ext>
                </a:extLst>
              </p:cNvPr>
              <p:cNvSpPr/>
              <p:nvPr/>
            </p:nvSpPr>
            <p:spPr>
              <a:xfrm>
                <a:off x="2905607" y="302477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ABBFF18-9041-4CD0-AA5E-455D1DFBD58D}"/>
                  </a:ext>
                </a:extLst>
              </p:cNvPr>
              <p:cNvSpPr/>
              <p:nvPr/>
            </p:nvSpPr>
            <p:spPr>
              <a:xfrm>
                <a:off x="3841414" y="302477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A382E3F-630A-4544-9C3E-DFD30FB7F38C}"/>
                  </a:ext>
                </a:extLst>
              </p:cNvPr>
              <p:cNvSpPr/>
              <p:nvPr/>
            </p:nvSpPr>
            <p:spPr>
              <a:xfrm>
                <a:off x="1969800" y="3538126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D64613F-A841-4B6E-A6FF-5962EF4C350C}"/>
                  </a:ext>
                </a:extLst>
              </p:cNvPr>
              <p:cNvSpPr/>
              <p:nvPr/>
            </p:nvSpPr>
            <p:spPr>
              <a:xfrm>
                <a:off x="2905607" y="3538126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E4CEB1D-3D53-4403-BA96-29843E6C01E0}"/>
                  </a:ext>
                </a:extLst>
              </p:cNvPr>
              <p:cNvSpPr/>
              <p:nvPr/>
            </p:nvSpPr>
            <p:spPr>
              <a:xfrm>
                <a:off x="3841414" y="3538126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A65FA59-3BB1-47DA-B217-28C5D427E9E8}"/>
                  </a:ext>
                </a:extLst>
              </p:cNvPr>
              <p:cNvSpPr/>
              <p:nvPr/>
            </p:nvSpPr>
            <p:spPr>
              <a:xfrm>
                <a:off x="1969800" y="4051478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C296F88F-728A-487E-BAF0-7C645DADDBE6}"/>
                  </a:ext>
                </a:extLst>
              </p:cNvPr>
              <p:cNvSpPr/>
              <p:nvPr/>
            </p:nvSpPr>
            <p:spPr>
              <a:xfrm>
                <a:off x="2905607" y="4051478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49C6DDF-05B2-4EA0-8B78-784D6921FC74}"/>
                  </a:ext>
                </a:extLst>
              </p:cNvPr>
              <p:cNvSpPr/>
              <p:nvPr/>
            </p:nvSpPr>
            <p:spPr>
              <a:xfrm>
                <a:off x="3841414" y="4564830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1D58C9A-BA87-4A06-99C2-04A7E0DE5848}"/>
                  </a:ext>
                </a:extLst>
              </p:cNvPr>
              <p:cNvSpPr/>
              <p:nvPr/>
            </p:nvSpPr>
            <p:spPr>
              <a:xfrm>
                <a:off x="4777221" y="4564830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C6E0A36-13E6-4FB1-8273-DC4F2D595B05}"/>
                  </a:ext>
                </a:extLst>
              </p:cNvPr>
              <p:cNvSpPr/>
              <p:nvPr/>
            </p:nvSpPr>
            <p:spPr>
              <a:xfrm>
                <a:off x="6648835" y="5078182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FC5778F-BB9B-4691-B618-0FA83A7AC756}"/>
                  </a:ext>
                </a:extLst>
              </p:cNvPr>
              <p:cNvSpPr/>
              <p:nvPr/>
            </p:nvSpPr>
            <p:spPr>
              <a:xfrm>
                <a:off x="6648835" y="559620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9CC716DA-A9D3-4F66-B093-23CF5E4E03BB}"/>
                  </a:ext>
                </a:extLst>
              </p:cNvPr>
              <p:cNvSpPr/>
              <p:nvPr/>
            </p:nvSpPr>
            <p:spPr>
              <a:xfrm>
                <a:off x="7584642" y="559620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3A72EB9-E8CD-41FD-8582-03804579D16E}"/>
                </a:ext>
              </a:extLst>
            </p:cNvPr>
            <p:cNvSpPr/>
            <p:nvPr/>
          </p:nvSpPr>
          <p:spPr>
            <a:xfrm>
              <a:off x="5713028" y="4832597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DA08EC4-228D-4382-B3F8-5C4AA769FE6E}"/>
                </a:ext>
              </a:extLst>
            </p:cNvPr>
            <p:cNvSpPr/>
            <p:nvPr/>
          </p:nvSpPr>
          <p:spPr>
            <a:xfrm>
              <a:off x="7584642" y="5345949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9583A43-3269-4C06-AE82-145CEDCF55C0}"/>
                </a:ext>
              </a:extLst>
            </p:cNvPr>
            <p:cNvSpPr/>
            <p:nvPr/>
          </p:nvSpPr>
          <p:spPr>
            <a:xfrm>
              <a:off x="7200477" y="2066055"/>
              <a:ext cx="1005840" cy="210312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589F95E-8BE3-47FE-B40F-438AEDBDA4E7}"/>
              </a:ext>
            </a:extLst>
          </p:cNvPr>
          <p:cNvGrpSpPr/>
          <p:nvPr/>
        </p:nvGrpSpPr>
        <p:grpSpPr>
          <a:xfrm>
            <a:off x="1969800" y="2066055"/>
            <a:ext cx="5161253" cy="4122216"/>
            <a:chOff x="1969800" y="2066055"/>
            <a:chExt cx="5161253" cy="4122216"/>
          </a:xfrm>
          <a:solidFill>
            <a:schemeClr val="accent6">
              <a:lumMod val="85000"/>
            </a:schemeClr>
          </a:solidFill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E38BEA69-060E-4068-BDE8-EF15E79D0DCF}"/>
                </a:ext>
              </a:extLst>
            </p:cNvPr>
            <p:cNvGrpSpPr/>
            <p:nvPr/>
          </p:nvGrpSpPr>
          <p:grpSpPr>
            <a:xfrm>
              <a:off x="1969800" y="4832597"/>
              <a:ext cx="3630381" cy="1355674"/>
              <a:chOff x="1969800" y="4564830"/>
              <a:chExt cx="3630381" cy="1355674"/>
            </a:xfrm>
            <a:grpFill/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01C8D74-D7CC-4442-8DBB-3BAA2C1C7580}"/>
                  </a:ext>
                </a:extLst>
              </p:cNvPr>
              <p:cNvSpPr/>
              <p:nvPr/>
            </p:nvSpPr>
            <p:spPr>
              <a:xfrm>
                <a:off x="1969800" y="4564830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EA3CEC6-8779-4CBC-AFD4-96F116FB1958}"/>
                  </a:ext>
                </a:extLst>
              </p:cNvPr>
              <p:cNvSpPr/>
              <p:nvPr/>
            </p:nvSpPr>
            <p:spPr>
              <a:xfrm>
                <a:off x="2905607" y="4564830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DDC9C6E-8DDF-48F6-BDA8-5DCDB94B4C92}"/>
                  </a:ext>
                </a:extLst>
              </p:cNvPr>
              <p:cNvSpPr/>
              <p:nvPr/>
            </p:nvSpPr>
            <p:spPr>
              <a:xfrm>
                <a:off x="1969800" y="5078182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13F79D0-4AAE-4D6E-AFB9-2536FDA67975}"/>
                  </a:ext>
                </a:extLst>
              </p:cNvPr>
              <p:cNvSpPr/>
              <p:nvPr/>
            </p:nvSpPr>
            <p:spPr>
              <a:xfrm>
                <a:off x="2905607" y="5078182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DFE3A66F-EDFB-4867-B3D4-0897377EBA67}"/>
                  </a:ext>
                </a:extLst>
              </p:cNvPr>
              <p:cNvSpPr/>
              <p:nvPr/>
            </p:nvSpPr>
            <p:spPr>
              <a:xfrm>
                <a:off x="3841414" y="5078182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BABCF997-DFFA-4AF0-A85E-DE3A211EF563}"/>
                  </a:ext>
                </a:extLst>
              </p:cNvPr>
              <p:cNvSpPr/>
              <p:nvPr/>
            </p:nvSpPr>
            <p:spPr>
              <a:xfrm>
                <a:off x="4777221" y="5078182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E097ACC-FCF3-47B2-BE80-B0F13FEB4B43}"/>
                  </a:ext>
                </a:extLst>
              </p:cNvPr>
              <p:cNvSpPr/>
              <p:nvPr/>
            </p:nvSpPr>
            <p:spPr>
              <a:xfrm>
                <a:off x="1969800" y="559620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F1C4751F-A569-4F65-8CAD-E82A208CBDE7}"/>
                  </a:ext>
                </a:extLst>
              </p:cNvPr>
              <p:cNvSpPr/>
              <p:nvPr/>
            </p:nvSpPr>
            <p:spPr>
              <a:xfrm>
                <a:off x="2905607" y="559620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12E10FEA-66F5-4505-A76D-9285755B19B6}"/>
                  </a:ext>
                </a:extLst>
              </p:cNvPr>
              <p:cNvSpPr/>
              <p:nvPr/>
            </p:nvSpPr>
            <p:spPr>
              <a:xfrm>
                <a:off x="3841414" y="559620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88F9102A-FFF4-4A49-AD0A-1112F967C1A4}"/>
                  </a:ext>
                </a:extLst>
              </p:cNvPr>
              <p:cNvSpPr/>
              <p:nvPr/>
            </p:nvSpPr>
            <p:spPr>
              <a:xfrm>
                <a:off x="4777221" y="5596204"/>
                <a:ext cx="822960" cy="324300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11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E49E055-E4D0-4E71-B20F-9FA9C05EB12F}"/>
                </a:ext>
              </a:extLst>
            </p:cNvPr>
            <p:cNvSpPr/>
            <p:nvPr/>
          </p:nvSpPr>
          <p:spPr>
            <a:xfrm>
              <a:off x="5713028" y="5345949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7BC7126-CD30-48C0-BCA9-28AAE553837D}"/>
                </a:ext>
              </a:extLst>
            </p:cNvPr>
            <p:cNvSpPr/>
            <p:nvPr/>
          </p:nvSpPr>
          <p:spPr>
            <a:xfrm>
              <a:off x="5713028" y="5863971"/>
              <a:ext cx="822960" cy="324300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8A4F1B3-416F-4C7F-BB9E-EFFE4311FC8C}"/>
                </a:ext>
              </a:extLst>
            </p:cNvPr>
            <p:cNvSpPr/>
            <p:nvPr/>
          </p:nvSpPr>
          <p:spPr>
            <a:xfrm>
              <a:off x="6125213" y="2066055"/>
              <a:ext cx="1005840" cy="210312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531EFBE-045A-475A-A238-D40683649058}"/>
              </a:ext>
            </a:extLst>
          </p:cNvPr>
          <p:cNvSpPr/>
          <p:nvPr/>
        </p:nvSpPr>
        <p:spPr>
          <a:xfrm>
            <a:off x="4816369" y="2066055"/>
            <a:ext cx="1472756" cy="2103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Current status</a:t>
            </a:r>
          </a:p>
        </p:txBody>
      </p:sp>
      <p:cxnSp>
        <p:nvCxnSpPr>
          <p:cNvPr id="112" name="Shape 312">
            <a:extLst>
              <a:ext uri="{FF2B5EF4-FFF2-40B4-BE49-F238E27FC236}">
                <a16:creationId xmlns:a16="http://schemas.microsoft.com/office/drawing/2014/main" id="{D58B7A1A-A2BE-4FBE-B739-13C28797E1D3}"/>
              </a:ext>
            </a:extLst>
          </p:cNvPr>
          <p:cNvCxnSpPr>
            <a:cxnSpLocks/>
          </p:cNvCxnSpPr>
          <p:nvPr/>
        </p:nvCxnSpPr>
        <p:spPr>
          <a:xfrm>
            <a:off x="4887399" y="1912986"/>
            <a:ext cx="443484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DDF05D3-55B0-48E5-9978-06B50072CBE8}"/>
              </a:ext>
            </a:extLst>
          </p:cNvPr>
          <p:cNvSpPr/>
          <p:nvPr/>
        </p:nvSpPr>
        <p:spPr>
          <a:xfrm>
            <a:off x="6761919" y="1827816"/>
            <a:ext cx="685800" cy="170340"/>
          </a:xfrm>
          <a:prstGeom prst="rect">
            <a:avLst/>
          </a:prstGeom>
          <a:solidFill>
            <a:schemeClr val="accent6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Legend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4FFBE-8D8F-4E11-B0A4-C993D396BA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790226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2AEB20FA-437F-4B37-A44F-CAE6F1F2D0B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9753978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3030" name="think-cell Slide" r:id="rId21" imgW="526" imgH="526" progId="TCLayout.ActiveDocument.1">
                  <p:embed/>
                </p:oleObj>
              </mc:Choice>
              <mc:Fallback>
                <p:oleObj name="think-cell Slide" r:id="rId21" imgW="526" imgH="526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2AEB20FA-437F-4B37-A44F-CAE6F1F2D0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BFF2828A-E07F-414F-89D1-1566B89E06E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rgbClr r="0" g="0" b="0"/>
          </a:solidFill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000" b="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11958A5-478F-4173-B4FF-053709539A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Waterfall Chart and Comments (Build-up)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4051944-9276-4606-A562-CEF6340300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F2CB1A7-B674-48EB-97BA-58C87C0BD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716CE0-508E-4342-BBAC-B6D8A51228C1}"/>
              </a:ext>
            </a:extLst>
          </p:cNvPr>
          <p:cNvGrpSpPr/>
          <p:nvPr/>
        </p:nvGrpSpPr>
        <p:grpSpPr>
          <a:xfrm>
            <a:off x="560512" y="2263775"/>
            <a:ext cx="8766679" cy="3768058"/>
            <a:chOff x="560512" y="2871085"/>
            <a:chExt cx="8766679" cy="376805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4F14D9C-8046-4D90-A784-40F3C0E68274}"/>
                </a:ext>
              </a:extLst>
            </p:cNvPr>
            <p:cNvCxnSpPr/>
            <p:nvPr/>
          </p:nvCxnSpPr>
          <p:spPr>
            <a:xfrm>
              <a:off x="6401111" y="3140809"/>
              <a:ext cx="2926080" cy="0"/>
            </a:xfrm>
            <a:prstGeom prst="line">
              <a:avLst/>
            </a:prstGeom>
            <a:ln w="22225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A0566A6-E687-4CE3-BE38-28F1DCF0E74A}"/>
                </a:ext>
              </a:extLst>
            </p:cNvPr>
            <p:cNvGrpSpPr/>
            <p:nvPr/>
          </p:nvGrpSpPr>
          <p:grpSpPr>
            <a:xfrm>
              <a:off x="560512" y="2871085"/>
              <a:ext cx="5930901" cy="3768058"/>
              <a:chOff x="736599" y="2362200"/>
              <a:chExt cx="5435601" cy="3768058"/>
            </a:xfrm>
          </p:grpSpPr>
          <p:sp>
            <p:nvSpPr>
              <p:cNvPr id="13" name="RbLeanShape Left Angle 225">
                <a:extLst>
                  <a:ext uri="{FF2B5EF4-FFF2-40B4-BE49-F238E27FC236}">
                    <a16:creationId xmlns:a16="http://schemas.microsoft.com/office/drawing/2014/main" id="{9717C0EA-8C79-483A-92BD-DB4C5767D7AE}"/>
                  </a:ext>
                </a:extLst>
              </p:cNvPr>
              <p:cNvSpPr/>
              <p:nvPr/>
            </p:nvSpPr>
            <p:spPr>
              <a:xfrm>
                <a:off x="736599" y="2362200"/>
                <a:ext cx="5435601" cy="212667"/>
              </a:xfrm>
              <a:custGeom>
                <a:avLst/>
                <a:gdLst>
                  <a:gd name="connsiteX0" fmla="*/ 0 w 1270000"/>
                  <a:gd name="connsiteY0" fmla="*/ 0 h 476250"/>
                  <a:gd name="connsiteX1" fmla="*/ 1270000 w 1270000"/>
                  <a:gd name="connsiteY1" fmla="*/ 0 h 476250"/>
                  <a:gd name="connsiteX2" fmla="*/ 1270000 w 1270000"/>
                  <a:gd name="connsiteY2" fmla="*/ 476250 h 47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0000" h="47625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476250"/>
                    </a:lnTo>
                  </a:path>
                </a:pathLst>
              </a:custGeom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0" tIns="89999" rIns="0" bIns="0" rtlCol="0" anchor="t" anchorCtr="0">
                <a:noAutofit/>
              </a:bodyPr>
              <a:lstStyle/>
              <a:p>
                <a:pPr fontAlgn="ctr"/>
                <a:endParaRPr lang="fr-FR">
                  <a:latin typeface="+mj-lt"/>
                </a:endParaRPr>
              </a:p>
            </p:txBody>
          </p:sp>
          <p:cxnSp>
            <p:nvCxnSpPr>
              <p:cNvPr id="14" name="Horizontal Line">
                <a:extLst>
                  <a:ext uri="{FF2B5EF4-FFF2-40B4-BE49-F238E27FC236}">
                    <a16:creationId xmlns:a16="http://schemas.microsoft.com/office/drawing/2014/main" id="{663C8851-8368-453C-98F9-2B17BE400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72200" y="2692114"/>
                <a:ext cx="0" cy="3438144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frame 17">
            <a:extLst>
              <a:ext uri="{FF2B5EF4-FFF2-40B4-BE49-F238E27FC236}">
                <a16:creationId xmlns:a16="http://schemas.microsoft.com/office/drawing/2014/main" id="{5BE3244B-F824-4932-926F-58B0C7171F80}"/>
              </a:ext>
            </a:extLst>
          </p:cNvPr>
          <p:cNvSpPr txBox="1"/>
          <p:nvPr/>
        </p:nvSpPr>
        <p:spPr>
          <a:xfrm>
            <a:off x="569635" y="1941513"/>
            <a:ext cx="5208748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AC7F4CE-9068-498F-B189-6A164BD534E5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3943350" y="362585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FEC319C-E682-4B49-B4D3-B0F88805E0AB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117600" y="495935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1B7C2D8-901C-4203-B74A-EC4BDA00F3E6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654550" y="362585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BE34718-196C-46D7-8066-ABC508FFC991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3238500" y="395605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EF70D54-5F8D-4345-AA16-F8185A336254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1828800" y="462915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B74AE88-E973-4E90-9844-6D7CE3469E52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5359400" y="328930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2673301-D68F-4594-A395-1F549BDDB1DE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2533650" y="4292600"/>
            <a:ext cx="31115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AFAF858-E045-4B80-A738-5699E0F9ED8B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68192081"/>
              </p:ext>
            </p:extLst>
          </p:nvPr>
        </p:nvGraphicFramePr>
        <p:xfrm>
          <a:off x="406401" y="2971800"/>
          <a:ext cx="5968951" cy="248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3031" name="Chart" r:id="rId23" imgW="5968951" imgH="2489375" progId="MSGraph.Chart.8">
                  <p:embed followColorScheme="full"/>
                </p:oleObj>
              </mc:Choice>
              <mc:Fallback>
                <p:oleObj name="Chart" r:id="rId23" imgW="5968951" imgH="2489375" progId="MSGraph.Chart.8">
                  <p:embed followColorScheme="full"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0AFAF858-E045-4B80-A738-5699E0F9ED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06401" y="2971800"/>
                        <a:ext cx="5968951" cy="2489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Text Placeholder">
            <a:extLst>
              <a:ext uri="{FF2B5EF4-FFF2-40B4-BE49-F238E27FC236}">
                <a16:creationId xmlns:a16="http://schemas.microsoft.com/office/drawing/2014/main" id="{F8373D7D-CA24-455E-8314-0895C1DA6053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 flipV="1">
            <a:off x="3662363" y="53768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CDF0F551-DE7A-418E-A9A6-E84C9F75EFE8}" type="datetime'''x''''''''''''''''''''''''''''''''x''x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2" name="Text Placeholder">
            <a:extLst>
              <a:ext uri="{FF2B5EF4-FFF2-40B4-BE49-F238E27FC236}">
                <a16:creationId xmlns:a16="http://schemas.microsoft.com/office/drawing/2014/main" id="{060AB2FD-1D4D-4AD4-908F-17BFB4670109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 flipV="1">
            <a:off x="2957513" y="53768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4A32B767-5522-4FEB-A4F0-18FF4DC27361}" type="datetime'''''''''''''''''''x''''''''''''''''''''''''''''''x''''x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65" name="Text Placeholder">
            <a:extLst>
              <a:ext uri="{FF2B5EF4-FFF2-40B4-BE49-F238E27FC236}">
                <a16:creationId xmlns:a16="http://schemas.microsoft.com/office/drawing/2014/main" id="{248BDB92-1FFF-4937-AC34-71975969EEF0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 flipV="1">
            <a:off x="1544638" y="53768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A9CF6DA3-93A8-4634-8F6C-941D8805042B}" type="datetime'''''''''''x''''''''''x''''''''''''''''''''x''''''''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5" name="Text Placeholder">
            <a:extLst>
              <a:ext uri="{FF2B5EF4-FFF2-40B4-BE49-F238E27FC236}">
                <a16:creationId xmlns:a16="http://schemas.microsoft.com/office/drawing/2014/main" id="{9B01C17F-641D-42D9-9DF7-F4C96FFDE244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 flipV="1">
            <a:off x="5078413" y="53768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EB2B62D4-4C7F-4E2E-AAF2-2E5E62CD8882}" type="datetime'''''''x''''''''''x''''''''''x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9" name="Text Placeholder">
            <a:extLst>
              <a:ext uri="{FF2B5EF4-FFF2-40B4-BE49-F238E27FC236}">
                <a16:creationId xmlns:a16="http://schemas.microsoft.com/office/drawing/2014/main" id="{DDD0341C-EEC4-48F2-AAC7-B6D23574BDD4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 flipV="1">
            <a:off x="5783263" y="5376863"/>
            <a:ext cx="168275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4262DF6B-AEC0-4393-B23F-E60A33F2436E}" type="datetime'''T''''''o''''ta''''''''''''''l'''''''''">
              <a:rPr lang="en-US" altLang="en-US" sz="1100" b="0"/>
              <a:pPr/>
              <a:t>Total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4" name="Text Placeholder">
            <a:extLst>
              <a:ext uri="{FF2B5EF4-FFF2-40B4-BE49-F238E27FC236}">
                <a16:creationId xmlns:a16="http://schemas.microsoft.com/office/drawing/2014/main" id="{AEB1E962-A60B-45D3-9C8D-6F7E64EF7BB6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 flipV="1">
            <a:off x="4370388" y="5376863"/>
            <a:ext cx="168275" cy="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3B27E2AB-B37B-4982-8FA5-3CEB1BCCDDC5}" type="datetime'S''''''''''''''''''''''''u''''bt''''''o''''t''''''''''a''l'">
              <a:rPr lang="en-US" altLang="en-US" sz="1100" b="0"/>
              <a:pPr/>
              <a:t>Subtotal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66" name="Text Placeholder">
            <a:extLst>
              <a:ext uri="{FF2B5EF4-FFF2-40B4-BE49-F238E27FC236}">
                <a16:creationId xmlns:a16="http://schemas.microsoft.com/office/drawing/2014/main" id="{C0E62ECB-D9A5-424D-803B-F786AB16F87F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 flipV="1">
            <a:off x="2252663" y="53768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202F38CC-A3CA-4E15-A85B-DBB48A2E6C40}" type="datetime'''''''''''x''''''''''''''''''''''''''''''''''''''''''x''''x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19" name="Text Placeholder">
            <a:extLst>
              <a:ext uri="{FF2B5EF4-FFF2-40B4-BE49-F238E27FC236}">
                <a16:creationId xmlns:a16="http://schemas.microsoft.com/office/drawing/2014/main" id="{21CE6547-7F96-4763-AB53-102760B08E58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 flipV="1">
            <a:off x="836613" y="53768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B4967EEB-FC09-4AB8-9D81-1B4F689F3438}" type="datetime'''''''''''''x''''''''''x''x''''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43" name="Textframe 17">
            <a:extLst>
              <a:ext uri="{FF2B5EF4-FFF2-40B4-BE49-F238E27FC236}">
                <a16:creationId xmlns:a16="http://schemas.microsoft.com/office/drawing/2014/main" id="{7ADB8B48-B2A6-40EA-A2A3-9F4FED5DE606}"/>
              </a:ext>
            </a:extLst>
          </p:cNvPr>
          <p:cNvSpPr txBox="1"/>
          <p:nvPr/>
        </p:nvSpPr>
        <p:spPr>
          <a:xfrm>
            <a:off x="6689485" y="2217738"/>
            <a:ext cx="2377440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cs typeface="Arial" pitchFamily="34" charset="0"/>
              </a:rPr>
              <a:t>Comments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ADCCCA3-44BB-4D0B-BC46-B5E621E7A664}"/>
              </a:ext>
            </a:extLst>
          </p:cNvPr>
          <p:cNvSpPr/>
          <p:nvPr/>
        </p:nvSpPr>
        <p:spPr>
          <a:xfrm>
            <a:off x="5637754" y="2564904"/>
            <a:ext cx="457200" cy="276299"/>
          </a:xfrm>
          <a:prstGeom prst="roundRect">
            <a:avLst/>
          </a:prstGeom>
          <a:solidFill>
            <a:schemeClr val="tx1"/>
          </a:solidFill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100%</a:t>
            </a:r>
            <a:endParaRPr lang="en-US" sz="11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3" name="Shape 353">
            <a:extLst>
              <a:ext uri="{FF2B5EF4-FFF2-40B4-BE49-F238E27FC236}">
                <a16:creationId xmlns:a16="http://schemas.microsoft.com/office/drawing/2014/main" id="{E2BA98A3-7AB7-4649-A575-EB9A2B1AB882}"/>
              </a:ext>
            </a:extLst>
          </p:cNvPr>
          <p:cNvSpPr txBox="1">
            <a:spLocks/>
          </p:cNvSpPr>
          <p:nvPr/>
        </p:nvSpPr>
        <p:spPr>
          <a:xfrm>
            <a:off x="6689485" y="2690813"/>
            <a:ext cx="2649246" cy="2942958"/>
          </a:xfrm>
          <a:prstGeom prst="rect">
            <a:avLst/>
          </a:prstGeom>
          <a:noFill/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F8B6C623-69E6-4E01-896A-31690080C36D}"/>
              </a:ext>
            </a:extLst>
          </p:cNvPr>
          <p:cNvSpPr/>
          <p:nvPr/>
        </p:nvSpPr>
        <p:spPr>
          <a:xfrm>
            <a:off x="4931187" y="2564904"/>
            <a:ext cx="457200" cy="276299"/>
          </a:xfrm>
          <a:prstGeom prst="round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17%</a:t>
            </a: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38D3B38D-0D6A-443E-ADE7-B40E5B8E02AB}"/>
              </a:ext>
            </a:extLst>
          </p:cNvPr>
          <p:cNvSpPr/>
          <p:nvPr/>
        </p:nvSpPr>
        <p:spPr>
          <a:xfrm>
            <a:off x="4224621" y="2564904"/>
            <a:ext cx="457200" cy="276299"/>
          </a:xfrm>
          <a:prstGeom prst="roundRect">
            <a:avLst/>
          </a:prstGeom>
          <a:solidFill>
            <a:schemeClr val="tx1"/>
          </a:solidFill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83%</a:t>
            </a:r>
            <a:endParaRPr lang="en-US" sz="11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F4ED6E0A-EA1C-4B41-B32D-BCF3A8B93158}"/>
              </a:ext>
            </a:extLst>
          </p:cNvPr>
          <p:cNvSpPr/>
          <p:nvPr/>
        </p:nvSpPr>
        <p:spPr>
          <a:xfrm>
            <a:off x="3518055" y="2564904"/>
            <a:ext cx="457200" cy="276299"/>
          </a:xfrm>
          <a:prstGeom prst="round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17%</a:t>
            </a: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3A4CE6C-61B6-4522-AA9D-68CEA111E3DC}"/>
              </a:ext>
            </a:extLst>
          </p:cNvPr>
          <p:cNvSpPr/>
          <p:nvPr/>
        </p:nvSpPr>
        <p:spPr>
          <a:xfrm>
            <a:off x="2811489" y="2564904"/>
            <a:ext cx="457200" cy="276299"/>
          </a:xfrm>
          <a:prstGeom prst="round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17%</a:t>
            </a: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83E8FFB4-D2E1-4FCB-AA14-DBBFE3949F27}"/>
              </a:ext>
            </a:extLst>
          </p:cNvPr>
          <p:cNvSpPr/>
          <p:nvPr/>
        </p:nvSpPr>
        <p:spPr>
          <a:xfrm>
            <a:off x="1398357" y="2564904"/>
            <a:ext cx="457200" cy="276299"/>
          </a:xfrm>
          <a:prstGeom prst="round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17%</a:t>
            </a: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87C1D399-62D3-4ED9-A8A5-EC67422F33A8}"/>
              </a:ext>
            </a:extLst>
          </p:cNvPr>
          <p:cNvSpPr/>
          <p:nvPr/>
        </p:nvSpPr>
        <p:spPr>
          <a:xfrm>
            <a:off x="691791" y="2564904"/>
            <a:ext cx="457200" cy="276299"/>
          </a:xfrm>
          <a:prstGeom prst="round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17%</a:t>
            </a: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93346AC3-3AED-4A7F-B1CA-88B58B95D72D}"/>
              </a:ext>
            </a:extLst>
          </p:cNvPr>
          <p:cNvSpPr/>
          <p:nvPr/>
        </p:nvSpPr>
        <p:spPr>
          <a:xfrm>
            <a:off x="2104923" y="2564904"/>
            <a:ext cx="457200" cy="276299"/>
          </a:xfrm>
          <a:prstGeom prst="round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b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17%</a:t>
            </a: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EF29CF0-3208-4760-AB50-7053C21356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54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2AEB20FA-437F-4B37-A44F-CAE6F1F2D0B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240680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0176" name="think-cell Slide" r:id="rId21" imgW="526" imgH="526" progId="TCLayout.ActiveDocument.1">
                  <p:embed/>
                </p:oleObj>
              </mc:Choice>
              <mc:Fallback>
                <p:oleObj name="think-cell Slide" r:id="rId21" imgW="526" imgH="526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2AEB20FA-437F-4B37-A44F-CAE6F1F2D0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BFF2828A-E07F-414F-89D1-1566B89E06E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rgbClr r="0" g="0" b="0"/>
          </a:solidFill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anose="020B0604020202020204" pitchFamily="34" charset="0"/>
              <a:sym typeface="Helvetica LT Std" panose="020B05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11958A5-478F-4173-B4FF-053709539A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Waterfall Chart and Comments (Build-down)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4051944-9276-4606-A562-CEF6340300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F2CB1A7-B674-48EB-97BA-58C87C0BD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716CE0-508E-4342-BBAC-B6D8A51228C1}"/>
              </a:ext>
            </a:extLst>
          </p:cNvPr>
          <p:cNvGrpSpPr/>
          <p:nvPr/>
        </p:nvGrpSpPr>
        <p:grpSpPr>
          <a:xfrm>
            <a:off x="560512" y="2263775"/>
            <a:ext cx="8766679" cy="3768058"/>
            <a:chOff x="560512" y="2871085"/>
            <a:chExt cx="8766679" cy="376805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4F14D9C-8046-4D90-A784-40F3C0E68274}"/>
                </a:ext>
              </a:extLst>
            </p:cNvPr>
            <p:cNvCxnSpPr/>
            <p:nvPr/>
          </p:nvCxnSpPr>
          <p:spPr>
            <a:xfrm>
              <a:off x="6401111" y="3140809"/>
              <a:ext cx="2926080" cy="0"/>
            </a:xfrm>
            <a:prstGeom prst="line">
              <a:avLst/>
            </a:prstGeom>
            <a:ln w="22225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A0566A6-E687-4CE3-BE38-28F1DCF0E74A}"/>
                </a:ext>
              </a:extLst>
            </p:cNvPr>
            <p:cNvGrpSpPr/>
            <p:nvPr/>
          </p:nvGrpSpPr>
          <p:grpSpPr>
            <a:xfrm>
              <a:off x="560512" y="2871085"/>
              <a:ext cx="5930901" cy="3768058"/>
              <a:chOff x="736599" y="2362200"/>
              <a:chExt cx="5435601" cy="3768058"/>
            </a:xfrm>
          </p:grpSpPr>
          <p:sp>
            <p:nvSpPr>
              <p:cNvPr id="13" name="RbLeanShape Left Angle 225">
                <a:extLst>
                  <a:ext uri="{FF2B5EF4-FFF2-40B4-BE49-F238E27FC236}">
                    <a16:creationId xmlns:a16="http://schemas.microsoft.com/office/drawing/2014/main" id="{9717C0EA-8C79-483A-92BD-DB4C5767D7AE}"/>
                  </a:ext>
                </a:extLst>
              </p:cNvPr>
              <p:cNvSpPr/>
              <p:nvPr/>
            </p:nvSpPr>
            <p:spPr>
              <a:xfrm>
                <a:off x="736599" y="2362200"/>
                <a:ext cx="5435601" cy="212667"/>
              </a:xfrm>
              <a:custGeom>
                <a:avLst/>
                <a:gdLst>
                  <a:gd name="connsiteX0" fmla="*/ 0 w 1270000"/>
                  <a:gd name="connsiteY0" fmla="*/ 0 h 476250"/>
                  <a:gd name="connsiteX1" fmla="*/ 1270000 w 1270000"/>
                  <a:gd name="connsiteY1" fmla="*/ 0 h 476250"/>
                  <a:gd name="connsiteX2" fmla="*/ 1270000 w 1270000"/>
                  <a:gd name="connsiteY2" fmla="*/ 476250 h 47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0000" h="47625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476250"/>
                    </a:lnTo>
                  </a:path>
                </a:pathLst>
              </a:custGeom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0" tIns="89999" rIns="0" bIns="0" rtlCol="0" anchor="t" anchorCtr="0">
                <a:noAutofit/>
              </a:bodyPr>
              <a:lstStyle/>
              <a:p>
                <a:pPr fontAlgn="ctr"/>
                <a:endParaRPr lang="fr-FR">
                  <a:latin typeface="+mj-lt"/>
                </a:endParaRPr>
              </a:p>
            </p:txBody>
          </p:sp>
          <p:cxnSp>
            <p:nvCxnSpPr>
              <p:cNvPr id="14" name="Horizontal Line">
                <a:extLst>
                  <a:ext uri="{FF2B5EF4-FFF2-40B4-BE49-F238E27FC236}">
                    <a16:creationId xmlns:a16="http://schemas.microsoft.com/office/drawing/2014/main" id="{663C8851-8368-453C-98F9-2B17BE400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72200" y="2692114"/>
                <a:ext cx="0" cy="3438144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frame 17">
            <a:extLst>
              <a:ext uri="{FF2B5EF4-FFF2-40B4-BE49-F238E27FC236}">
                <a16:creationId xmlns:a16="http://schemas.microsoft.com/office/drawing/2014/main" id="{5BE3244B-F824-4932-926F-58B0C7171F80}"/>
              </a:ext>
            </a:extLst>
          </p:cNvPr>
          <p:cNvSpPr txBox="1"/>
          <p:nvPr/>
        </p:nvSpPr>
        <p:spPr>
          <a:xfrm>
            <a:off x="569635" y="1941513"/>
            <a:ext cx="5208748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43" name="Textframe 17">
            <a:extLst>
              <a:ext uri="{FF2B5EF4-FFF2-40B4-BE49-F238E27FC236}">
                <a16:creationId xmlns:a16="http://schemas.microsoft.com/office/drawing/2014/main" id="{7ADB8B48-B2A6-40EA-A2A3-9F4FED5DE606}"/>
              </a:ext>
            </a:extLst>
          </p:cNvPr>
          <p:cNvSpPr txBox="1"/>
          <p:nvPr/>
        </p:nvSpPr>
        <p:spPr>
          <a:xfrm>
            <a:off x="6689485" y="2217738"/>
            <a:ext cx="2377440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cs typeface="Arial" pitchFamily="34" charset="0"/>
              </a:rPr>
              <a:t>Comments</a:t>
            </a:r>
          </a:p>
        </p:txBody>
      </p:sp>
      <p:sp>
        <p:nvSpPr>
          <p:cNvPr id="53" name="Shape 353">
            <a:extLst>
              <a:ext uri="{FF2B5EF4-FFF2-40B4-BE49-F238E27FC236}">
                <a16:creationId xmlns:a16="http://schemas.microsoft.com/office/drawing/2014/main" id="{E2BA98A3-7AB7-4649-A575-EB9A2B1AB882}"/>
              </a:ext>
            </a:extLst>
          </p:cNvPr>
          <p:cNvSpPr txBox="1">
            <a:spLocks/>
          </p:cNvSpPr>
          <p:nvPr/>
        </p:nvSpPr>
        <p:spPr>
          <a:xfrm>
            <a:off x="6689485" y="2690813"/>
            <a:ext cx="2649246" cy="2942958"/>
          </a:xfrm>
          <a:prstGeom prst="rect">
            <a:avLst/>
          </a:prstGeom>
          <a:noFill/>
        </p:spPr>
        <p:txBody>
          <a:bodyPr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300" dirty="0"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EF29CF0-3208-4760-AB50-7053C21356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A5E4F22-1DF3-4E4D-8AFC-4EAB4AE785CA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3124200" y="4152900"/>
            <a:ext cx="40640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8484041-197D-4C47-BEC5-0D0EE97B2708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276350" y="3352800"/>
            <a:ext cx="40640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84CEF82-C61C-47B3-87D0-B1264B2B2FC2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044950" y="4546600"/>
            <a:ext cx="40640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53A0219-B2A4-4AA3-BB79-B7176FA09F10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2203450" y="3752850"/>
            <a:ext cx="40640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2419F1B-5644-4A7C-A848-A5B669781624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4972050" y="4946650"/>
            <a:ext cx="406400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id="{7C2BD054-7329-456C-99C6-CB0A2C41C852}"/>
              </a:ext>
            </a:extLst>
          </p:cNvPr>
          <p:cNvGraphicFramePr>
            <a:graphicFrameLocks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804575802"/>
              </p:ext>
            </p:extLst>
          </p:nvPr>
        </p:nvGraphicFramePr>
        <p:xfrm>
          <a:off x="406400" y="3022600"/>
          <a:ext cx="5842164" cy="247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0177" name="Chart" r:id="rId23" imgW="5842164" imgH="2476763" progId="MSGraph.Chart.8">
                  <p:embed followColorScheme="full"/>
                </p:oleObj>
              </mc:Choice>
              <mc:Fallback>
                <p:oleObj name="Chart" r:id="rId23" imgW="5842164" imgH="2476763" progId="MSGraph.Chart.8">
                  <p:embed followColorScheme="full"/>
                  <p:pic>
                    <p:nvPicPr>
                      <p:cNvPr id="59" name="Object 58">
                        <a:extLst>
                          <a:ext uri="{FF2B5EF4-FFF2-40B4-BE49-F238E27FC236}">
                            <a16:creationId xmlns:a16="http://schemas.microsoft.com/office/drawing/2014/main" id="{7C2BD054-7329-456C-99C6-CB0A2C41C8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06400" y="3022600"/>
                        <a:ext cx="5842164" cy="2476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D1AD148-2E15-4642-9F58-5DEAC804FB55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4711700" y="4521200"/>
            <a:ext cx="0" cy="10160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408A945-B554-46C1-9EE2-72A9623281D1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2867025" y="3727450"/>
            <a:ext cx="0" cy="10160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A327D3C-1A4E-40B1-AB2A-80F879DA5D08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3787775" y="4127500"/>
            <a:ext cx="0" cy="10160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2FCF633-395B-4FDA-AED6-C6F9E4EDE52C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1943100" y="3327400"/>
            <a:ext cx="0" cy="10160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 Placeholder">
            <a:extLst>
              <a:ext uri="{FF2B5EF4-FFF2-40B4-BE49-F238E27FC236}">
                <a16:creationId xmlns:a16="http://schemas.microsoft.com/office/drawing/2014/main" id="{E2A52D39-A3F4-4966-9143-BA025DBFCE4A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 flipV="1">
            <a:off x="5551488" y="54276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7AC3D0DA-478D-4B99-AF90-2C3438A55CC3}" type="datetime'''''x''''''''''''x''''''''''''''x''''''''''''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6" name="Text Placeholder">
            <a:extLst>
              <a:ext uri="{FF2B5EF4-FFF2-40B4-BE49-F238E27FC236}">
                <a16:creationId xmlns:a16="http://schemas.microsoft.com/office/drawing/2014/main" id="{08B8D173-CEA9-4034-9B4E-466D69DC98F1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 flipV="1">
            <a:off x="1858963" y="54276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31DB063B-E42D-4A51-BA4F-1C51677DDA6C}" type="datetime'''x''''''''''''''''''''''''''''''''''''''''x''x''''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82" name="Text Placeholder">
            <a:extLst>
              <a:ext uri="{FF2B5EF4-FFF2-40B4-BE49-F238E27FC236}">
                <a16:creationId xmlns:a16="http://schemas.microsoft.com/office/drawing/2014/main" id="{043B26F2-0771-45D0-9ABD-65966C0043F0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 flipV="1">
            <a:off x="4627563" y="54276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3B731FE4-6347-45C3-93BC-CA94623109DA}" type="datetime'x''''''''''''''''x''''''''x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83" name="Text Placeholder">
            <a:extLst>
              <a:ext uri="{FF2B5EF4-FFF2-40B4-BE49-F238E27FC236}">
                <a16:creationId xmlns:a16="http://schemas.microsoft.com/office/drawing/2014/main" id="{A5F34C8B-9DC7-4D28-A34E-EBCA12B56652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 flipV="1">
            <a:off x="3703638" y="54276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1C03B46A-0A21-4827-85CB-D706748E0D3D}" type="datetime'''''x''''''''x''''''''''''''''''''x''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8" name="Text Placeholder">
            <a:extLst>
              <a:ext uri="{FF2B5EF4-FFF2-40B4-BE49-F238E27FC236}">
                <a16:creationId xmlns:a16="http://schemas.microsoft.com/office/drawing/2014/main" id="{428F6284-2EB7-44E5-8C2C-055EF8F497CF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 flipV="1">
            <a:off x="2782888" y="5427663"/>
            <a:ext cx="1682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20D0EB86-ED07-47B7-844B-A513FCB1C071}" type="datetime'''''''''''''''''x''''x''''''''''''''''''x'''''''''''''">
              <a:rPr lang="en-US" altLang="en-US" sz="1100" b="0"/>
              <a:pPr/>
              <a:t>xxx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sp>
        <p:nvSpPr>
          <p:cNvPr id="71" name="Text Placeholder">
            <a:extLst>
              <a:ext uri="{FF2B5EF4-FFF2-40B4-BE49-F238E27FC236}">
                <a16:creationId xmlns:a16="http://schemas.microsoft.com/office/drawing/2014/main" id="{3256D06E-E38C-4C36-8984-AD517EE48E6A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 flipV="1">
            <a:off x="935038" y="5427663"/>
            <a:ext cx="168275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eaVert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EAEB7875-A5C5-4E8E-AE07-093DE0656AD7}" type="datetime'''''''''''''''''T''''''''''''''o''''''''''''''''''''''tal'''">
              <a:rPr lang="en-US" altLang="en-US" sz="1100" b="0">
                <a:sym typeface="Helvetica LT Std" panose="020B0504020202020204" pitchFamily="34" charset="0"/>
              </a:rPr>
              <a:pPr/>
              <a:t>Total</a:t>
            </a:fld>
            <a:endParaRPr lang="en-US" sz="1100" b="0" dirty="0">
              <a:sym typeface="Helvetica LT Std" panose="020B05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805DF1-3DFA-4C72-B30C-3DF29EA8A5DB}"/>
              </a:ext>
            </a:extLst>
          </p:cNvPr>
          <p:cNvGrpSpPr/>
          <p:nvPr/>
        </p:nvGrpSpPr>
        <p:grpSpPr>
          <a:xfrm>
            <a:off x="768068" y="2636912"/>
            <a:ext cx="5112668" cy="276299"/>
            <a:chOff x="768068" y="2636912"/>
            <a:chExt cx="5112668" cy="276299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ADCCCA3-44BB-4D0B-BC46-B5E621E7A664}"/>
                </a:ext>
              </a:extLst>
            </p:cNvPr>
            <p:cNvSpPr/>
            <p:nvPr/>
          </p:nvSpPr>
          <p:spPr>
            <a:xfrm>
              <a:off x="768068" y="2636912"/>
              <a:ext cx="501932" cy="276299"/>
            </a:xfrm>
            <a:prstGeom prst="roundRect">
              <a:avLst/>
            </a:prstGeom>
            <a:solidFill>
              <a:schemeClr val="tx1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100%</a:t>
              </a:r>
              <a:endPara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D4E9FD58-F390-46C4-92CD-748629E75120}"/>
                </a:ext>
              </a:extLst>
            </p:cNvPr>
            <p:cNvSpPr/>
            <p:nvPr/>
          </p:nvSpPr>
          <p:spPr>
            <a:xfrm>
              <a:off x="1690215" y="2636912"/>
              <a:ext cx="501932" cy="276299"/>
            </a:xfrm>
            <a:prstGeom prst="round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20%</a:t>
              </a:r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95C2A955-1C6A-4713-9E8A-FFDF888638BA}"/>
                </a:ext>
              </a:extLst>
            </p:cNvPr>
            <p:cNvSpPr/>
            <p:nvPr/>
          </p:nvSpPr>
          <p:spPr>
            <a:xfrm>
              <a:off x="2612362" y="2636912"/>
              <a:ext cx="501932" cy="276299"/>
            </a:xfrm>
            <a:prstGeom prst="round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20%</a:t>
              </a:r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212EF3D-3AE2-4C6C-8CC3-B04083D06EDA}"/>
                </a:ext>
              </a:extLst>
            </p:cNvPr>
            <p:cNvSpPr/>
            <p:nvPr/>
          </p:nvSpPr>
          <p:spPr>
            <a:xfrm>
              <a:off x="3534509" y="2636912"/>
              <a:ext cx="501932" cy="276299"/>
            </a:xfrm>
            <a:prstGeom prst="round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20%</a:t>
              </a:r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3A02414-E239-4252-8144-E8FE156BA02D}"/>
                </a:ext>
              </a:extLst>
            </p:cNvPr>
            <p:cNvSpPr/>
            <p:nvPr/>
          </p:nvSpPr>
          <p:spPr>
            <a:xfrm>
              <a:off x="4456656" y="2636912"/>
              <a:ext cx="501932" cy="276299"/>
            </a:xfrm>
            <a:prstGeom prst="round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20%</a:t>
              </a: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13894492-8667-447E-9762-2CE8ED618372}"/>
                </a:ext>
              </a:extLst>
            </p:cNvPr>
            <p:cNvSpPr/>
            <p:nvPr/>
          </p:nvSpPr>
          <p:spPr>
            <a:xfrm>
              <a:off x="5378804" y="2636912"/>
              <a:ext cx="501932" cy="276299"/>
            </a:xfrm>
            <a:prstGeom prst="round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20%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2437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Object 46" hidden="1">
            <a:extLst>
              <a:ext uri="{FF2B5EF4-FFF2-40B4-BE49-F238E27FC236}">
                <a16:creationId xmlns:a16="http://schemas.microsoft.com/office/drawing/2014/main" id="{3B38AC16-6F4E-4FCA-93DA-B631C066803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1747" name="think-cell Slide" r:id="rId6" imgW="526" imgH="526" progId="TCLayout.ActiveDocument.1">
                  <p:embed/>
                </p:oleObj>
              </mc:Choice>
              <mc:Fallback>
                <p:oleObj name="think-cell Slide" r:id="rId6" imgW="526" imgH="526" progId="TCLayout.ActiveDocument.1">
                  <p:embed/>
                  <p:pic>
                    <p:nvPicPr>
                      <p:cNvPr id="47" name="Object 46" hidden="1">
                        <a:extLst>
                          <a:ext uri="{FF2B5EF4-FFF2-40B4-BE49-F238E27FC236}">
                            <a16:creationId xmlns:a16="http://schemas.microsoft.com/office/drawing/2014/main" id="{3B38AC16-6F4E-4FCA-93DA-B631C0668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Line 16">
            <a:extLst>
              <a:ext uri="{FF2B5EF4-FFF2-40B4-BE49-F238E27FC236}">
                <a16:creationId xmlns:a16="http://schemas.microsoft.com/office/drawing/2014/main" id="{EDBC46D1-71B8-4F83-9929-599F91400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148" y="5213105"/>
            <a:ext cx="5335806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76" name="Line 16">
            <a:extLst>
              <a:ext uri="{FF2B5EF4-FFF2-40B4-BE49-F238E27FC236}">
                <a16:creationId xmlns:a16="http://schemas.microsoft.com/office/drawing/2014/main" id="{57D915E5-DF30-4DF5-B9E5-0655E8F87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2499" y="3074383"/>
            <a:ext cx="198539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0E4ADB90-39E6-4716-BF6A-B5744695C652}"/>
              </a:ext>
            </a:extLst>
          </p:cNvPr>
          <p:cNvSpPr/>
          <p:nvPr/>
        </p:nvSpPr>
        <p:spPr>
          <a:xfrm>
            <a:off x="5286181" y="3576519"/>
            <a:ext cx="612648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86CA490C-3F9F-4C78-9DEF-C8291AE0CEBB}"/>
              </a:ext>
            </a:extLst>
          </p:cNvPr>
          <p:cNvSpPr/>
          <p:nvPr/>
        </p:nvSpPr>
        <p:spPr>
          <a:xfrm>
            <a:off x="5286181" y="4044115"/>
            <a:ext cx="612648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2298FAF8-BFFA-484E-99C3-C07498B0E6BF}"/>
              </a:ext>
            </a:extLst>
          </p:cNvPr>
          <p:cNvSpPr/>
          <p:nvPr/>
        </p:nvSpPr>
        <p:spPr>
          <a:xfrm>
            <a:off x="5286181" y="4511711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598C2EC-9676-4B16-A5D5-39B565231A6B}"/>
              </a:ext>
            </a:extLst>
          </p:cNvPr>
          <p:cNvSpPr/>
          <p:nvPr/>
        </p:nvSpPr>
        <p:spPr>
          <a:xfrm>
            <a:off x="5286181" y="4745509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03222123-9842-409D-A7E1-477E470B0709}"/>
              </a:ext>
            </a:extLst>
          </p:cNvPr>
          <p:cNvSpPr/>
          <p:nvPr/>
        </p:nvSpPr>
        <p:spPr>
          <a:xfrm>
            <a:off x="5286181" y="4979307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7081550-5C86-4569-B8CB-7C3DDEE42355}"/>
              </a:ext>
            </a:extLst>
          </p:cNvPr>
          <p:cNvSpPr/>
          <p:nvPr/>
        </p:nvSpPr>
        <p:spPr>
          <a:xfrm>
            <a:off x="5286181" y="3342721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2F34EF07-87C3-4A49-AA8A-C4C16DA364D7}"/>
              </a:ext>
            </a:extLst>
          </p:cNvPr>
          <p:cNvSpPr/>
          <p:nvPr/>
        </p:nvSpPr>
        <p:spPr>
          <a:xfrm>
            <a:off x="5286181" y="3810317"/>
            <a:ext cx="612648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4825199-80FC-41C0-AA16-8780AA58C456}"/>
              </a:ext>
            </a:extLst>
          </p:cNvPr>
          <p:cNvSpPr/>
          <p:nvPr/>
        </p:nvSpPr>
        <p:spPr>
          <a:xfrm>
            <a:off x="5286181" y="4277913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B900A338-8329-4292-9152-ABF55F71B2AB}"/>
              </a:ext>
            </a:extLst>
          </p:cNvPr>
          <p:cNvSpPr/>
          <p:nvPr/>
        </p:nvSpPr>
        <p:spPr>
          <a:xfrm>
            <a:off x="5286181" y="5247645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9CF40E90-C3D6-4005-82EF-9C1E0587B932}"/>
              </a:ext>
            </a:extLst>
          </p:cNvPr>
          <p:cNvSpPr/>
          <p:nvPr/>
        </p:nvSpPr>
        <p:spPr>
          <a:xfrm>
            <a:off x="5286181" y="5481443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DD355F37-5A35-43AF-B56C-E2ADFCB5980E}"/>
              </a:ext>
            </a:extLst>
          </p:cNvPr>
          <p:cNvSpPr/>
          <p:nvPr/>
        </p:nvSpPr>
        <p:spPr>
          <a:xfrm>
            <a:off x="5286181" y="5715241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CEDAEE3-0244-4944-A15B-2C5FA0545C89}"/>
              </a:ext>
            </a:extLst>
          </p:cNvPr>
          <p:cNvSpPr/>
          <p:nvPr/>
        </p:nvSpPr>
        <p:spPr>
          <a:xfrm>
            <a:off x="5286181" y="5949038"/>
            <a:ext cx="612648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942ECF-64BF-49C6-A79A-9272AF616708}"/>
              </a:ext>
            </a:extLst>
          </p:cNvPr>
          <p:cNvCxnSpPr>
            <a:cxnSpLocks/>
          </p:cNvCxnSpPr>
          <p:nvPr/>
        </p:nvCxnSpPr>
        <p:spPr>
          <a:xfrm rot="755361">
            <a:off x="8159151" y="1232038"/>
            <a:ext cx="1296144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bLeanShape Left Angle 225">
            <a:extLst>
              <a:ext uri="{FF2B5EF4-FFF2-40B4-BE49-F238E27FC236}">
                <a16:creationId xmlns:a16="http://schemas.microsoft.com/office/drawing/2014/main" id="{67A0B90F-5697-475F-AE5D-16E862A9AB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61149" y="2268224"/>
            <a:ext cx="5336742" cy="242282"/>
          </a:xfrm>
          <a:custGeom>
            <a:avLst/>
            <a:gdLst>
              <a:gd name="connsiteX0" fmla="*/ 0 w 1270000"/>
              <a:gd name="connsiteY0" fmla="*/ 0 h 476250"/>
              <a:gd name="connsiteX1" fmla="*/ 1270000 w 1270000"/>
              <a:gd name="connsiteY1" fmla="*/ 0 h 476250"/>
              <a:gd name="connsiteX2" fmla="*/ 1270000 w 1270000"/>
              <a:gd name="connsiteY2" fmla="*/ 4762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000" h="476250">
                <a:moveTo>
                  <a:pt x="0" y="0"/>
                </a:moveTo>
                <a:lnTo>
                  <a:pt x="1270000" y="0"/>
                </a:lnTo>
                <a:lnTo>
                  <a:pt x="1270000" y="47625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vert="horz" wrap="square" lIns="0" tIns="89999" rIns="0" bIns="0" rtlCol="0" anchor="t" anchorCtr="0">
            <a:noAutofit/>
          </a:bodyPr>
          <a:lstStyle/>
          <a:p>
            <a:pPr marL="0" marR="0" lvl="0" indent="0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197A5A-C27A-4660-8843-75C72A7BBE43}"/>
              </a:ext>
            </a:extLst>
          </p:cNvPr>
          <p:cNvCxnSpPr/>
          <p:nvPr/>
        </p:nvCxnSpPr>
        <p:spPr>
          <a:xfrm>
            <a:off x="5779582" y="2612619"/>
            <a:ext cx="35591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</a:ln>
          <a:effectLst/>
        </p:spPr>
      </p:cxnSp>
      <p:sp>
        <p:nvSpPr>
          <p:cNvPr id="17" name="Textframe 17">
            <a:extLst>
              <a:ext uri="{FF2B5EF4-FFF2-40B4-BE49-F238E27FC236}">
                <a16:creationId xmlns:a16="http://schemas.microsoft.com/office/drawing/2014/main" id="{120C4F5F-95B8-4B38-ACBC-0A801613CF84}"/>
              </a:ext>
            </a:extLst>
          </p:cNvPr>
          <p:cNvSpPr txBox="1"/>
          <p:nvPr/>
        </p:nvSpPr>
        <p:spPr>
          <a:xfrm>
            <a:off x="6100581" y="2285934"/>
            <a:ext cx="3131367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Comments</a:t>
            </a:r>
            <a:endParaRPr lang="en-GB" altLang="zh-CN" sz="1500" baseline="30000" dirty="0">
              <a:latin typeface="Helvetica LT Std" panose="020B050402020202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DC6796B-0BF7-4AB5-8080-BB8FE3D68A7E}"/>
              </a:ext>
            </a:extLst>
          </p:cNvPr>
          <p:cNvSpPr txBox="1">
            <a:spLocks/>
          </p:cNvSpPr>
          <p:nvPr/>
        </p:nvSpPr>
        <p:spPr>
          <a:xfrm>
            <a:off x="569635" y="1941223"/>
            <a:ext cx="8769096" cy="2146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1900" b="0" kern="120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500" b="1" dirty="0">
                <a:solidFill>
                  <a:schemeClr val="tx1"/>
                </a:solidFill>
              </a:rPr>
              <a:t>xxx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4BE7AB1-25A2-4BBC-8738-6826A63256AE}"/>
              </a:ext>
            </a:extLst>
          </p:cNvPr>
          <p:cNvSpPr/>
          <p:nvPr/>
        </p:nvSpPr>
        <p:spPr>
          <a:xfrm>
            <a:off x="569635" y="2840585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8DDC2A3-9D6E-4276-9586-F83CFF26AB87}"/>
              </a:ext>
            </a:extLst>
          </p:cNvPr>
          <p:cNvSpPr/>
          <p:nvPr/>
        </p:nvSpPr>
        <p:spPr>
          <a:xfrm>
            <a:off x="3912499" y="2840585"/>
            <a:ext cx="6400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40F4386-4C78-4814-8CE5-F3F7A5A43CC5}"/>
              </a:ext>
            </a:extLst>
          </p:cNvPr>
          <p:cNvSpPr/>
          <p:nvPr/>
        </p:nvSpPr>
        <p:spPr>
          <a:xfrm>
            <a:off x="4600952" y="2840585"/>
            <a:ext cx="6400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6C5415-BE32-4DE2-91B4-2BF315C3931B}"/>
              </a:ext>
            </a:extLst>
          </p:cNvPr>
          <p:cNvSpPr/>
          <p:nvPr/>
        </p:nvSpPr>
        <p:spPr>
          <a:xfrm>
            <a:off x="569635" y="3108923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2B35F7B-CB43-416B-B79F-03FA50DA36BF}"/>
              </a:ext>
            </a:extLst>
          </p:cNvPr>
          <p:cNvSpPr/>
          <p:nvPr/>
        </p:nvSpPr>
        <p:spPr>
          <a:xfrm>
            <a:off x="3912499" y="3108923"/>
            <a:ext cx="6400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52D0D72-B471-4B5A-9149-4069CCA3E7C1}"/>
              </a:ext>
            </a:extLst>
          </p:cNvPr>
          <p:cNvSpPr/>
          <p:nvPr/>
        </p:nvSpPr>
        <p:spPr>
          <a:xfrm>
            <a:off x="4600952" y="3108923"/>
            <a:ext cx="6400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B152DD5-77E4-4A83-B893-AB2B636D6F07}"/>
              </a:ext>
            </a:extLst>
          </p:cNvPr>
          <p:cNvSpPr/>
          <p:nvPr/>
        </p:nvSpPr>
        <p:spPr>
          <a:xfrm>
            <a:off x="569635" y="3576519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B41DA8B-4407-4EC7-9367-4A54222F277A}"/>
              </a:ext>
            </a:extLst>
          </p:cNvPr>
          <p:cNvSpPr/>
          <p:nvPr/>
        </p:nvSpPr>
        <p:spPr>
          <a:xfrm>
            <a:off x="3912499" y="3576519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1DD06B6-E2CB-4F12-87A6-DE62F8EC5D5D}"/>
              </a:ext>
            </a:extLst>
          </p:cNvPr>
          <p:cNvSpPr/>
          <p:nvPr/>
        </p:nvSpPr>
        <p:spPr>
          <a:xfrm>
            <a:off x="4600952" y="3576519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AA72086-E6F9-4561-BEB4-8E296AF1E2FF}"/>
              </a:ext>
            </a:extLst>
          </p:cNvPr>
          <p:cNvSpPr/>
          <p:nvPr/>
        </p:nvSpPr>
        <p:spPr>
          <a:xfrm>
            <a:off x="569635" y="4044115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57888DB-8F17-4EC5-A648-C6EA40C1EB3A}"/>
              </a:ext>
            </a:extLst>
          </p:cNvPr>
          <p:cNvSpPr/>
          <p:nvPr/>
        </p:nvSpPr>
        <p:spPr>
          <a:xfrm>
            <a:off x="3912499" y="4044115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56A721C-7E39-4E1F-BB2D-805D1DED15A4}"/>
              </a:ext>
            </a:extLst>
          </p:cNvPr>
          <p:cNvSpPr/>
          <p:nvPr/>
        </p:nvSpPr>
        <p:spPr>
          <a:xfrm>
            <a:off x="4600952" y="4044115"/>
            <a:ext cx="640080" cy="199258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0A8CABF-80BA-4353-8579-61BA7AFD39B2}"/>
              </a:ext>
            </a:extLst>
          </p:cNvPr>
          <p:cNvSpPr/>
          <p:nvPr/>
        </p:nvSpPr>
        <p:spPr>
          <a:xfrm>
            <a:off x="569635" y="4511711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7625D8B-60F8-4D68-A262-6222031F534C}"/>
              </a:ext>
            </a:extLst>
          </p:cNvPr>
          <p:cNvSpPr/>
          <p:nvPr/>
        </p:nvSpPr>
        <p:spPr>
          <a:xfrm>
            <a:off x="3912499" y="4511711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15DAF96-EF05-4136-95F6-1E71BF4DA191}"/>
              </a:ext>
            </a:extLst>
          </p:cNvPr>
          <p:cNvSpPr/>
          <p:nvPr/>
        </p:nvSpPr>
        <p:spPr>
          <a:xfrm>
            <a:off x="4600952" y="4511711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70AA07F-786C-4A7A-85FF-7348CFCE2907}"/>
              </a:ext>
            </a:extLst>
          </p:cNvPr>
          <p:cNvSpPr/>
          <p:nvPr/>
        </p:nvSpPr>
        <p:spPr>
          <a:xfrm>
            <a:off x="569635" y="4745509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B5C80AB-D8E9-41ED-8DCF-9C3B20B2EE66}"/>
              </a:ext>
            </a:extLst>
          </p:cNvPr>
          <p:cNvSpPr/>
          <p:nvPr/>
        </p:nvSpPr>
        <p:spPr>
          <a:xfrm>
            <a:off x="3912499" y="4745509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F758942-DC68-4263-BFA2-CA1801204968}"/>
              </a:ext>
            </a:extLst>
          </p:cNvPr>
          <p:cNvSpPr/>
          <p:nvPr/>
        </p:nvSpPr>
        <p:spPr>
          <a:xfrm>
            <a:off x="4600952" y="4745509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FAA6289-4495-47D2-8DAF-770100D109F1}"/>
              </a:ext>
            </a:extLst>
          </p:cNvPr>
          <p:cNvSpPr/>
          <p:nvPr/>
        </p:nvSpPr>
        <p:spPr>
          <a:xfrm>
            <a:off x="569635" y="4979307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93EFF26-9F40-4348-84FF-6B2016C89A38}"/>
              </a:ext>
            </a:extLst>
          </p:cNvPr>
          <p:cNvSpPr/>
          <p:nvPr/>
        </p:nvSpPr>
        <p:spPr>
          <a:xfrm>
            <a:off x="3912499" y="4979307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E3377A8-97B3-4A72-953C-DF16BA21FED2}"/>
              </a:ext>
            </a:extLst>
          </p:cNvPr>
          <p:cNvSpPr/>
          <p:nvPr/>
        </p:nvSpPr>
        <p:spPr>
          <a:xfrm>
            <a:off x="4600952" y="4979307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9BA9753-56B0-494A-B00E-E7B78F5DCEE4}"/>
              </a:ext>
            </a:extLst>
          </p:cNvPr>
          <p:cNvSpPr/>
          <p:nvPr/>
        </p:nvSpPr>
        <p:spPr>
          <a:xfrm>
            <a:off x="569635" y="3342721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EE439D3-9C44-453D-9C01-5BFC5E82D4F9}"/>
              </a:ext>
            </a:extLst>
          </p:cNvPr>
          <p:cNvSpPr/>
          <p:nvPr/>
        </p:nvSpPr>
        <p:spPr>
          <a:xfrm>
            <a:off x="3912499" y="3342721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20B63AE-6445-441F-87DF-4D98CC277C25}"/>
              </a:ext>
            </a:extLst>
          </p:cNvPr>
          <p:cNvSpPr/>
          <p:nvPr/>
        </p:nvSpPr>
        <p:spPr>
          <a:xfrm>
            <a:off x="4600952" y="3342721"/>
            <a:ext cx="640080" cy="199258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E46DD29-AC7F-4213-8B7E-D4658206EFF1}"/>
              </a:ext>
            </a:extLst>
          </p:cNvPr>
          <p:cNvSpPr/>
          <p:nvPr/>
        </p:nvSpPr>
        <p:spPr>
          <a:xfrm>
            <a:off x="569635" y="3810317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D23B856-7DE5-47A3-9F2C-2DCB4BE48029}"/>
              </a:ext>
            </a:extLst>
          </p:cNvPr>
          <p:cNvSpPr/>
          <p:nvPr/>
        </p:nvSpPr>
        <p:spPr>
          <a:xfrm>
            <a:off x="3912499" y="3810317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C1AC8AC-A17F-4200-A3E3-174E00C4B07D}"/>
              </a:ext>
            </a:extLst>
          </p:cNvPr>
          <p:cNvSpPr/>
          <p:nvPr/>
        </p:nvSpPr>
        <p:spPr>
          <a:xfrm>
            <a:off x="4600952" y="3810317"/>
            <a:ext cx="640080" cy="199258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9B9813C-B325-4B2B-A287-6655CCEB1CAE}"/>
              </a:ext>
            </a:extLst>
          </p:cNvPr>
          <p:cNvSpPr/>
          <p:nvPr/>
        </p:nvSpPr>
        <p:spPr>
          <a:xfrm>
            <a:off x="569635" y="4277913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BC59C0A-668B-4B0E-9BE8-3C81B531014F}"/>
              </a:ext>
            </a:extLst>
          </p:cNvPr>
          <p:cNvSpPr/>
          <p:nvPr/>
        </p:nvSpPr>
        <p:spPr>
          <a:xfrm>
            <a:off x="3912499" y="4277913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FD5326C-13E1-4393-A985-7A322D85E8CF}"/>
              </a:ext>
            </a:extLst>
          </p:cNvPr>
          <p:cNvSpPr/>
          <p:nvPr/>
        </p:nvSpPr>
        <p:spPr>
          <a:xfrm>
            <a:off x="4600952" y="4277913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A69491F-9F4F-4D13-A474-1EEB1E269A43}"/>
              </a:ext>
            </a:extLst>
          </p:cNvPr>
          <p:cNvSpPr/>
          <p:nvPr/>
        </p:nvSpPr>
        <p:spPr>
          <a:xfrm>
            <a:off x="569635" y="5247645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95D9243-B394-40A4-9F9F-E7483F268E31}"/>
              </a:ext>
            </a:extLst>
          </p:cNvPr>
          <p:cNvSpPr/>
          <p:nvPr/>
        </p:nvSpPr>
        <p:spPr>
          <a:xfrm>
            <a:off x="3912499" y="5247645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4669AD4-B8A6-4D53-BC21-54B5E1A4002A}"/>
              </a:ext>
            </a:extLst>
          </p:cNvPr>
          <p:cNvSpPr/>
          <p:nvPr/>
        </p:nvSpPr>
        <p:spPr>
          <a:xfrm>
            <a:off x="4600952" y="5247645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B5F67A3-4CFC-4AF9-86EE-7FF04F935E06}"/>
              </a:ext>
            </a:extLst>
          </p:cNvPr>
          <p:cNvSpPr/>
          <p:nvPr/>
        </p:nvSpPr>
        <p:spPr>
          <a:xfrm>
            <a:off x="569635" y="5481443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7154A38-A98D-4D2B-AB5A-6589F0871457}"/>
              </a:ext>
            </a:extLst>
          </p:cNvPr>
          <p:cNvSpPr/>
          <p:nvPr/>
        </p:nvSpPr>
        <p:spPr>
          <a:xfrm>
            <a:off x="3912499" y="5481443"/>
            <a:ext cx="640080" cy="1992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792505B-2FCD-4AAB-AE7F-727D2ABAB302}"/>
              </a:ext>
            </a:extLst>
          </p:cNvPr>
          <p:cNvSpPr/>
          <p:nvPr/>
        </p:nvSpPr>
        <p:spPr>
          <a:xfrm>
            <a:off x="4600952" y="5481443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C77AA83-A21A-42D8-8CD6-73087CC44819}"/>
              </a:ext>
            </a:extLst>
          </p:cNvPr>
          <p:cNvSpPr/>
          <p:nvPr/>
        </p:nvSpPr>
        <p:spPr>
          <a:xfrm>
            <a:off x="569635" y="5715241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D532FAC-D98E-4CD4-B30E-8FB5FD958B01}"/>
              </a:ext>
            </a:extLst>
          </p:cNvPr>
          <p:cNvSpPr/>
          <p:nvPr/>
        </p:nvSpPr>
        <p:spPr>
          <a:xfrm>
            <a:off x="3912499" y="5715241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9ECA61A-8B99-4963-B0C9-D66936C2F91F}"/>
              </a:ext>
            </a:extLst>
          </p:cNvPr>
          <p:cNvSpPr/>
          <p:nvPr/>
        </p:nvSpPr>
        <p:spPr>
          <a:xfrm>
            <a:off x="4600952" y="5715241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29E5C9-5103-4A13-99B9-9F0C7230A219}"/>
              </a:ext>
            </a:extLst>
          </p:cNvPr>
          <p:cNvSpPr/>
          <p:nvPr/>
        </p:nvSpPr>
        <p:spPr>
          <a:xfrm>
            <a:off x="569635" y="5949038"/>
            <a:ext cx="10972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D214D1-A28D-475F-8C3F-32A0DFEEF62E}"/>
              </a:ext>
            </a:extLst>
          </p:cNvPr>
          <p:cNvSpPr/>
          <p:nvPr/>
        </p:nvSpPr>
        <p:spPr>
          <a:xfrm>
            <a:off x="1715287" y="2840585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3B9C6F-0B2B-4A29-80E5-34378690C3AE}"/>
              </a:ext>
            </a:extLst>
          </p:cNvPr>
          <p:cNvSpPr/>
          <p:nvPr/>
        </p:nvSpPr>
        <p:spPr>
          <a:xfrm>
            <a:off x="1715287" y="3108923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9BA7CF8-A257-4F8C-8D70-3EF8EF598552}"/>
              </a:ext>
            </a:extLst>
          </p:cNvPr>
          <p:cNvSpPr/>
          <p:nvPr/>
        </p:nvSpPr>
        <p:spPr>
          <a:xfrm>
            <a:off x="1715287" y="3576519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A6299D2-DE6A-4DC7-A316-F93D11455BCD}"/>
              </a:ext>
            </a:extLst>
          </p:cNvPr>
          <p:cNvSpPr/>
          <p:nvPr/>
        </p:nvSpPr>
        <p:spPr>
          <a:xfrm>
            <a:off x="1715287" y="4044115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24D5A81-9E37-43E8-9EFA-02747FA699D6}"/>
              </a:ext>
            </a:extLst>
          </p:cNvPr>
          <p:cNvSpPr/>
          <p:nvPr/>
        </p:nvSpPr>
        <p:spPr>
          <a:xfrm>
            <a:off x="1715287" y="4511711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DA23B38-B42D-430F-A94F-52927B72FEF3}"/>
              </a:ext>
            </a:extLst>
          </p:cNvPr>
          <p:cNvSpPr/>
          <p:nvPr/>
        </p:nvSpPr>
        <p:spPr>
          <a:xfrm>
            <a:off x="1715287" y="4745509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C24CC52-2B93-4225-8A62-8B5287221A40}"/>
              </a:ext>
            </a:extLst>
          </p:cNvPr>
          <p:cNvSpPr/>
          <p:nvPr/>
        </p:nvSpPr>
        <p:spPr>
          <a:xfrm>
            <a:off x="1715287" y="4979307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8A36C24-BC63-4A59-A0F2-1923ABC6EE70}"/>
              </a:ext>
            </a:extLst>
          </p:cNvPr>
          <p:cNvSpPr/>
          <p:nvPr/>
        </p:nvSpPr>
        <p:spPr>
          <a:xfrm>
            <a:off x="1715287" y="3342721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C1EA046-DC10-490F-94C7-0EA05A548F56}"/>
              </a:ext>
            </a:extLst>
          </p:cNvPr>
          <p:cNvSpPr/>
          <p:nvPr/>
        </p:nvSpPr>
        <p:spPr>
          <a:xfrm>
            <a:off x="1715287" y="3810317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CC8D117-14B5-4ABE-9F74-E945913FF434}"/>
              </a:ext>
            </a:extLst>
          </p:cNvPr>
          <p:cNvSpPr/>
          <p:nvPr/>
        </p:nvSpPr>
        <p:spPr>
          <a:xfrm>
            <a:off x="1715287" y="4277913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35FF277-AB3A-45C2-BD8A-66212BC94909}"/>
              </a:ext>
            </a:extLst>
          </p:cNvPr>
          <p:cNvSpPr/>
          <p:nvPr/>
        </p:nvSpPr>
        <p:spPr>
          <a:xfrm>
            <a:off x="1715287" y="5247645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4A3AC3C-8E0E-45AF-970F-2A0717B0DC2E}"/>
              </a:ext>
            </a:extLst>
          </p:cNvPr>
          <p:cNvSpPr/>
          <p:nvPr/>
        </p:nvSpPr>
        <p:spPr>
          <a:xfrm>
            <a:off x="1715287" y="5481443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ADCA734-17DB-4067-BCA3-289AB34AD52C}"/>
              </a:ext>
            </a:extLst>
          </p:cNvPr>
          <p:cNvSpPr/>
          <p:nvPr/>
        </p:nvSpPr>
        <p:spPr>
          <a:xfrm>
            <a:off x="1715287" y="5715241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6D610BE-3C19-49AC-B95A-F9BD044D234A}"/>
              </a:ext>
            </a:extLst>
          </p:cNvPr>
          <p:cNvSpPr/>
          <p:nvPr/>
        </p:nvSpPr>
        <p:spPr>
          <a:xfrm>
            <a:off x="1715287" y="5949038"/>
            <a:ext cx="2148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4E5304B9-4878-43C8-97DE-62520279F5B4}"/>
              </a:ext>
            </a:extLst>
          </p:cNvPr>
          <p:cNvSpPr/>
          <p:nvPr/>
        </p:nvSpPr>
        <p:spPr>
          <a:xfrm>
            <a:off x="3912499" y="5949038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88EA810-69D5-4C1A-A481-EBD61FEF9BB7}"/>
              </a:ext>
            </a:extLst>
          </p:cNvPr>
          <p:cNvSpPr/>
          <p:nvPr/>
        </p:nvSpPr>
        <p:spPr>
          <a:xfrm>
            <a:off x="4600952" y="5949038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FAA5C8A-ADAD-47BE-9E8B-A1022FDE2D6D}"/>
              </a:ext>
            </a:extLst>
          </p:cNvPr>
          <p:cNvGrpSpPr/>
          <p:nvPr/>
        </p:nvGrpSpPr>
        <p:grpSpPr>
          <a:xfrm>
            <a:off x="488504" y="5818233"/>
            <a:ext cx="5414847" cy="411956"/>
            <a:chOff x="534189" y="5287890"/>
            <a:chExt cx="8855552" cy="976002"/>
          </a:xfrm>
        </p:grpSpPr>
        <p:sp>
          <p:nvSpPr>
            <p:cNvPr id="178" name="Shape 183">
              <a:extLst>
                <a:ext uri="{FF2B5EF4-FFF2-40B4-BE49-F238E27FC236}">
                  <a16:creationId xmlns:a16="http://schemas.microsoft.com/office/drawing/2014/main" id="{C9C33FF7-72EE-4DA5-8507-EDD3E0C2F6E4}"/>
                </a:ext>
              </a:extLst>
            </p:cNvPr>
            <p:cNvSpPr/>
            <p:nvPr/>
          </p:nvSpPr>
          <p:spPr>
            <a:xfrm>
              <a:off x="534189" y="5287890"/>
              <a:ext cx="8855552" cy="976002"/>
            </a:xfrm>
            <a:custGeom>
              <a:avLst/>
              <a:gdLst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1826 w 345948"/>
                <a:gd name="connsiteY7" fmla="*/ 26479 h 52006"/>
                <a:gd name="connsiteX8" fmla="*/ 151848 w 345948"/>
                <a:gd name="connsiteY8" fmla="*/ 20236 h 52006"/>
                <a:gd name="connsiteX9" fmla="*/ 161163 w 345948"/>
                <a:gd name="connsiteY9" fmla="*/ 23050 h 52006"/>
                <a:gd name="connsiteX10" fmla="*/ 176593 w 345948"/>
                <a:gd name="connsiteY10" fmla="*/ 2438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61163 w 345948"/>
                <a:gd name="connsiteY9" fmla="*/ 23050 h 52006"/>
                <a:gd name="connsiteX10" fmla="*/ 176593 w 345948"/>
                <a:gd name="connsiteY10" fmla="*/ 2438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76593 w 345948"/>
                <a:gd name="connsiteY10" fmla="*/ 2438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3360 w 345948"/>
                <a:gd name="connsiteY11" fmla="*/ 25717 h 52006"/>
                <a:gd name="connsiteX12" fmla="*/ 245745 w 345948"/>
                <a:gd name="connsiteY12" fmla="*/ 20764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20764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8098 w 345948"/>
                <a:gd name="connsiteY12" fmla="*/ 15121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8098 w 345948"/>
                <a:gd name="connsiteY12" fmla="*/ 15121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15798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15798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15798 h 52006"/>
                <a:gd name="connsiteX13" fmla="*/ 280826 w 345948"/>
                <a:gd name="connsiteY13" fmla="*/ 6988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50525 h 53192"/>
                <a:gd name="connsiteX1" fmla="*/ 16764 w 345948"/>
                <a:gd name="connsiteY1" fmla="*/ 45001 h 53192"/>
                <a:gd name="connsiteX2" fmla="*/ 36766 w 345948"/>
                <a:gd name="connsiteY2" fmla="*/ 38905 h 53192"/>
                <a:gd name="connsiteX3" fmla="*/ 49149 w 345948"/>
                <a:gd name="connsiteY3" fmla="*/ 36238 h 53192"/>
                <a:gd name="connsiteX4" fmla="*/ 60007 w 345948"/>
                <a:gd name="connsiteY4" fmla="*/ 35476 h 53192"/>
                <a:gd name="connsiteX5" fmla="*/ 83248 w 345948"/>
                <a:gd name="connsiteY5" fmla="*/ 36047 h 53192"/>
                <a:gd name="connsiteX6" fmla="*/ 96393 w 345948"/>
                <a:gd name="connsiteY6" fmla="*/ 35095 h 53192"/>
                <a:gd name="connsiteX7" fmla="*/ 130464 w 345948"/>
                <a:gd name="connsiteY7" fmla="*/ 26311 h 53192"/>
                <a:gd name="connsiteX8" fmla="*/ 151848 w 345948"/>
                <a:gd name="connsiteY8" fmla="*/ 21422 h 53192"/>
                <a:gd name="connsiteX9" fmla="*/ 173423 w 345948"/>
                <a:gd name="connsiteY9" fmla="*/ 20624 h 53192"/>
                <a:gd name="connsiteX10" fmla="*/ 190834 w 345948"/>
                <a:gd name="connsiteY10" fmla="*/ 20830 h 53192"/>
                <a:gd name="connsiteX11" fmla="*/ 217818 w 345948"/>
                <a:gd name="connsiteY11" fmla="*/ 20583 h 53192"/>
                <a:gd name="connsiteX12" fmla="*/ 245745 w 345948"/>
                <a:gd name="connsiteY12" fmla="*/ 16984 h 53192"/>
                <a:gd name="connsiteX13" fmla="*/ 345948 w 345948"/>
                <a:gd name="connsiteY13" fmla="*/ 1186 h 53192"/>
                <a:gd name="connsiteX14" fmla="*/ 345948 w 345948"/>
                <a:gd name="connsiteY14" fmla="*/ 53002 h 53192"/>
                <a:gd name="connsiteX15" fmla="*/ 0 w 345948"/>
                <a:gd name="connsiteY15" fmla="*/ 53192 h 53192"/>
                <a:gd name="connsiteX16" fmla="*/ 571 w 345948"/>
                <a:gd name="connsiteY16" fmla="*/ 50525 h 53192"/>
                <a:gd name="connsiteX0" fmla="*/ 571 w 345948"/>
                <a:gd name="connsiteY0" fmla="*/ 52274 h 54941"/>
                <a:gd name="connsiteX1" fmla="*/ 16764 w 345948"/>
                <a:gd name="connsiteY1" fmla="*/ 46750 h 54941"/>
                <a:gd name="connsiteX2" fmla="*/ 36766 w 345948"/>
                <a:gd name="connsiteY2" fmla="*/ 40654 h 54941"/>
                <a:gd name="connsiteX3" fmla="*/ 49149 w 345948"/>
                <a:gd name="connsiteY3" fmla="*/ 37987 h 54941"/>
                <a:gd name="connsiteX4" fmla="*/ 60007 w 345948"/>
                <a:gd name="connsiteY4" fmla="*/ 37225 h 54941"/>
                <a:gd name="connsiteX5" fmla="*/ 83248 w 345948"/>
                <a:gd name="connsiteY5" fmla="*/ 37796 h 54941"/>
                <a:gd name="connsiteX6" fmla="*/ 96393 w 345948"/>
                <a:gd name="connsiteY6" fmla="*/ 36844 h 54941"/>
                <a:gd name="connsiteX7" fmla="*/ 130464 w 345948"/>
                <a:gd name="connsiteY7" fmla="*/ 28060 h 54941"/>
                <a:gd name="connsiteX8" fmla="*/ 151848 w 345948"/>
                <a:gd name="connsiteY8" fmla="*/ 23171 h 54941"/>
                <a:gd name="connsiteX9" fmla="*/ 173423 w 345948"/>
                <a:gd name="connsiteY9" fmla="*/ 22373 h 54941"/>
                <a:gd name="connsiteX10" fmla="*/ 190834 w 345948"/>
                <a:gd name="connsiteY10" fmla="*/ 22579 h 54941"/>
                <a:gd name="connsiteX11" fmla="*/ 217818 w 345948"/>
                <a:gd name="connsiteY11" fmla="*/ 22332 h 54941"/>
                <a:gd name="connsiteX12" fmla="*/ 245745 w 345948"/>
                <a:gd name="connsiteY12" fmla="*/ 18733 h 54941"/>
                <a:gd name="connsiteX13" fmla="*/ 297423 w 345948"/>
                <a:gd name="connsiteY13" fmla="*/ 7762 h 54941"/>
                <a:gd name="connsiteX14" fmla="*/ 345948 w 345948"/>
                <a:gd name="connsiteY14" fmla="*/ 2935 h 54941"/>
                <a:gd name="connsiteX15" fmla="*/ 345948 w 345948"/>
                <a:gd name="connsiteY15" fmla="*/ 54751 h 54941"/>
                <a:gd name="connsiteX16" fmla="*/ 0 w 345948"/>
                <a:gd name="connsiteY16" fmla="*/ 54941 h 54941"/>
                <a:gd name="connsiteX17" fmla="*/ 571 w 345948"/>
                <a:gd name="connsiteY17" fmla="*/ 52274 h 54941"/>
                <a:gd name="connsiteX0" fmla="*/ 571 w 345948"/>
                <a:gd name="connsiteY0" fmla="*/ 53036 h 55703"/>
                <a:gd name="connsiteX1" fmla="*/ 16764 w 345948"/>
                <a:gd name="connsiteY1" fmla="*/ 47512 h 55703"/>
                <a:gd name="connsiteX2" fmla="*/ 36766 w 345948"/>
                <a:gd name="connsiteY2" fmla="*/ 41416 h 55703"/>
                <a:gd name="connsiteX3" fmla="*/ 49149 w 345948"/>
                <a:gd name="connsiteY3" fmla="*/ 38749 h 55703"/>
                <a:gd name="connsiteX4" fmla="*/ 60007 w 345948"/>
                <a:gd name="connsiteY4" fmla="*/ 37987 h 55703"/>
                <a:gd name="connsiteX5" fmla="*/ 83248 w 345948"/>
                <a:gd name="connsiteY5" fmla="*/ 38558 h 55703"/>
                <a:gd name="connsiteX6" fmla="*/ 96393 w 345948"/>
                <a:gd name="connsiteY6" fmla="*/ 37606 h 55703"/>
                <a:gd name="connsiteX7" fmla="*/ 130464 w 345948"/>
                <a:gd name="connsiteY7" fmla="*/ 28822 h 55703"/>
                <a:gd name="connsiteX8" fmla="*/ 151848 w 345948"/>
                <a:gd name="connsiteY8" fmla="*/ 23933 h 55703"/>
                <a:gd name="connsiteX9" fmla="*/ 173423 w 345948"/>
                <a:gd name="connsiteY9" fmla="*/ 23135 h 55703"/>
                <a:gd name="connsiteX10" fmla="*/ 190834 w 345948"/>
                <a:gd name="connsiteY10" fmla="*/ 23341 h 55703"/>
                <a:gd name="connsiteX11" fmla="*/ 217818 w 345948"/>
                <a:gd name="connsiteY11" fmla="*/ 23094 h 55703"/>
                <a:gd name="connsiteX12" fmla="*/ 245745 w 345948"/>
                <a:gd name="connsiteY12" fmla="*/ 19495 h 55703"/>
                <a:gd name="connsiteX13" fmla="*/ 293336 w 345948"/>
                <a:gd name="connsiteY13" fmla="*/ 5138 h 55703"/>
                <a:gd name="connsiteX14" fmla="*/ 345948 w 345948"/>
                <a:gd name="connsiteY14" fmla="*/ 3697 h 55703"/>
                <a:gd name="connsiteX15" fmla="*/ 345948 w 345948"/>
                <a:gd name="connsiteY15" fmla="*/ 55513 h 55703"/>
                <a:gd name="connsiteX16" fmla="*/ 0 w 345948"/>
                <a:gd name="connsiteY16" fmla="*/ 55703 h 55703"/>
                <a:gd name="connsiteX17" fmla="*/ 571 w 345948"/>
                <a:gd name="connsiteY17" fmla="*/ 53036 h 55703"/>
                <a:gd name="connsiteX0" fmla="*/ 571 w 345948"/>
                <a:gd name="connsiteY0" fmla="*/ 53036 h 55703"/>
                <a:gd name="connsiteX1" fmla="*/ 16764 w 345948"/>
                <a:gd name="connsiteY1" fmla="*/ 47512 h 55703"/>
                <a:gd name="connsiteX2" fmla="*/ 36766 w 345948"/>
                <a:gd name="connsiteY2" fmla="*/ 41416 h 55703"/>
                <a:gd name="connsiteX3" fmla="*/ 49149 w 345948"/>
                <a:gd name="connsiteY3" fmla="*/ 38749 h 55703"/>
                <a:gd name="connsiteX4" fmla="*/ 60007 w 345948"/>
                <a:gd name="connsiteY4" fmla="*/ 37987 h 55703"/>
                <a:gd name="connsiteX5" fmla="*/ 83248 w 345948"/>
                <a:gd name="connsiteY5" fmla="*/ 38558 h 55703"/>
                <a:gd name="connsiteX6" fmla="*/ 96393 w 345948"/>
                <a:gd name="connsiteY6" fmla="*/ 37606 h 55703"/>
                <a:gd name="connsiteX7" fmla="*/ 130464 w 345948"/>
                <a:gd name="connsiteY7" fmla="*/ 28822 h 55703"/>
                <a:gd name="connsiteX8" fmla="*/ 151848 w 345948"/>
                <a:gd name="connsiteY8" fmla="*/ 23933 h 55703"/>
                <a:gd name="connsiteX9" fmla="*/ 173423 w 345948"/>
                <a:gd name="connsiteY9" fmla="*/ 23135 h 55703"/>
                <a:gd name="connsiteX10" fmla="*/ 190834 w 345948"/>
                <a:gd name="connsiteY10" fmla="*/ 23341 h 55703"/>
                <a:gd name="connsiteX11" fmla="*/ 217818 w 345948"/>
                <a:gd name="connsiteY11" fmla="*/ 23094 h 55703"/>
                <a:gd name="connsiteX12" fmla="*/ 245745 w 345948"/>
                <a:gd name="connsiteY12" fmla="*/ 19495 h 55703"/>
                <a:gd name="connsiteX13" fmla="*/ 293336 w 345948"/>
                <a:gd name="connsiteY13" fmla="*/ 5138 h 55703"/>
                <a:gd name="connsiteX14" fmla="*/ 345948 w 345948"/>
                <a:gd name="connsiteY14" fmla="*/ 3697 h 55703"/>
                <a:gd name="connsiteX15" fmla="*/ 345948 w 345948"/>
                <a:gd name="connsiteY15" fmla="*/ 55513 h 55703"/>
                <a:gd name="connsiteX16" fmla="*/ 0 w 345948"/>
                <a:gd name="connsiteY16" fmla="*/ 55703 h 55703"/>
                <a:gd name="connsiteX17" fmla="*/ 571 w 345948"/>
                <a:gd name="connsiteY17" fmla="*/ 53036 h 55703"/>
                <a:gd name="connsiteX0" fmla="*/ 571 w 345948"/>
                <a:gd name="connsiteY0" fmla="*/ 54929 h 57596"/>
                <a:gd name="connsiteX1" fmla="*/ 16764 w 345948"/>
                <a:gd name="connsiteY1" fmla="*/ 49405 h 57596"/>
                <a:gd name="connsiteX2" fmla="*/ 36766 w 345948"/>
                <a:gd name="connsiteY2" fmla="*/ 43309 h 57596"/>
                <a:gd name="connsiteX3" fmla="*/ 49149 w 345948"/>
                <a:gd name="connsiteY3" fmla="*/ 40642 h 57596"/>
                <a:gd name="connsiteX4" fmla="*/ 60007 w 345948"/>
                <a:gd name="connsiteY4" fmla="*/ 39880 h 57596"/>
                <a:gd name="connsiteX5" fmla="*/ 83248 w 345948"/>
                <a:gd name="connsiteY5" fmla="*/ 40451 h 57596"/>
                <a:gd name="connsiteX6" fmla="*/ 96393 w 345948"/>
                <a:gd name="connsiteY6" fmla="*/ 39499 h 57596"/>
                <a:gd name="connsiteX7" fmla="*/ 130464 w 345948"/>
                <a:gd name="connsiteY7" fmla="*/ 30715 h 57596"/>
                <a:gd name="connsiteX8" fmla="*/ 151848 w 345948"/>
                <a:gd name="connsiteY8" fmla="*/ 25826 h 57596"/>
                <a:gd name="connsiteX9" fmla="*/ 173423 w 345948"/>
                <a:gd name="connsiteY9" fmla="*/ 25028 h 57596"/>
                <a:gd name="connsiteX10" fmla="*/ 190834 w 345948"/>
                <a:gd name="connsiteY10" fmla="*/ 25234 h 57596"/>
                <a:gd name="connsiteX11" fmla="*/ 217818 w 345948"/>
                <a:gd name="connsiteY11" fmla="*/ 24987 h 57596"/>
                <a:gd name="connsiteX12" fmla="*/ 245745 w 345948"/>
                <a:gd name="connsiteY12" fmla="*/ 21388 h 57596"/>
                <a:gd name="connsiteX13" fmla="*/ 293336 w 345948"/>
                <a:gd name="connsiteY13" fmla="*/ 7031 h 57596"/>
                <a:gd name="connsiteX14" fmla="*/ 345948 w 345948"/>
                <a:gd name="connsiteY14" fmla="*/ 5590 h 57596"/>
                <a:gd name="connsiteX15" fmla="*/ 345948 w 345948"/>
                <a:gd name="connsiteY15" fmla="*/ 57406 h 57596"/>
                <a:gd name="connsiteX16" fmla="*/ 0 w 345948"/>
                <a:gd name="connsiteY16" fmla="*/ 57596 h 57596"/>
                <a:gd name="connsiteX17" fmla="*/ 571 w 345948"/>
                <a:gd name="connsiteY17" fmla="*/ 54929 h 57596"/>
                <a:gd name="connsiteX0" fmla="*/ 571 w 345948"/>
                <a:gd name="connsiteY0" fmla="*/ 68669 h 71336"/>
                <a:gd name="connsiteX1" fmla="*/ 16764 w 345948"/>
                <a:gd name="connsiteY1" fmla="*/ 63145 h 71336"/>
                <a:gd name="connsiteX2" fmla="*/ 36766 w 345948"/>
                <a:gd name="connsiteY2" fmla="*/ 57049 h 71336"/>
                <a:gd name="connsiteX3" fmla="*/ 49149 w 345948"/>
                <a:gd name="connsiteY3" fmla="*/ 54382 h 71336"/>
                <a:gd name="connsiteX4" fmla="*/ 60007 w 345948"/>
                <a:gd name="connsiteY4" fmla="*/ 53620 h 71336"/>
                <a:gd name="connsiteX5" fmla="*/ 83248 w 345948"/>
                <a:gd name="connsiteY5" fmla="*/ 54191 h 71336"/>
                <a:gd name="connsiteX6" fmla="*/ 96393 w 345948"/>
                <a:gd name="connsiteY6" fmla="*/ 53239 h 71336"/>
                <a:gd name="connsiteX7" fmla="*/ 130464 w 345948"/>
                <a:gd name="connsiteY7" fmla="*/ 44455 h 71336"/>
                <a:gd name="connsiteX8" fmla="*/ 151848 w 345948"/>
                <a:gd name="connsiteY8" fmla="*/ 39566 h 71336"/>
                <a:gd name="connsiteX9" fmla="*/ 173423 w 345948"/>
                <a:gd name="connsiteY9" fmla="*/ 38768 h 71336"/>
                <a:gd name="connsiteX10" fmla="*/ 190834 w 345948"/>
                <a:gd name="connsiteY10" fmla="*/ 38974 h 71336"/>
                <a:gd name="connsiteX11" fmla="*/ 217818 w 345948"/>
                <a:gd name="connsiteY11" fmla="*/ 38727 h 71336"/>
                <a:gd name="connsiteX12" fmla="*/ 245745 w 345948"/>
                <a:gd name="connsiteY12" fmla="*/ 35128 h 71336"/>
                <a:gd name="connsiteX13" fmla="*/ 293336 w 345948"/>
                <a:gd name="connsiteY13" fmla="*/ 20771 h 71336"/>
                <a:gd name="connsiteX14" fmla="*/ 344833 w 345948"/>
                <a:gd name="connsiteY14" fmla="*/ 1949 h 71336"/>
                <a:gd name="connsiteX15" fmla="*/ 345948 w 345948"/>
                <a:gd name="connsiteY15" fmla="*/ 71146 h 71336"/>
                <a:gd name="connsiteX16" fmla="*/ 0 w 345948"/>
                <a:gd name="connsiteY16" fmla="*/ 71336 h 71336"/>
                <a:gd name="connsiteX17" fmla="*/ 571 w 345948"/>
                <a:gd name="connsiteY17" fmla="*/ 68669 h 71336"/>
                <a:gd name="connsiteX0" fmla="*/ 571 w 344879"/>
                <a:gd name="connsiteY0" fmla="*/ 68669 h 71336"/>
                <a:gd name="connsiteX1" fmla="*/ 16764 w 344879"/>
                <a:gd name="connsiteY1" fmla="*/ 63145 h 71336"/>
                <a:gd name="connsiteX2" fmla="*/ 36766 w 344879"/>
                <a:gd name="connsiteY2" fmla="*/ 57049 h 71336"/>
                <a:gd name="connsiteX3" fmla="*/ 49149 w 344879"/>
                <a:gd name="connsiteY3" fmla="*/ 54382 h 71336"/>
                <a:gd name="connsiteX4" fmla="*/ 60007 w 344879"/>
                <a:gd name="connsiteY4" fmla="*/ 53620 h 71336"/>
                <a:gd name="connsiteX5" fmla="*/ 83248 w 344879"/>
                <a:gd name="connsiteY5" fmla="*/ 54191 h 71336"/>
                <a:gd name="connsiteX6" fmla="*/ 96393 w 344879"/>
                <a:gd name="connsiteY6" fmla="*/ 53239 h 71336"/>
                <a:gd name="connsiteX7" fmla="*/ 130464 w 344879"/>
                <a:gd name="connsiteY7" fmla="*/ 44455 h 71336"/>
                <a:gd name="connsiteX8" fmla="*/ 151848 w 344879"/>
                <a:gd name="connsiteY8" fmla="*/ 39566 h 71336"/>
                <a:gd name="connsiteX9" fmla="*/ 173423 w 344879"/>
                <a:gd name="connsiteY9" fmla="*/ 38768 h 71336"/>
                <a:gd name="connsiteX10" fmla="*/ 190834 w 344879"/>
                <a:gd name="connsiteY10" fmla="*/ 38974 h 71336"/>
                <a:gd name="connsiteX11" fmla="*/ 217818 w 344879"/>
                <a:gd name="connsiteY11" fmla="*/ 38727 h 71336"/>
                <a:gd name="connsiteX12" fmla="*/ 245745 w 344879"/>
                <a:gd name="connsiteY12" fmla="*/ 35128 h 71336"/>
                <a:gd name="connsiteX13" fmla="*/ 293336 w 344879"/>
                <a:gd name="connsiteY13" fmla="*/ 20771 h 71336"/>
                <a:gd name="connsiteX14" fmla="*/ 344833 w 344879"/>
                <a:gd name="connsiteY14" fmla="*/ 1949 h 71336"/>
                <a:gd name="connsiteX15" fmla="*/ 343595 w 344879"/>
                <a:gd name="connsiteY15" fmla="*/ 70469 h 71336"/>
                <a:gd name="connsiteX16" fmla="*/ 0 w 344879"/>
                <a:gd name="connsiteY16" fmla="*/ 71336 h 71336"/>
                <a:gd name="connsiteX17" fmla="*/ 571 w 344879"/>
                <a:gd name="connsiteY17" fmla="*/ 68669 h 71336"/>
                <a:gd name="connsiteX0" fmla="*/ 571 w 344914"/>
                <a:gd name="connsiteY0" fmla="*/ 68669 h 71336"/>
                <a:gd name="connsiteX1" fmla="*/ 16764 w 344914"/>
                <a:gd name="connsiteY1" fmla="*/ 63145 h 71336"/>
                <a:gd name="connsiteX2" fmla="*/ 36766 w 344914"/>
                <a:gd name="connsiteY2" fmla="*/ 57049 h 71336"/>
                <a:gd name="connsiteX3" fmla="*/ 49149 w 344914"/>
                <a:gd name="connsiteY3" fmla="*/ 54382 h 71336"/>
                <a:gd name="connsiteX4" fmla="*/ 60007 w 344914"/>
                <a:gd name="connsiteY4" fmla="*/ 53620 h 71336"/>
                <a:gd name="connsiteX5" fmla="*/ 83248 w 344914"/>
                <a:gd name="connsiteY5" fmla="*/ 54191 h 71336"/>
                <a:gd name="connsiteX6" fmla="*/ 96393 w 344914"/>
                <a:gd name="connsiteY6" fmla="*/ 53239 h 71336"/>
                <a:gd name="connsiteX7" fmla="*/ 130464 w 344914"/>
                <a:gd name="connsiteY7" fmla="*/ 44455 h 71336"/>
                <a:gd name="connsiteX8" fmla="*/ 151848 w 344914"/>
                <a:gd name="connsiteY8" fmla="*/ 39566 h 71336"/>
                <a:gd name="connsiteX9" fmla="*/ 173423 w 344914"/>
                <a:gd name="connsiteY9" fmla="*/ 38768 h 71336"/>
                <a:gd name="connsiteX10" fmla="*/ 190834 w 344914"/>
                <a:gd name="connsiteY10" fmla="*/ 38974 h 71336"/>
                <a:gd name="connsiteX11" fmla="*/ 217818 w 344914"/>
                <a:gd name="connsiteY11" fmla="*/ 38727 h 71336"/>
                <a:gd name="connsiteX12" fmla="*/ 245745 w 344914"/>
                <a:gd name="connsiteY12" fmla="*/ 35128 h 71336"/>
                <a:gd name="connsiteX13" fmla="*/ 293336 w 344914"/>
                <a:gd name="connsiteY13" fmla="*/ 20771 h 71336"/>
                <a:gd name="connsiteX14" fmla="*/ 344833 w 344914"/>
                <a:gd name="connsiteY14" fmla="*/ 1949 h 71336"/>
                <a:gd name="connsiteX15" fmla="*/ 343595 w 344914"/>
                <a:gd name="connsiteY15" fmla="*/ 70469 h 71336"/>
                <a:gd name="connsiteX16" fmla="*/ 0 w 344914"/>
                <a:gd name="connsiteY16" fmla="*/ 71336 h 71336"/>
                <a:gd name="connsiteX17" fmla="*/ 571 w 344914"/>
                <a:gd name="connsiteY17" fmla="*/ 68669 h 71336"/>
                <a:gd name="connsiteX0" fmla="*/ 571 w 344914"/>
                <a:gd name="connsiteY0" fmla="*/ 66720 h 69387"/>
                <a:gd name="connsiteX1" fmla="*/ 16764 w 344914"/>
                <a:gd name="connsiteY1" fmla="*/ 61196 h 69387"/>
                <a:gd name="connsiteX2" fmla="*/ 36766 w 344914"/>
                <a:gd name="connsiteY2" fmla="*/ 55100 h 69387"/>
                <a:gd name="connsiteX3" fmla="*/ 49149 w 344914"/>
                <a:gd name="connsiteY3" fmla="*/ 52433 h 69387"/>
                <a:gd name="connsiteX4" fmla="*/ 60007 w 344914"/>
                <a:gd name="connsiteY4" fmla="*/ 51671 h 69387"/>
                <a:gd name="connsiteX5" fmla="*/ 83248 w 344914"/>
                <a:gd name="connsiteY5" fmla="*/ 52242 h 69387"/>
                <a:gd name="connsiteX6" fmla="*/ 96393 w 344914"/>
                <a:gd name="connsiteY6" fmla="*/ 51290 h 69387"/>
                <a:gd name="connsiteX7" fmla="*/ 130464 w 344914"/>
                <a:gd name="connsiteY7" fmla="*/ 42506 h 69387"/>
                <a:gd name="connsiteX8" fmla="*/ 151848 w 344914"/>
                <a:gd name="connsiteY8" fmla="*/ 37617 h 69387"/>
                <a:gd name="connsiteX9" fmla="*/ 173423 w 344914"/>
                <a:gd name="connsiteY9" fmla="*/ 36819 h 69387"/>
                <a:gd name="connsiteX10" fmla="*/ 190834 w 344914"/>
                <a:gd name="connsiteY10" fmla="*/ 37025 h 69387"/>
                <a:gd name="connsiteX11" fmla="*/ 217818 w 344914"/>
                <a:gd name="connsiteY11" fmla="*/ 36778 h 69387"/>
                <a:gd name="connsiteX12" fmla="*/ 245745 w 344914"/>
                <a:gd name="connsiteY12" fmla="*/ 33179 h 69387"/>
                <a:gd name="connsiteX13" fmla="*/ 293336 w 344914"/>
                <a:gd name="connsiteY13" fmla="*/ 18822 h 69387"/>
                <a:gd name="connsiteX14" fmla="*/ 344833 w 344914"/>
                <a:gd name="connsiteY14" fmla="*/ 0 h 69387"/>
                <a:gd name="connsiteX15" fmla="*/ 343595 w 344914"/>
                <a:gd name="connsiteY15" fmla="*/ 68520 h 69387"/>
                <a:gd name="connsiteX16" fmla="*/ 0 w 344914"/>
                <a:gd name="connsiteY16" fmla="*/ 69387 h 69387"/>
                <a:gd name="connsiteX17" fmla="*/ 571 w 344914"/>
                <a:gd name="connsiteY17" fmla="*/ 66720 h 69387"/>
                <a:gd name="connsiteX0" fmla="*/ 571 w 344466"/>
                <a:gd name="connsiteY0" fmla="*/ 66720 h 69387"/>
                <a:gd name="connsiteX1" fmla="*/ 16764 w 344466"/>
                <a:gd name="connsiteY1" fmla="*/ 61196 h 69387"/>
                <a:gd name="connsiteX2" fmla="*/ 36766 w 344466"/>
                <a:gd name="connsiteY2" fmla="*/ 55100 h 69387"/>
                <a:gd name="connsiteX3" fmla="*/ 49149 w 344466"/>
                <a:gd name="connsiteY3" fmla="*/ 52433 h 69387"/>
                <a:gd name="connsiteX4" fmla="*/ 60007 w 344466"/>
                <a:gd name="connsiteY4" fmla="*/ 51671 h 69387"/>
                <a:gd name="connsiteX5" fmla="*/ 83248 w 344466"/>
                <a:gd name="connsiteY5" fmla="*/ 52242 h 69387"/>
                <a:gd name="connsiteX6" fmla="*/ 96393 w 344466"/>
                <a:gd name="connsiteY6" fmla="*/ 51290 h 69387"/>
                <a:gd name="connsiteX7" fmla="*/ 130464 w 344466"/>
                <a:gd name="connsiteY7" fmla="*/ 42506 h 69387"/>
                <a:gd name="connsiteX8" fmla="*/ 151848 w 344466"/>
                <a:gd name="connsiteY8" fmla="*/ 37617 h 69387"/>
                <a:gd name="connsiteX9" fmla="*/ 173423 w 344466"/>
                <a:gd name="connsiteY9" fmla="*/ 36819 h 69387"/>
                <a:gd name="connsiteX10" fmla="*/ 190834 w 344466"/>
                <a:gd name="connsiteY10" fmla="*/ 37025 h 69387"/>
                <a:gd name="connsiteX11" fmla="*/ 217818 w 344466"/>
                <a:gd name="connsiteY11" fmla="*/ 36778 h 69387"/>
                <a:gd name="connsiteX12" fmla="*/ 245745 w 344466"/>
                <a:gd name="connsiteY12" fmla="*/ 33179 h 69387"/>
                <a:gd name="connsiteX13" fmla="*/ 293336 w 344466"/>
                <a:gd name="connsiteY13" fmla="*/ 18822 h 69387"/>
                <a:gd name="connsiteX14" fmla="*/ 344338 w 344466"/>
                <a:gd name="connsiteY14" fmla="*/ 0 h 69387"/>
                <a:gd name="connsiteX15" fmla="*/ 343595 w 344466"/>
                <a:gd name="connsiteY15" fmla="*/ 68520 h 69387"/>
                <a:gd name="connsiteX16" fmla="*/ 0 w 344466"/>
                <a:gd name="connsiteY16" fmla="*/ 69387 h 69387"/>
                <a:gd name="connsiteX17" fmla="*/ 571 w 344466"/>
                <a:gd name="connsiteY17" fmla="*/ 66720 h 69387"/>
                <a:gd name="connsiteX0" fmla="*/ 571 w 345397"/>
                <a:gd name="connsiteY0" fmla="*/ 66720 h 69387"/>
                <a:gd name="connsiteX1" fmla="*/ 16764 w 345397"/>
                <a:gd name="connsiteY1" fmla="*/ 61196 h 69387"/>
                <a:gd name="connsiteX2" fmla="*/ 36766 w 345397"/>
                <a:gd name="connsiteY2" fmla="*/ 55100 h 69387"/>
                <a:gd name="connsiteX3" fmla="*/ 49149 w 345397"/>
                <a:gd name="connsiteY3" fmla="*/ 52433 h 69387"/>
                <a:gd name="connsiteX4" fmla="*/ 60007 w 345397"/>
                <a:gd name="connsiteY4" fmla="*/ 51671 h 69387"/>
                <a:gd name="connsiteX5" fmla="*/ 83248 w 345397"/>
                <a:gd name="connsiteY5" fmla="*/ 52242 h 69387"/>
                <a:gd name="connsiteX6" fmla="*/ 96393 w 345397"/>
                <a:gd name="connsiteY6" fmla="*/ 51290 h 69387"/>
                <a:gd name="connsiteX7" fmla="*/ 130464 w 345397"/>
                <a:gd name="connsiteY7" fmla="*/ 42506 h 69387"/>
                <a:gd name="connsiteX8" fmla="*/ 151848 w 345397"/>
                <a:gd name="connsiteY8" fmla="*/ 37617 h 69387"/>
                <a:gd name="connsiteX9" fmla="*/ 173423 w 345397"/>
                <a:gd name="connsiteY9" fmla="*/ 36819 h 69387"/>
                <a:gd name="connsiteX10" fmla="*/ 190834 w 345397"/>
                <a:gd name="connsiteY10" fmla="*/ 37025 h 69387"/>
                <a:gd name="connsiteX11" fmla="*/ 217818 w 345397"/>
                <a:gd name="connsiteY11" fmla="*/ 36778 h 69387"/>
                <a:gd name="connsiteX12" fmla="*/ 245745 w 345397"/>
                <a:gd name="connsiteY12" fmla="*/ 33179 h 69387"/>
                <a:gd name="connsiteX13" fmla="*/ 293336 w 345397"/>
                <a:gd name="connsiteY13" fmla="*/ 18822 h 69387"/>
                <a:gd name="connsiteX14" fmla="*/ 344338 w 345397"/>
                <a:gd name="connsiteY14" fmla="*/ 0 h 69387"/>
                <a:gd name="connsiteX15" fmla="*/ 345215 w 345397"/>
                <a:gd name="connsiteY15" fmla="*/ 68520 h 69387"/>
                <a:gd name="connsiteX16" fmla="*/ 0 w 345397"/>
                <a:gd name="connsiteY16" fmla="*/ 69387 h 69387"/>
                <a:gd name="connsiteX17" fmla="*/ 571 w 345397"/>
                <a:gd name="connsiteY17" fmla="*/ 66720 h 6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5397" h="69387" extrusionOk="0">
                  <a:moveTo>
                    <a:pt x="571" y="66720"/>
                  </a:moveTo>
                  <a:lnTo>
                    <a:pt x="16764" y="61196"/>
                  </a:lnTo>
                  <a:lnTo>
                    <a:pt x="36766" y="55100"/>
                  </a:lnTo>
                  <a:lnTo>
                    <a:pt x="49149" y="52433"/>
                  </a:lnTo>
                  <a:lnTo>
                    <a:pt x="60007" y="51671"/>
                  </a:lnTo>
                  <a:lnTo>
                    <a:pt x="83248" y="52242"/>
                  </a:lnTo>
                  <a:lnTo>
                    <a:pt x="96393" y="51290"/>
                  </a:lnTo>
                  <a:lnTo>
                    <a:pt x="130464" y="42506"/>
                  </a:lnTo>
                  <a:lnTo>
                    <a:pt x="151848" y="37617"/>
                  </a:lnTo>
                  <a:lnTo>
                    <a:pt x="173423" y="36819"/>
                  </a:lnTo>
                  <a:lnTo>
                    <a:pt x="190834" y="37025"/>
                  </a:lnTo>
                  <a:lnTo>
                    <a:pt x="217818" y="36778"/>
                  </a:lnTo>
                  <a:cubicBezTo>
                    <a:pt x="227911" y="35353"/>
                    <a:pt x="236271" y="36861"/>
                    <a:pt x="245745" y="33179"/>
                  </a:cubicBezTo>
                  <a:cubicBezTo>
                    <a:pt x="259012" y="30751"/>
                    <a:pt x="276388" y="24164"/>
                    <a:pt x="293336" y="18822"/>
                  </a:cubicBezTo>
                  <a:cubicBezTo>
                    <a:pt x="312017" y="9869"/>
                    <a:pt x="332536" y="4358"/>
                    <a:pt x="344338" y="0"/>
                  </a:cubicBezTo>
                  <a:cubicBezTo>
                    <a:pt x="344710" y="23066"/>
                    <a:pt x="345834" y="45228"/>
                    <a:pt x="345215" y="68520"/>
                  </a:cubicBezTo>
                  <a:lnTo>
                    <a:pt x="0" y="69387"/>
                  </a:lnTo>
                  <a:lnTo>
                    <a:pt x="571" y="667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  <p:sp>
          <p:nvSpPr>
            <p:cNvPr id="179" name="Shape 184">
              <a:extLst>
                <a:ext uri="{FF2B5EF4-FFF2-40B4-BE49-F238E27FC236}">
                  <a16:creationId xmlns:a16="http://schemas.microsoft.com/office/drawing/2014/main" id="{658E69EC-5768-4E9D-AA85-E2D6311259FA}"/>
                </a:ext>
              </a:extLst>
            </p:cNvPr>
            <p:cNvSpPr/>
            <p:nvPr/>
          </p:nvSpPr>
          <p:spPr>
            <a:xfrm>
              <a:off x="541325" y="5288197"/>
              <a:ext cx="8837954" cy="934635"/>
            </a:xfrm>
            <a:custGeom>
              <a:avLst/>
              <a:gdLst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3236 w 344803"/>
                <a:gd name="connsiteY3" fmla="*/ 36742 h 62383"/>
                <a:gd name="connsiteX4" fmla="*/ 218865 w 344803"/>
                <a:gd name="connsiteY4" fmla="*/ 38268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3236 w 344803"/>
                <a:gd name="connsiteY3" fmla="*/ 36742 h 62383"/>
                <a:gd name="connsiteX4" fmla="*/ 226039 w 344803"/>
                <a:gd name="connsiteY4" fmla="*/ 32851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64121 w 344803"/>
                <a:gd name="connsiteY3" fmla="*/ 31325 h 62383"/>
                <a:gd name="connsiteX4" fmla="*/ 226039 w 344803"/>
                <a:gd name="connsiteY4" fmla="*/ 32851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64121 w 344803"/>
                <a:gd name="connsiteY3" fmla="*/ 31325 h 62383"/>
                <a:gd name="connsiteX4" fmla="*/ 233955 w 344803"/>
                <a:gd name="connsiteY4" fmla="*/ 32851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64121 w 344803"/>
                <a:gd name="connsiteY3" fmla="*/ 31325 h 62383"/>
                <a:gd name="connsiteX4" fmla="*/ 240140 w 344803"/>
                <a:gd name="connsiteY4" fmla="*/ 27434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2247 w 344803"/>
                <a:gd name="connsiteY3" fmla="*/ 33582 h 62383"/>
                <a:gd name="connsiteX4" fmla="*/ 240140 w 344803"/>
                <a:gd name="connsiteY4" fmla="*/ 27434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2247 w 344803"/>
                <a:gd name="connsiteY3" fmla="*/ 33582 h 62383"/>
                <a:gd name="connsiteX4" fmla="*/ 235687 w 344803"/>
                <a:gd name="connsiteY4" fmla="*/ 31046 h 62383"/>
                <a:gd name="connsiteX5" fmla="*/ 344803 w 344803"/>
                <a:gd name="connsiteY5" fmla="*/ 0 h 62383"/>
                <a:gd name="connsiteX0" fmla="*/ 0 w 343319"/>
                <a:gd name="connsiteY0" fmla="*/ 65543 h 65543"/>
                <a:gd name="connsiteX1" fmla="*/ 47924 w 343319"/>
                <a:gd name="connsiteY1" fmla="*/ 51807 h 65543"/>
                <a:gd name="connsiteX2" fmla="*/ 93102 w 343319"/>
                <a:gd name="connsiteY2" fmla="*/ 50586 h 65543"/>
                <a:gd name="connsiteX3" fmla="*/ 152247 w 343319"/>
                <a:gd name="connsiteY3" fmla="*/ 36742 h 65543"/>
                <a:gd name="connsiteX4" fmla="*/ 235687 w 343319"/>
                <a:gd name="connsiteY4" fmla="*/ 34206 h 65543"/>
                <a:gd name="connsiteX5" fmla="*/ 343319 w 343319"/>
                <a:gd name="connsiteY5" fmla="*/ 0 h 65543"/>
                <a:gd name="connsiteX0" fmla="*/ 0 w 344309"/>
                <a:gd name="connsiteY0" fmla="*/ 66446 h 66446"/>
                <a:gd name="connsiteX1" fmla="*/ 47924 w 344309"/>
                <a:gd name="connsiteY1" fmla="*/ 52710 h 66446"/>
                <a:gd name="connsiteX2" fmla="*/ 93102 w 344309"/>
                <a:gd name="connsiteY2" fmla="*/ 51489 h 66446"/>
                <a:gd name="connsiteX3" fmla="*/ 152247 w 344309"/>
                <a:gd name="connsiteY3" fmla="*/ 37645 h 66446"/>
                <a:gd name="connsiteX4" fmla="*/ 235687 w 344309"/>
                <a:gd name="connsiteY4" fmla="*/ 35109 h 66446"/>
                <a:gd name="connsiteX5" fmla="*/ 344309 w 344309"/>
                <a:gd name="connsiteY5" fmla="*/ 0 h 6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4309" h="66446" extrusionOk="0">
                  <a:moveTo>
                    <a:pt x="0" y="66446"/>
                  </a:moveTo>
                  <a:cubicBezTo>
                    <a:pt x="7987" y="64156"/>
                    <a:pt x="32407" y="55202"/>
                    <a:pt x="47924" y="52710"/>
                  </a:cubicBezTo>
                  <a:cubicBezTo>
                    <a:pt x="63441" y="50217"/>
                    <a:pt x="75715" y="54000"/>
                    <a:pt x="93102" y="51489"/>
                  </a:cubicBezTo>
                  <a:cubicBezTo>
                    <a:pt x="110489" y="48978"/>
                    <a:pt x="128483" y="40375"/>
                    <a:pt x="152247" y="37645"/>
                  </a:cubicBezTo>
                  <a:cubicBezTo>
                    <a:pt x="176011" y="34915"/>
                    <a:pt x="203635" y="38975"/>
                    <a:pt x="235687" y="35109"/>
                  </a:cubicBezTo>
                  <a:cubicBezTo>
                    <a:pt x="267738" y="31242"/>
                    <a:pt x="323195" y="4120"/>
                    <a:pt x="34430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201E6B9-EC1D-4DBB-BAA4-93C96ED46B86}"/>
              </a:ext>
            </a:extLst>
          </p:cNvPr>
          <p:cNvSpPr/>
          <p:nvPr/>
        </p:nvSpPr>
        <p:spPr>
          <a:xfrm>
            <a:off x="569635" y="2469800"/>
            <a:ext cx="640080" cy="1992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757A2A08-03C5-4CDE-8411-52BCC39C0AE5}"/>
              </a:ext>
            </a:extLst>
          </p:cNvPr>
          <p:cNvSpPr/>
          <p:nvPr/>
        </p:nvSpPr>
        <p:spPr>
          <a:xfrm>
            <a:off x="1275937" y="2469800"/>
            <a:ext cx="73152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8E65E15A-E44C-42D4-8828-A31E572E5820}"/>
              </a:ext>
            </a:extLst>
          </p:cNvPr>
          <p:cNvSpPr/>
          <p:nvPr/>
        </p:nvSpPr>
        <p:spPr>
          <a:xfrm>
            <a:off x="2114929" y="2469800"/>
            <a:ext cx="64008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C5D64168-3BC4-4F2E-A3CF-BEFB6D332D69}"/>
              </a:ext>
            </a:extLst>
          </p:cNvPr>
          <p:cNvSpPr/>
          <p:nvPr/>
        </p:nvSpPr>
        <p:spPr>
          <a:xfrm>
            <a:off x="2821231" y="2469800"/>
            <a:ext cx="73152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58298D6-13A0-4574-A37B-E6D6DBED6C40}"/>
              </a:ext>
            </a:extLst>
          </p:cNvPr>
          <p:cNvSpPr/>
          <p:nvPr/>
        </p:nvSpPr>
        <p:spPr>
          <a:xfrm>
            <a:off x="3605223" y="2469800"/>
            <a:ext cx="640080" cy="19925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ED7A1D38-B717-463D-91FE-11FC65D19C0E}"/>
              </a:ext>
            </a:extLst>
          </p:cNvPr>
          <p:cNvSpPr/>
          <p:nvPr/>
        </p:nvSpPr>
        <p:spPr>
          <a:xfrm>
            <a:off x="4311526" y="2469800"/>
            <a:ext cx="118872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7BD4DDB1-8BD5-40C8-AA30-826F56E7C6E4}"/>
              </a:ext>
            </a:extLst>
          </p:cNvPr>
          <p:cNvSpPr/>
          <p:nvPr/>
        </p:nvSpPr>
        <p:spPr>
          <a:xfrm>
            <a:off x="5286181" y="2840585"/>
            <a:ext cx="6400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D967912F-9964-4FFB-BFFB-21F47B37AA53}"/>
              </a:ext>
            </a:extLst>
          </p:cNvPr>
          <p:cNvSpPr/>
          <p:nvPr/>
        </p:nvSpPr>
        <p:spPr>
          <a:xfrm>
            <a:off x="5286181" y="3108923"/>
            <a:ext cx="64008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4" name="Shape 188">
            <a:extLst>
              <a:ext uri="{FF2B5EF4-FFF2-40B4-BE49-F238E27FC236}">
                <a16:creationId xmlns:a16="http://schemas.microsoft.com/office/drawing/2014/main" id="{9555118D-A2B8-4568-90C0-EB1B554D14AE}"/>
              </a:ext>
            </a:extLst>
          </p:cNvPr>
          <p:cNvSpPr txBox="1">
            <a:spLocks/>
          </p:cNvSpPr>
          <p:nvPr/>
        </p:nvSpPr>
        <p:spPr>
          <a:xfrm rot="20410445">
            <a:off x="4130434" y="4071794"/>
            <a:ext cx="1404466" cy="568386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ILLUSTRATIVE VALUE ONLY</a:t>
            </a:r>
            <a:endParaRPr lang="en" sz="1100" b="1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06" name="Textframe 17">
            <a:extLst>
              <a:ext uri="{FF2B5EF4-FFF2-40B4-BE49-F238E27FC236}">
                <a16:creationId xmlns:a16="http://schemas.microsoft.com/office/drawing/2014/main" id="{535A89A4-C2E2-48EF-9D89-7AC7838B608E}"/>
              </a:ext>
            </a:extLst>
          </p:cNvPr>
          <p:cNvSpPr txBox="1"/>
          <p:nvPr/>
        </p:nvSpPr>
        <p:spPr>
          <a:xfrm>
            <a:off x="6100581" y="2893821"/>
            <a:ext cx="3131367" cy="1800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altLang="zh-CN" b="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cxnSp>
        <p:nvCxnSpPr>
          <p:cNvPr id="15" name="Horizontal Line">
            <a:extLst>
              <a:ext uri="{FF2B5EF4-FFF2-40B4-BE49-F238E27FC236}">
                <a16:creationId xmlns:a16="http://schemas.microsoft.com/office/drawing/2014/main" id="{715E9892-FAC9-42BD-B0C3-000EAAA4FF8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897891" y="2748255"/>
            <a:ext cx="0" cy="347472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9E0BDC-00C9-45C5-9F03-80E5D91D38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Illustrative Assessment Card #1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0D7BFA-52CA-46B3-BDFC-86C225D71D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0BE63ED-7D4D-4E3E-A64E-A4BD7D111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6470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Object 46" hidden="1">
            <a:extLst>
              <a:ext uri="{FF2B5EF4-FFF2-40B4-BE49-F238E27FC236}">
                <a16:creationId xmlns:a16="http://schemas.microsoft.com/office/drawing/2014/main" id="{3B38AC16-6F4E-4FCA-93DA-B631C066803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3780" name="think-cell Slide" r:id="rId6" imgW="526" imgH="526" progId="TCLayout.ActiveDocument.1">
                  <p:embed/>
                </p:oleObj>
              </mc:Choice>
              <mc:Fallback>
                <p:oleObj name="think-cell Slide" r:id="rId6" imgW="526" imgH="526" progId="TCLayout.ActiveDocument.1">
                  <p:embed/>
                  <p:pic>
                    <p:nvPicPr>
                      <p:cNvPr id="47" name="Object 46" hidden="1">
                        <a:extLst>
                          <a:ext uri="{FF2B5EF4-FFF2-40B4-BE49-F238E27FC236}">
                            <a16:creationId xmlns:a16="http://schemas.microsoft.com/office/drawing/2014/main" id="{3B38AC16-6F4E-4FCA-93DA-B631C0668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27EA725-1B1C-471F-BEA8-DB4B58234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618825-93F2-416B-9D1D-BDDD0EF791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Illustrative Assessment Card #2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9D53BEA-B526-4BA3-9214-826A55D555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942ECF-64BF-49C6-A79A-9272AF616708}"/>
              </a:ext>
            </a:extLst>
          </p:cNvPr>
          <p:cNvCxnSpPr>
            <a:cxnSpLocks/>
          </p:cNvCxnSpPr>
          <p:nvPr/>
        </p:nvCxnSpPr>
        <p:spPr>
          <a:xfrm rot="755361">
            <a:off x="8159151" y="1232038"/>
            <a:ext cx="1296144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bLeanShape Left Angle 225">
            <a:extLst>
              <a:ext uri="{FF2B5EF4-FFF2-40B4-BE49-F238E27FC236}">
                <a16:creationId xmlns:a16="http://schemas.microsoft.com/office/drawing/2014/main" id="{67A0B90F-5697-475F-AE5D-16E862A9AB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61149" y="2268224"/>
            <a:ext cx="5336742" cy="242282"/>
          </a:xfrm>
          <a:custGeom>
            <a:avLst/>
            <a:gdLst>
              <a:gd name="connsiteX0" fmla="*/ 0 w 1270000"/>
              <a:gd name="connsiteY0" fmla="*/ 0 h 476250"/>
              <a:gd name="connsiteX1" fmla="*/ 1270000 w 1270000"/>
              <a:gd name="connsiteY1" fmla="*/ 0 h 476250"/>
              <a:gd name="connsiteX2" fmla="*/ 1270000 w 1270000"/>
              <a:gd name="connsiteY2" fmla="*/ 4762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000" h="476250">
                <a:moveTo>
                  <a:pt x="0" y="0"/>
                </a:moveTo>
                <a:lnTo>
                  <a:pt x="1270000" y="0"/>
                </a:lnTo>
                <a:lnTo>
                  <a:pt x="1270000" y="47625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vert="horz" wrap="square" lIns="0" tIns="89999" rIns="0" bIns="0" rtlCol="0" anchor="t" anchorCtr="0">
            <a:noAutofit/>
          </a:bodyPr>
          <a:lstStyle/>
          <a:p>
            <a:pPr marL="0" marR="0" lvl="0" indent="0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T Std" panose="020B05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197A5A-C27A-4660-8843-75C72A7BBE43}"/>
              </a:ext>
            </a:extLst>
          </p:cNvPr>
          <p:cNvCxnSpPr/>
          <p:nvPr/>
        </p:nvCxnSpPr>
        <p:spPr>
          <a:xfrm>
            <a:off x="5779582" y="2612619"/>
            <a:ext cx="35591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</a:ln>
          <a:effectLst/>
        </p:spPr>
      </p:cxnSp>
      <p:sp>
        <p:nvSpPr>
          <p:cNvPr id="17" name="Textframe 17">
            <a:extLst>
              <a:ext uri="{FF2B5EF4-FFF2-40B4-BE49-F238E27FC236}">
                <a16:creationId xmlns:a16="http://schemas.microsoft.com/office/drawing/2014/main" id="{120C4F5F-95B8-4B38-ACBC-0A801613CF84}"/>
              </a:ext>
            </a:extLst>
          </p:cNvPr>
          <p:cNvSpPr txBox="1"/>
          <p:nvPr/>
        </p:nvSpPr>
        <p:spPr>
          <a:xfrm>
            <a:off x="6100581" y="2285934"/>
            <a:ext cx="3131367" cy="21467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GB" altLang="zh-CN" sz="150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Comments</a:t>
            </a:r>
            <a:endParaRPr lang="en-GB" altLang="zh-CN" sz="1500" baseline="30000" dirty="0">
              <a:latin typeface="Helvetica LT Std" panose="020B0504020202020204" pitchFamily="34" charset="0"/>
              <a:ea typeface="宋体" panose="02010600030101010101" pitchFamily="2" charset="-122"/>
              <a:cs typeface="Arial" pitchFamily="34" charset="0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DC6796B-0BF7-4AB5-8080-BB8FE3D68A7E}"/>
              </a:ext>
            </a:extLst>
          </p:cNvPr>
          <p:cNvSpPr txBox="1">
            <a:spLocks/>
          </p:cNvSpPr>
          <p:nvPr/>
        </p:nvSpPr>
        <p:spPr>
          <a:xfrm>
            <a:off x="569635" y="1941223"/>
            <a:ext cx="8769096" cy="2146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1900" b="0" kern="120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500" b="1" dirty="0">
                <a:solidFill>
                  <a:schemeClr val="tx1"/>
                </a:solidFill>
              </a:rPr>
              <a:t>xxx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201E6B9-EC1D-4DBB-BAA4-93C96ED46B86}"/>
              </a:ext>
            </a:extLst>
          </p:cNvPr>
          <p:cNvSpPr/>
          <p:nvPr/>
        </p:nvSpPr>
        <p:spPr>
          <a:xfrm>
            <a:off x="569635" y="2469800"/>
            <a:ext cx="457200" cy="1992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757A2A08-03C5-4CDE-8411-52BCC39C0AE5}"/>
              </a:ext>
            </a:extLst>
          </p:cNvPr>
          <p:cNvSpPr/>
          <p:nvPr/>
        </p:nvSpPr>
        <p:spPr>
          <a:xfrm>
            <a:off x="1032818" y="2469800"/>
            <a:ext cx="73152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0" rIns="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8E65E15A-E44C-42D4-8828-A31E572E5820}"/>
              </a:ext>
            </a:extLst>
          </p:cNvPr>
          <p:cNvSpPr/>
          <p:nvPr/>
        </p:nvSpPr>
        <p:spPr>
          <a:xfrm>
            <a:off x="1954753" y="2469800"/>
            <a:ext cx="457200" cy="1992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C5D64168-3BC4-4F2E-A3CF-BEFB6D332D69}"/>
              </a:ext>
            </a:extLst>
          </p:cNvPr>
          <p:cNvSpPr/>
          <p:nvPr/>
        </p:nvSpPr>
        <p:spPr>
          <a:xfrm>
            <a:off x="2408968" y="2469800"/>
            <a:ext cx="1005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58298D6-13A0-4574-A37B-E6D6DBED6C40}"/>
              </a:ext>
            </a:extLst>
          </p:cNvPr>
          <p:cNvSpPr/>
          <p:nvPr/>
        </p:nvSpPr>
        <p:spPr>
          <a:xfrm>
            <a:off x="3605223" y="2469800"/>
            <a:ext cx="457200" cy="199258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ED7A1D38-B717-463D-91FE-11FC65D19C0E}"/>
              </a:ext>
            </a:extLst>
          </p:cNvPr>
          <p:cNvSpPr/>
          <p:nvPr/>
        </p:nvSpPr>
        <p:spPr>
          <a:xfrm>
            <a:off x="4056453" y="2469800"/>
            <a:ext cx="1005840" cy="19925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0" rIns="0" bIns="0" rtlCol="0" anchor="ctr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06" name="Textframe 17">
            <a:extLst>
              <a:ext uri="{FF2B5EF4-FFF2-40B4-BE49-F238E27FC236}">
                <a16:creationId xmlns:a16="http://schemas.microsoft.com/office/drawing/2014/main" id="{535A89A4-C2E2-48EF-9D89-7AC7838B608E}"/>
              </a:ext>
            </a:extLst>
          </p:cNvPr>
          <p:cNvSpPr txBox="1"/>
          <p:nvPr/>
        </p:nvSpPr>
        <p:spPr>
          <a:xfrm>
            <a:off x="6100581" y="2893821"/>
            <a:ext cx="3131367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lnSpc>
                <a:spcPct val="93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altLang="zh-CN" b="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22819DCE-E852-4A8C-B67F-5288F96CCA61}"/>
              </a:ext>
            </a:extLst>
          </p:cNvPr>
          <p:cNvCxnSpPr>
            <a:cxnSpLocks/>
          </p:cNvCxnSpPr>
          <p:nvPr/>
        </p:nvCxnSpPr>
        <p:spPr>
          <a:xfrm rot="755361">
            <a:off x="8159151" y="1232038"/>
            <a:ext cx="1296144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Line 16">
            <a:extLst>
              <a:ext uri="{FF2B5EF4-FFF2-40B4-BE49-F238E27FC236}">
                <a16:creationId xmlns:a16="http://schemas.microsoft.com/office/drawing/2014/main" id="{EDBC46D1-71B8-4F83-9929-599F91400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148" y="5290231"/>
            <a:ext cx="5011078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D214D1-A28D-475F-8C3F-32A0DFEEF62E}"/>
              </a:ext>
            </a:extLst>
          </p:cNvPr>
          <p:cNvSpPr/>
          <p:nvPr/>
        </p:nvSpPr>
        <p:spPr>
          <a:xfrm>
            <a:off x="1715287" y="2936366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3B9C6F-0B2B-4A29-80E5-34378690C3AE}"/>
              </a:ext>
            </a:extLst>
          </p:cNvPr>
          <p:cNvSpPr/>
          <p:nvPr/>
        </p:nvSpPr>
        <p:spPr>
          <a:xfrm>
            <a:off x="569635" y="3198386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9BA7CF8-A257-4F8C-8D70-3EF8EF598552}"/>
              </a:ext>
            </a:extLst>
          </p:cNvPr>
          <p:cNvSpPr/>
          <p:nvPr/>
        </p:nvSpPr>
        <p:spPr>
          <a:xfrm>
            <a:off x="569635" y="3654973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A6299D2-DE6A-4DC7-A316-F93D11455BCD}"/>
              </a:ext>
            </a:extLst>
          </p:cNvPr>
          <p:cNvSpPr/>
          <p:nvPr/>
        </p:nvSpPr>
        <p:spPr>
          <a:xfrm>
            <a:off x="569635" y="4111560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24D5A81-9E37-43E8-9EFA-02747FA699D6}"/>
              </a:ext>
            </a:extLst>
          </p:cNvPr>
          <p:cNvSpPr/>
          <p:nvPr/>
        </p:nvSpPr>
        <p:spPr>
          <a:xfrm>
            <a:off x="569635" y="4568147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DA23B38-B42D-430F-A94F-52927B72FEF3}"/>
              </a:ext>
            </a:extLst>
          </p:cNvPr>
          <p:cNvSpPr/>
          <p:nvPr/>
        </p:nvSpPr>
        <p:spPr>
          <a:xfrm>
            <a:off x="569635" y="4796441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C24CC52-2B93-4225-8A62-8B5287221A40}"/>
              </a:ext>
            </a:extLst>
          </p:cNvPr>
          <p:cNvSpPr/>
          <p:nvPr/>
        </p:nvSpPr>
        <p:spPr>
          <a:xfrm>
            <a:off x="569635" y="5024734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8A36C24-BC63-4A59-A0F2-1923ABC6EE70}"/>
              </a:ext>
            </a:extLst>
          </p:cNvPr>
          <p:cNvSpPr/>
          <p:nvPr/>
        </p:nvSpPr>
        <p:spPr>
          <a:xfrm>
            <a:off x="569635" y="3426680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C1EA046-DC10-490F-94C7-0EA05A548F56}"/>
              </a:ext>
            </a:extLst>
          </p:cNvPr>
          <p:cNvSpPr/>
          <p:nvPr/>
        </p:nvSpPr>
        <p:spPr>
          <a:xfrm>
            <a:off x="569635" y="3883267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CC8D117-14B5-4ABE-9F74-E945913FF434}"/>
              </a:ext>
            </a:extLst>
          </p:cNvPr>
          <p:cNvSpPr/>
          <p:nvPr/>
        </p:nvSpPr>
        <p:spPr>
          <a:xfrm>
            <a:off x="569635" y="4339854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35FF277-AB3A-45C2-BD8A-66212BC94909}"/>
              </a:ext>
            </a:extLst>
          </p:cNvPr>
          <p:cNvSpPr/>
          <p:nvPr/>
        </p:nvSpPr>
        <p:spPr>
          <a:xfrm>
            <a:off x="569635" y="5323958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4A3AC3C-8E0E-45AF-970F-2A0717B0DC2E}"/>
              </a:ext>
            </a:extLst>
          </p:cNvPr>
          <p:cNvSpPr/>
          <p:nvPr/>
        </p:nvSpPr>
        <p:spPr>
          <a:xfrm>
            <a:off x="569635" y="5552251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ADCA734-17DB-4067-BCA3-289AB34AD52C}"/>
              </a:ext>
            </a:extLst>
          </p:cNvPr>
          <p:cNvSpPr/>
          <p:nvPr/>
        </p:nvSpPr>
        <p:spPr>
          <a:xfrm>
            <a:off x="569635" y="5780545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6D610BE-3C19-49AC-B95A-F9BD044D234A}"/>
              </a:ext>
            </a:extLst>
          </p:cNvPr>
          <p:cNvSpPr/>
          <p:nvPr/>
        </p:nvSpPr>
        <p:spPr>
          <a:xfrm>
            <a:off x="569635" y="6008837"/>
            <a:ext cx="2148840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4572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76" name="Line 16">
            <a:extLst>
              <a:ext uri="{FF2B5EF4-FFF2-40B4-BE49-F238E27FC236}">
                <a16:creationId xmlns:a16="http://schemas.microsoft.com/office/drawing/2014/main" id="{57D915E5-DF30-4DF5-B9E5-0655E8F87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636" y="3164660"/>
            <a:ext cx="5002592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Helvetica LT Std" panose="020B05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0E4ADB90-39E6-4716-BF6A-B5744695C652}"/>
              </a:ext>
            </a:extLst>
          </p:cNvPr>
          <p:cNvSpPr/>
          <p:nvPr/>
        </p:nvSpPr>
        <p:spPr>
          <a:xfrm>
            <a:off x="4237258" y="3654973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86CA490C-3F9F-4C78-9DEF-C8291AE0CEBB}"/>
              </a:ext>
            </a:extLst>
          </p:cNvPr>
          <p:cNvSpPr/>
          <p:nvPr/>
        </p:nvSpPr>
        <p:spPr>
          <a:xfrm>
            <a:off x="4237258" y="4111560"/>
            <a:ext cx="644231" cy="19456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2298FAF8-BFFA-484E-99C3-C07498B0E6BF}"/>
              </a:ext>
            </a:extLst>
          </p:cNvPr>
          <p:cNvSpPr/>
          <p:nvPr/>
        </p:nvSpPr>
        <p:spPr>
          <a:xfrm>
            <a:off x="4237258" y="4568147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598C2EC-9676-4B16-A5D5-39B565231A6B}"/>
              </a:ext>
            </a:extLst>
          </p:cNvPr>
          <p:cNvSpPr/>
          <p:nvPr/>
        </p:nvSpPr>
        <p:spPr>
          <a:xfrm>
            <a:off x="4237258" y="4796441"/>
            <a:ext cx="644231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03222123-9842-409D-A7E1-477E470B0709}"/>
              </a:ext>
            </a:extLst>
          </p:cNvPr>
          <p:cNvSpPr/>
          <p:nvPr/>
        </p:nvSpPr>
        <p:spPr>
          <a:xfrm>
            <a:off x="4237258" y="5024734"/>
            <a:ext cx="644231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7081550-5C86-4569-B8CB-7C3DDEE42355}"/>
              </a:ext>
            </a:extLst>
          </p:cNvPr>
          <p:cNvSpPr/>
          <p:nvPr/>
        </p:nvSpPr>
        <p:spPr>
          <a:xfrm>
            <a:off x="4237258" y="3426680"/>
            <a:ext cx="644231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2F34EF07-87C3-4A49-AA8A-C4C16DA364D7}"/>
              </a:ext>
            </a:extLst>
          </p:cNvPr>
          <p:cNvSpPr/>
          <p:nvPr/>
        </p:nvSpPr>
        <p:spPr>
          <a:xfrm>
            <a:off x="4237258" y="3883267"/>
            <a:ext cx="644231" cy="19456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4825199-80FC-41C0-AA16-8780AA58C456}"/>
              </a:ext>
            </a:extLst>
          </p:cNvPr>
          <p:cNvSpPr/>
          <p:nvPr/>
        </p:nvSpPr>
        <p:spPr>
          <a:xfrm>
            <a:off x="4237258" y="4339854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9CF40E90-C3D6-4005-82EF-9C1E0587B932}"/>
              </a:ext>
            </a:extLst>
          </p:cNvPr>
          <p:cNvSpPr/>
          <p:nvPr/>
        </p:nvSpPr>
        <p:spPr>
          <a:xfrm>
            <a:off x="4237258" y="5552251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DD355F37-5A35-43AF-B56C-E2ADFCB5980E}"/>
              </a:ext>
            </a:extLst>
          </p:cNvPr>
          <p:cNvSpPr/>
          <p:nvPr/>
        </p:nvSpPr>
        <p:spPr>
          <a:xfrm>
            <a:off x="4237258" y="5780545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CEDAEE3-0244-4944-A15B-2C5FA0545C89}"/>
              </a:ext>
            </a:extLst>
          </p:cNvPr>
          <p:cNvSpPr/>
          <p:nvPr/>
        </p:nvSpPr>
        <p:spPr>
          <a:xfrm>
            <a:off x="4237258" y="6008837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8DDC2A3-9D6E-4276-9586-F83CFF26AB87}"/>
              </a:ext>
            </a:extLst>
          </p:cNvPr>
          <p:cNvSpPr/>
          <p:nvPr/>
        </p:nvSpPr>
        <p:spPr>
          <a:xfrm>
            <a:off x="2792760" y="2911564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40F4386-4C78-4814-8CE5-F3F7A5A43CC5}"/>
              </a:ext>
            </a:extLst>
          </p:cNvPr>
          <p:cNvSpPr/>
          <p:nvPr/>
        </p:nvSpPr>
        <p:spPr>
          <a:xfrm>
            <a:off x="3516704" y="2911564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2B35F7B-CB43-416B-B79F-03FA50DA36BF}"/>
              </a:ext>
            </a:extLst>
          </p:cNvPr>
          <p:cNvSpPr/>
          <p:nvPr/>
        </p:nvSpPr>
        <p:spPr>
          <a:xfrm>
            <a:off x="2792760" y="3198386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52D0D72-B471-4B5A-9149-4069CCA3E7C1}"/>
              </a:ext>
            </a:extLst>
          </p:cNvPr>
          <p:cNvSpPr/>
          <p:nvPr/>
        </p:nvSpPr>
        <p:spPr>
          <a:xfrm>
            <a:off x="3516704" y="3198386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B41DA8B-4407-4EC7-9367-4A54222F277A}"/>
              </a:ext>
            </a:extLst>
          </p:cNvPr>
          <p:cNvSpPr/>
          <p:nvPr/>
        </p:nvSpPr>
        <p:spPr>
          <a:xfrm>
            <a:off x="2792760" y="3654973"/>
            <a:ext cx="673077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1DD06B6-E2CB-4F12-87A6-DE62F8EC5D5D}"/>
              </a:ext>
            </a:extLst>
          </p:cNvPr>
          <p:cNvSpPr/>
          <p:nvPr/>
        </p:nvSpPr>
        <p:spPr>
          <a:xfrm>
            <a:off x="3516704" y="3654973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57888DB-8F17-4EC5-A648-C6EA40C1EB3A}"/>
              </a:ext>
            </a:extLst>
          </p:cNvPr>
          <p:cNvSpPr/>
          <p:nvPr/>
        </p:nvSpPr>
        <p:spPr>
          <a:xfrm>
            <a:off x="2792760" y="4111560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56A721C-7E39-4E1F-BB2D-805D1DED15A4}"/>
              </a:ext>
            </a:extLst>
          </p:cNvPr>
          <p:cNvSpPr/>
          <p:nvPr/>
        </p:nvSpPr>
        <p:spPr>
          <a:xfrm>
            <a:off x="3516704" y="4111560"/>
            <a:ext cx="673077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7625D8B-60F8-4D68-A262-6222031F534C}"/>
              </a:ext>
            </a:extLst>
          </p:cNvPr>
          <p:cNvSpPr/>
          <p:nvPr/>
        </p:nvSpPr>
        <p:spPr>
          <a:xfrm>
            <a:off x="2792760" y="4568147"/>
            <a:ext cx="673077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15DAF96-EF05-4136-95F6-1E71BF4DA191}"/>
              </a:ext>
            </a:extLst>
          </p:cNvPr>
          <p:cNvSpPr/>
          <p:nvPr/>
        </p:nvSpPr>
        <p:spPr>
          <a:xfrm>
            <a:off x="3516704" y="4568147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B5C80AB-D8E9-41ED-8DCF-9C3B20B2EE66}"/>
              </a:ext>
            </a:extLst>
          </p:cNvPr>
          <p:cNvSpPr/>
          <p:nvPr/>
        </p:nvSpPr>
        <p:spPr>
          <a:xfrm>
            <a:off x="2792760" y="4796441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F758942-DC68-4263-BFA2-CA1801204968}"/>
              </a:ext>
            </a:extLst>
          </p:cNvPr>
          <p:cNvSpPr/>
          <p:nvPr/>
        </p:nvSpPr>
        <p:spPr>
          <a:xfrm>
            <a:off x="3516704" y="4796441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93EFF26-9F40-4348-84FF-6B2016C89A38}"/>
              </a:ext>
            </a:extLst>
          </p:cNvPr>
          <p:cNvSpPr/>
          <p:nvPr/>
        </p:nvSpPr>
        <p:spPr>
          <a:xfrm>
            <a:off x="2792760" y="5024734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E3377A8-97B3-4A72-953C-DF16BA21FED2}"/>
              </a:ext>
            </a:extLst>
          </p:cNvPr>
          <p:cNvSpPr/>
          <p:nvPr/>
        </p:nvSpPr>
        <p:spPr>
          <a:xfrm>
            <a:off x="3516704" y="5024734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EE439D3-9C44-453D-9C01-5BFC5E82D4F9}"/>
              </a:ext>
            </a:extLst>
          </p:cNvPr>
          <p:cNvSpPr/>
          <p:nvPr/>
        </p:nvSpPr>
        <p:spPr>
          <a:xfrm>
            <a:off x="2792760" y="3426680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20B63AE-6445-441F-87DF-4D98CC277C25}"/>
              </a:ext>
            </a:extLst>
          </p:cNvPr>
          <p:cNvSpPr/>
          <p:nvPr/>
        </p:nvSpPr>
        <p:spPr>
          <a:xfrm>
            <a:off x="3516704" y="3426680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D23B856-7DE5-47A3-9F2C-2DCB4BE48029}"/>
              </a:ext>
            </a:extLst>
          </p:cNvPr>
          <p:cNvSpPr/>
          <p:nvPr/>
        </p:nvSpPr>
        <p:spPr>
          <a:xfrm>
            <a:off x="2792760" y="3883267"/>
            <a:ext cx="673077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C1AC8AC-A17F-4200-A3E3-174E00C4B07D}"/>
              </a:ext>
            </a:extLst>
          </p:cNvPr>
          <p:cNvSpPr/>
          <p:nvPr/>
        </p:nvSpPr>
        <p:spPr>
          <a:xfrm>
            <a:off x="3516704" y="3883267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BC59C0A-668B-4B0E-9BE8-3C81B531014F}"/>
              </a:ext>
            </a:extLst>
          </p:cNvPr>
          <p:cNvSpPr/>
          <p:nvPr/>
        </p:nvSpPr>
        <p:spPr>
          <a:xfrm>
            <a:off x="2792760" y="4339854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FD5326C-13E1-4393-A985-7A322D85E8CF}"/>
              </a:ext>
            </a:extLst>
          </p:cNvPr>
          <p:cNvSpPr/>
          <p:nvPr/>
        </p:nvSpPr>
        <p:spPr>
          <a:xfrm>
            <a:off x="3516704" y="4339854"/>
            <a:ext cx="673077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7154A38-A98D-4D2B-AB5A-6589F0871457}"/>
              </a:ext>
            </a:extLst>
          </p:cNvPr>
          <p:cNvSpPr/>
          <p:nvPr/>
        </p:nvSpPr>
        <p:spPr>
          <a:xfrm>
            <a:off x="2792760" y="5552251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792505B-2FCD-4AAB-AE7F-727D2ABAB302}"/>
              </a:ext>
            </a:extLst>
          </p:cNvPr>
          <p:cNvSpPr/>
          <p:nvPr/>
        </p:nvSpPr>
        <p:spPr>
          <a:xfrm>
            <a:off x="3516704" y="5552251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D532FAC-D98E-4CD4-B30E-8FB5FD958B01}"/>
              </a:ext>
            </a:extLst>
          </p:cNvPr>
          <p:cNvSpPr/>
          <p:nvPr/>
        </p:nvSpPr>
        <p:spPr>
          <a:xfrm>
            <a:off x="2792760" y="5780545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9ECA61A-8B99-4963-B0C9-D66936C2F91F}"/>
              </a:ext>
            </a:extLst>
          </p:cNvPr>
          <p:cNvSpPr/>
          <p:nvPr/>
        </p:nvSpPr>
        <p:spPr>
          <a:xfrm>
            <a:off x="3516704" y="5780545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4E5304B9-4878-43C8-97DE-62520279F5B4}"/>
              </a:ext>
            </a:extLst>
          </p:cNvPr>
          <p:cNvSpPr/>
          <p:nvPr/>
        </p:nvSpPr>
        <p:spPr>
          <a:xfrm>
            <a:off x="2792760" y="6008837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88EA810-69D5-4C1A-A481-EBD61FEF9BB7}"/>
              </a:ext>
            </a:extLst>
          </p:cNvPr>
          <p:cNvSpPr/>
          <p:nvPr/>
        </p:nvSpPr>
        <p:spPr>
          <a:xfrm>
            <a:off x="3516704" y="6008837"/>
            <a:ext cx="673077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7BD4DDB1-8BD5-40C8-AA30-826F56E7C6E4}"/>
              </a:ext>
            </a:extLst>
          </p:cNvPr>
          <p:cNvSpPr/>
          <p:nvPr/>
        </p:nvSpPr>
        <p:spPr>
          <a:xfrm>
            <a:off x="4237258" y="2911564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D967912F-9964-4FFB-BFFB-21F47B37AA53}"/>
              </a:ext>
            </a:extLst>
          </p:cNvPr>
          <p:cNvSpPr/>
          <p:nvPr/>
        </p:nvSpPr>
        <p:spPr>
          <a:xfrm>
            <a:off x="4237258" y="3198386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904ED24-A6BA-4330-A374-E0C1F306CA51}"/>
              </a:ext>
            </a:extLst>
          </p:cNvPr>
          <p:cNvSpPr/>
          <p:nvPr/>
        </p:nvSpPr>
        <p:spPr>
          <a:xfrm>
            <a:off x="4927995" y="3654973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5F5D92A-6061-4309-8BE4-E938CCF20889}"/>
              </a:ext>
            </a:extLst>
          </p:cNvPr>
          <p:cNvSpPr/>
          <p:nvPr/>
        </p:nvSpPr>
        <p:spPr>
          <a:xfrm>
            <a:off x="4927995" y="4111560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8D424C8-3419-44ED-BB41-D755247266AA}"/>
              </a:ext>
            </a:extLst>
          </p:cNvPr>
          <p:cNvSpPr/>
          <p:nvPr/>
        </p:nvSpPr>
        <p:spPr>
          <a:xfrm>
            <a:off x="4927995" y="4568147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2A807DC-DAA1-4F43-9CA8-66211C6B197F}"/>
              </a:ext>
            </a:extLst>
          </p:cNvPr>
          <p:cNvSpPr/>
          <p:nvPr/>
        </p:nvSpPr>
        <p:spPr>
          <a:xfrm>
            <a:off x="4927995" y="4796441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D10C3F1-5BE5-4EE0-8217-D7E97F0192AC}"/>
              </a:ext>
            </a:extLst>
          </p:cNvPr>
          <p:cNvSpPr/>
          <p:nvPr/>
        </p:nvSpPr>
        <p:spPr>
          <a:xfrm>
            <a:off x="4927995" y="5024734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B92F32E-8AE3-4501-A5EE-744DBC2615CF}"/>
              </a:ext>
            </a:extLst>
          </p:cNvPr>
          <p:cNvSpPr/>
          <p:nvPr/>
        </p:nvSpPr>
        <p:spPr>
          <a:xfrm>
            <a:off x="4927995" y="3426680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8DC6605-A660-416F-907A-9719630277A6}"/>
              </a:ext>
            </a:extLst>
          </p:cNvPr>
          <p:cNvSpPr/>
          <p:nvPr/>
        </p:nvSpPr>
        <p:spPr>
          <a:xfrm>
            <a:off x="4927995" y="3883267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0475B74-37B3-4AA3-9581-DC2132882788}"/>
              </a:ext>
            </a:extLst>
          </p:cNvPr>
          <p:cNvSpPr/>
          <p:nvPr/>
        </p:nvSpPr>
        <p:spPr>
          <a:xfrm>
            <a:off x="4927995" y="4339854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415BA83-3C61-43C7-B951-9218D0FFB6B5}"/>
              </a:ext>
            </a:extLst>
          </p:cNvPr>
          <p:cNvSpPr/>
          <p:nvPr/>
        </p:nvSpPr>
        <p:spPr>
          <a:xfrm>
            <a:off x="4927995" y="5552251"/>
            <a:ext cx="644231" cy="194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2C0D466-5AD7-4C9B-9C63-ACC8071DCB09}"/>
              </a:ext>
            </a:extLst>
          </p:cNvPr>
          <p:cNvSpPr/>
          <p:nvPr/>
        </p:nvSpPr>
        <p:spPr>
          <a:xfrm>
            <a:off x="4927995" y="5780545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517ABD2-FB9B-4285-AEA3-97DBC02BFA6E}"/>
              </a:ext>
            </a:extLst>
          </p:cNvPr>
          <p:cNvSpPr/>
          <p:nvPr/>
        </p:nvSpPr>
        <p:spPr>
          <a:xfrm>
            <a:off x="4927995" y="6008837"/>
            <a:ext cx="644231" cy="194567"/>
          </a:xfrm>
          <a:prstGeom prst="rect">
            <a:avLst/>
          </a:prstGeom>
          <a:solidFill>
            <a:schemeClr val="accent6">
              <a:lumMod val="85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b="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C78BFA6-D431-4086-A32E-9A2B5E33114B}"/>
              </a:ext>
            </a:extLst>
          </p:cNvPr>
          <p:cNvSpPr/>
          <p:nvPr/>
        </p:nvSpPr>
        <p:spPr>
          <a:xfrm>
            <a:off x="4927995" y="2911564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BB7C5A2-DC3C-40D1-AC03-E520081D5892}"/>
              </a:ext>
            </a:extLst>
          </p:cNvPr>
          <p:cNvSpPr/>
          <p:nvPr/>
        </p:nvSpPr>
        <p:spPr>
          <a:xfrm>
            <a:off x="4927995" y="3198386"/>
            <a:ext cx="673077" cy="19456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100" dirty="0">
              <a:solidFill>
                <a:schemeClr val="tx1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29AC22-9D4F-4DC9-87D8-CAE127B6A863}"/>
              </a:ext>
            </a:extLst>
          </p:cNvPr>
          <p:cNvGrpSpPr/>
          <p:nvPr/>
        </p:nvGrpSpPr>
        <p:grpSpPr>
          <a:xfrm>
            <a:off x="3080792" y="3657516"/>
            <a:ext cx="385045" cy="192024"/>
            <a:chOff x="848544" y="1650331"/>
            <a:chExt cx="5369185" cy="2713159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9C37241A-95B0-44A7-9641-3E2F1444F867}"/>
                </a:ext>
              </a:extLst>
            </p:cNvPr>
            <p:cNvSpPr/>
            <p:nvPr/>
          </p:nvSpPr>
          <p:spPr>
            <a:xfrm>
              <a:off x="2397904" y="1650331"/>
              <a:ext cx="3819825" cy="27131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endPara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26" name="Right Triangle 25">
              <a:extLst>
                <a:ext uri="{FF2B5EF4-FFF2-40B4-BE49-F238E27FC236}">
                  <a16:creationId xmlns:a16="http://schemas.microsoft.com/office/drawing/2014/main" id="{194A1AC5-54F3-457B-A571-8836D2D34A86}"/>
                </a:ext>
              </a:extLst>
            </p:cNvPr>
            <p:cNvSpPr/>
            <p:nvPr/>
          </p:nvSpPr>
          <p:spPr>
            <a:xfrm flipH="1">
              <a:off x="848544" y="1650331"/>
              <a:ext cx="1549360" cy="2713159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21DE02F-29A4-4F7D-A26A-4A1CA5668E13}"/>
              </a:ext>
            </a:extLst>
          </p:cNvPr>
          <p:cNvGrpSpPr/>
          <p:nvPr/>
        </p:nvGrpSpPr>
        <p:grpSpPr>
          <a:xfrm>
            <a:off x="3080792" y="4570690"/>
            <a:ext cx="385045" cy="192024"/>
            <a:chOff x="848544" y="1650331"/>
            <a:chExt cx="5369185" cy="2713159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A0C5A7BF-CDC3-4712-8F7C-FBD1E9FB713A}"/>
                </a:ext>
              </a:extLst>
            </p:cNvPr>
            <p:cNvSpPr/>
            <p:nvPr/>
          </p:nvSpPr>
          <p:spPr>
            <a:xfrm>
              <a:off x="2397904" y="1650331"/>
              <a:ext cx="3819825" cy="27131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endPara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61" name="Right Triangle 160">
              <a:extLst>
                <a:ext uri="{FF2B5EF4-FFF2-40B4-BE49-F238E27FC236}">
                  <a16:creationId xmlns:a16="http://schemas.microsoft.com/office/drawing/2014/main" id="{445660FD-A1D9-4755-B67E-2ECEFDFF16FC}"/>
                </a:ext>
              </a:extLst>
            </p:cNvPr>
            <p:cNvSpPr/>
            <p:nvPr/>
          </p:nvSpPr>
          <p:spPr>
            <a:xfrm flipH="1">
              <a:off x="848544" y="1650331"/>
              <a:ext cx="1549360" cy="2713159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0F0BCEE1-2938-4807-8313-1887D15D67EE}"/>
              </a:ext>
            </a:extLst>
          </p:cNvPr>
          <p:cNvGrpSpPr/>
          <p:nvPr/>
        </p:nvGrpSpPr>
        <p:grpSpPr>
          <a:xfrm>
            <a:off x="3804736" y="4342397"/>
            <a:ext cx="385045" cy="192024"/>
            <a:chOff x="848544" y="1650331"/>
            <a:chExt cx="5369185" cy="2713159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D4BCFD4-2C00-401B-904D-E138375A4A40}"/>
                </a:ext>
              </a:extLst>
            </p:cNvPr>
            <p:cNvSpPr/>
            <p:nvPr/>
          </p:nvSpPr>
          <p:spPr>
            <a:xfrm>
              <a:off x="2397904" y="1650331"/>
              <a:ext cx="3819825" cy="27131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endPara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64" name="Right Triangle 163">
              <a:extLst>
                <a:ext uri="{FF2B5EF4-FFF2-40B4-BE49-F238E27FC236}">
                  <a16:creationId xmlns:a16="http://schemas.microsoft.com/office/drawing/2014/main" id="{02B751DB-0333-4400-94E0-C897231C4CC0}"/>
                </a:ext>
              </a:extLst>
            </p:cNvPr>
            <p:cNvSpPr/>
            <p:nvPr/>
          </p:nvSpPr>
          <p:spPr>
            <a:xfrm flipH="1">
              <a:off x="848544" y="1650331"/>
              <a:ext cx="1549360" cy="2713159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DD9F75EC-506B-47D5-9B77-47A7FEEBA18F}"/>
              </a:ext>
            </a:extLst>
          </p:cNvPr>
          <p:cNvGrpSpPr/>
          <p:nvPr/>
        </p:nvGrpSpPr>
        <p:grpSpPr>
          <a:xfrm>
            <a:off x="4496444" y="5027277"/>
            <a:ext cx="385045" cy="192024"/>
            <a:chOff x="848544" y="1650331"/>
            <a:chExt cx="5369185" cy="2713159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0D4D3A7-A488-40F0-9783-493DEC9A0070}"/>
                </a:ext>
              </a:extLst>
            </p:cNvPr>
            <p:cNvSpPr/>
            <p:nvPr/>
          </p:nvSpPr>
          <p:spPr>
            <a:xfrm>
              <a:off x="2397904" y="1650331"/>
              <a:ext cx="3819825" cy="27131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endPara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67" name="Right Triangle 166">
              <a:extLst>
                <a:ext uri="{FF2B5EF4-FFF2-40B4-BE49-F238E27FC236}">
                  <a16:creationId xmlns:a16="http://schemas.microsoft.com/office/drawing/2014/main" id="{4966F6AA-4AEC-4EA3-BECA-BB282ABEA129}"/>
                </a:ext>
              </a:extLst>
            </p:cNvPr>
            <p:cNvSpPr/>
            <p:nvPr/>
          </p:nvSpPr>
          <p:spPr>
            <a:xfrm flipH="1">
              <a:off x="848544" y="1650331"/>
              <a:ext cx="1549360" cy="2713159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8C8EEC-F576-4671-AA39-5E833848197F}"/>
              </a:ext>
            </a:extLst>
          </p:cNvPr>
          <p:cNvGrpSpPr/>
          <p:nvPr/>
        </p:nvGrpSpPr>
        <p:grpSpPr>
          <a:xfrm>
            <a:off x="484479" y="5807230"/>
            <a:ext cx="5414847" cy="411956"/>
            <a:chOff x="-352554" y="6142516"/>
            <a:chExt cx="5414847" cy="411956"/>
          </a:xfrm>
        </p:grpSpPr>
        <p:sp>
          <p:nvSpPr>
            <p:cNvPr id="178" name="Shape 183">
              <a:extLst>
                <a:ext uri="{FF2B5EF4-FFF2-40B4-BE49-F238E27FC236}">
                  <a16:creationId xmlns:a16="http://schemas.microsoft.com/office/drawing/2014/main" id="{C9C33FF7-72EE-4DA5-8507-EDD3E0C2F6E4}"/>
                </a:ext>
              </a:extLst>
            </p:cNvPr>
            <p:cNvSpPr/>
            <p:nvPr/>
          </p:nvSpPr>
          <p:spPr>
            <a:xfrm>
              <a:off x="-352554" y="6142516"/>
              <a:ext cx="5414847" cy="411956"/>
            </a:xfrm>
            <a:custGeom>
              <a:avLst/>
              <a:gdLst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1826 w 345948"/>
                <a:gd name="connsiteY7" fmla="*/ 26479 h 52006"/>
                <a:gd name="connsiteX8" fmla="*/ 151848 w 345948"/>
                <a:gd name="connsiteY8" fmla="*/ 20236 h 52006"/>
                <a:gd name="connsiteX9" fmla="*/ 161163 w 345948"/>
                <a:gd name="connsiteY9" fmla="*/ 23050 h 52006"/>
                <a:gd name="connsiteX10" fmla="*/ 176593 w 345948"/>
                <a:gd name="connsiteY10" fmla="*/ 2438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61163 w 345948"/>
                <a:gd name="connsiteY9" fmla="*/ 23050 h 52006"/>
                <a:gd name="connsiteX10" fmla="*/ 176593 w 345948"/>
                <a:gd name="connsiteY10" fmla="*/ 2438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76593 w 345948"/>
                <a:gd name="connsiteY10" fmla="*/ 2438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193929 w 345948"/>
                <a:gd name="connsiteY11" fmla="*/ 26098 h 52006"/>
                <a:gd name="connsiteX12" fmla="*/ 213360 w 345948"/>
                <a:gd name="connsiteY12" fmla="*/ 25717 h 52006"/>
                <a:gd name="connsiteX13" fmla="*/ 245745 w 345948"/>
                <a:gd name="connsiteY13" fmla="*/ 20764 h 52006"/>
                <a:gd name="connsiteX14" fmla="*/ 264604 w 345948"/>
                <a:gd name="connsiteY14" fmla="*/ 17145 h 52006"/>
                <a:gd name="connsiteX15" fmla="*/ 345948 w 345948"/>
                <a:gd name="connsiteY15" fmla="*/ 0 h 52006"/>
                <a:gd name="connsiteX16" fmla="*/ 345948 w 345948"/>
                <a:gd name="connsiteY16" fmla="*/ 51816 h 52006"/>
                <a:gd name="connsiteX17" fmla="*/ 0 w 345948"/>
                <a:gd name="connsiteY17" fmla="*/ 52006 h 52006"/>
                <a:gd name="connsiteX18" fmla="*/ 571 w 345948"/>
                <a:gd name="connsiteY18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3360 w 345948"/>
                <a:gd name="connsiteY11" fmla="*/ 25717 h 52006"/>
                <a:gd name="connsiteX12" fmla="*/ 245745 w 345948"/>
                <a:gd name="connsiteY12" fmla="*/ 20764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20764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8098 w 345948"/>
                <a:gd name="connsiteY12" fmla="*/ 15121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8098 w 345948"/>
                <a:gd name="connsiteY12" fmla="*/ 15121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15798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15798 h 52006"/>
                <a:gd name="connsiteX13" fmla="*/ 264604 w 345948"/>
                <a:gd name="connsiteY13" fmla="*/ 17145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49339 h 52006"/>
                <a:gd name="connsiteX1" fmla="*/ 16764 w 345948"/>
                <a:gd name="connsiteY1" fmla="*/ 43815 h 52006"/>
                <a:gd name="connsiteX2" fmla="*/ 36766 w 345948"/>
                <a:gd name="connsiteY2" fmla="*/ 37719 h 52006"/>
                <a:gd name="connsiteX3" fmla="*/ 49149 w 345948"/>
                <a:gd name="connsiteY3" fmla="*/ 35052 h 52006"/>
                <a:gd name="connsiteX4" fmla="*/ 60007 w 345948"/>
                <a:gd name="connsiteY4" fmla="*/ 34290 h 52006"/>
                <a:gd name="connsiteX5" fmla="*/ 83248 w 345948"/>
                <a:gd name="connsiteY5" fmla="*/ 34861 h 52006"/>
                <a:gd name="connsiteX6" fmla="*/ 96393 w 345948"/>
                <a:gd name="connsiteY6" fmla="*/ 33909 h 52006"/>
                <a:gd name="connsiteX7" fmla="*/ 130464 w 345948"/>
                <a:gd name="connsiteY7" fmla="*/ 25125 h 52006"/>
                <a:gd name="connsiteX8" fmla="*/ 151848 w 345948"/>
                <a:gd name="connsiteY8" fmla="*/ 20236 h 52006"/>
                <a:gd name="connsiteX9" fmla="*/ 173423 w 345948"/>
                <a:gd name="connsiteY9" fmla="*/ 19438 h 52006"/>
                <a:gd name="connsiteX10" fmla="*/ 190834 w 345948"/>
                <a:gd name="connsiteY10" fmla="*/ 19644 h 52006"/>
                <a:gd name="connsiteX11" fmla="*/ 217818 w 345948"/>
                <a:gd name="connsiteY11" fmla="*/ 19397 h 52006"/>
                <a:gd name="connsiteX12" fmla="*/ 245745 w 345948"/>
                <a:gd name="connsiteY12" fmla="*/ 15798 h 52006"/>
                <a:gd name="connsiteX13" fmla="*/ 280826 w 345948"/>
                <a:gd name="connsiteY13" fmla="*/ 6988 h 52006"/>
                <a:gd name="connsiteX14" fmla="*/ 345948 w 345948"/>
                <a:gd name="connsiteY14" fmla="*/ 0 h 52006"/>
                <a:gd name="connsiteX15" fmla="*/ 345948 w 345948"/>
                <a:gd name="connsiteY15" fmla="*/ 51816 h 52006"/>
                <a:gd name="connsiteX16" fmla="*/ 0 w 345948"/>
                <a:gd name="connsiteY16" fmla="*/ 52006 h 52006"/>
                <a:gd name="connsiteX17" fmla="*/ 571 w 345948"/>
                <a:gd name="connsiteY17" fmla="*/ 49339 h 52006"/>
                <a:gd name="connsiteX0" fmla="*/ 571 w 345948"/>
                <a:gd name="connsiteY0" fmla="*/ 50525 h 53192"/>
                <a:gd name="connsiteX1" fmla="*/ 16764 w 345948"/>
                <a:gd name="connsiteY1" fmla="*/ 45001 h 53192"/>
                <a:gd name="connsiteX2" fmla="*/ 36766 w 345948"/>
                <a:gd name="connsiteY2" fmla="*/ 38905 h 53192"/>
                <a:gd name="connsiteX3" fmla="*/ 49149 w 345948"/>
                <a:gd name="connsiteY3" fmla="*/ 36238 h 53192"/>
                <a:gd name="connsiteX4" fmla="*/ 60007 w 345948"/>
                <a:gd name="connsiteY4" fmla="*/ 35476 h 53192"/>
                <a:gd name="connsiteX5" fmla="*/ 83248 w 345948"/>
                <a:gd name="connsiteY5" fmla="*/ 36047 h 53192"/>
                <a:gd name="connsiteX6" fmla="*/ 96393 w 345948"/>
                <a:gd name="connsiteY6" fmla="*/ 35095 h 53192"/>
                <a:gd name="connsiteX7" fmla="*/ 130464 w 345948"/>
                <a:gd name="connsiteY7" fmla="*/ 26311 h 53192"/>
                <a:gd name="connsiteX8" fmla="*/ 151848 w 345948"/>
                <a:gd name="connsiteY8" fmla="*/ 21422 h 53192"/>
                <a:gd name="connsiteX9" fmla="*/ 173423 w 345948"/>
                <a:gd name="connsiteY9" fmla="*/ 20624 h 53192"/>
                <a:gd name="connsiteX10" fmla="*/ 190834 w 345948"/>
                <a:gd name="connsiteY10" fmla="*/ 20830 h 53192"/>
                <a:gd name="connsiteX11" fmla="*/ 217818 w 345948"/>
                <a:gd name="connsiteY11" fmla="*/ 20583 h 53192"/>
                <a:gd name="connsiteX12" fmla="*/ 245745 w 345948"/>
                <a:gd name="connsiteY12" fmla="*/ 16984 h 53192"/>
                <a:gd name="connsiteX13" fmla="*/ 345948 w 345948"/>
                <a:gd name="connsiteY13" fmla="*/ 1186 h 53192"/>
                <a:gd name="connsiteX14" fmla="*/ 345948 w 345948"/>
                <a:gd name="connsiteY14" fmla="*/ 53002 h 53192"/>
                <a:gd name="connsiteX15" fmla="*/ 0 w 345948"/>
                <a:gd name="connsiteY15" fmla="*/ 53192 h 53192"/>
                <a:gd name="connsiteX16" fmla="*/ 571 w 345948"/>
                <a:gd name="connsiteY16" fmla="*/ 50525 h 53192"/>
                <a:gd name="connsiteX0" fmla="*/ 571 w 345948"/>
                <a:gd name="connsiteY0" fmla="*/ 52274 h 54941"/>
                <a:gd name="connsiteX1" fmla="*/ 16764 w 345948"/>
                <a:gd name="connsiteY1" fmla="*/ 46750 h 54941"/>
                <a:gd name="connsiteX2" fmla="*/ 36766 w 345948"/>
                <a:gd name="connsiteY2" fmla="*/ 40654 h 54941"/>
                <a:gd name="connsiteX3" fmla="*/ 49149 w 345948"/>
                <a:gd name="connsiteY3" fmla="*/ 37987 h 54941"/>
                <a:gd name="connsiteX4" fmla="*/ 60007 w 345948"/>
                <a:gd name="connsiteY4" fmla="*/ 37225 h 54941"/>
                <a:gd name="connsiteX5" fmla="*/ 83248 w 345948"/>
                <a:gd name="connsiteY5" fmla="*/ 37796 h 54941"/>
                <a:gd name="connsiteX6" fmla="*/ 96393 w 345948"/>
                <a:gd name="connsiteY6" fmla="*/ 36844 h 54941"/>
                <a:gd name="connsiteX7" fmla="*/ 130464 w 345948"/>
                <a:gd name="connsiteY7" fmla="*/ 28060 h 54941"/>
                <a:gd name="connsiteX8" fmla="*/ 151848 w 345948"/>
                <a:gd name="connsiteY8" fmla="*/ 23171 h 54941"/>
                <a:gd name="connsiteX9" fmla="*/ 173423 w 345948"/>
                <a:gd name="connsiteY9" fmla="*/ 22373 h 54941"/>
                <a:gd name="connsiteX10" fmla="*/ 190834 w 345948"/>
                <a:gd name="connsiteY10" fmla="*/ 22579 h 54941"/>
                <a:gd name="connsiteX11" fmla="*/ 217818 w 345948"/>
                <a:gd name="connsiteY11" fmla="*/ 22332 h 54941"/>
                <a:gd name="connsiteX12" fmla="*/ 245745 w 345948"/>
                <a:gd name="connsiteY12" fmla="*/ 18733 h 54941"/>
                <a:gd name="connsiteX13" fmla="*/ 297423 w 345948"/>
                <a:gd name="connsiteY13" fmla="*/ 7762 h 54941"/>
                <a:gd name="connsiteX14" fmla="*/ 345948 w 345948"/>
                <a:gd name="connsiteY14" fmla="*/ 2935 h 54941"/>
                <a:gd name="connsiteX15" fmla="*/ 345948 w 345948"/>
                <a:gd name="connsiteY15" fmla="*/ 54751 h 54941"/>
                <a:gd name="connsiteX16" fmla="*/ 0 w 345948"/>
                <a:gd name="connsiteY16" fmla="*/ 54941 h 54941"/>
                <a:gd name="connsiteX17" fmla="*/ 571 w 345948"/>
                <a:gd name="connsiteY17" fmla="*/ 52274 h 54941"/>
                <a:gd name="connsiteX0" fmla="*/ 571 w 345948"/>
                <a:gd name="connsiteY0" fmla="*/ 53036 h 55703"/>
                <a:gd name="connsiteX1" fmla="*/ 16764 w 345948"/>
                <a:gd name="connsiteY1" fmla="*/ 47512 h 55703"/>
                <a:gd name="connsiteX2" fmla="*/ 36766 w 345948"/>
                <a:gd name="connsiteY2" fmla="*/ 41416 h 55703"/>
                <a:gd name="connsiteX3" fmla="*/ 49149 w 345948"/>
                <a:gd name="connsiteY3" fmla="*/ 38749 h 55703"/>
                <a:gd name="connsiteX4" fmla="*/ 60007 w 345948"/>
                <a:gd name="connsiteY4" fmla="*/ 37987 h 55703"/>
                <a:gd name="connsiteX5" fmla="*/ 83248 w 345948"/>
                <a:gd name="connsiteY5" fmla="*/ 38558 h 55703"/>
                <a:gd name="connsiteX6" fmla="*/ 96393 w 345948"/>
                <a:gd name="connsiteY6" fmla="*/ 37606 h 55703"/>
                <a:gd name="connsiteX7" fmla="*/ 130464 w 345948"/>
                <a:gd name="connsiteY7" fmla="*/ 28822 h 55703"/>
                <a:gd name="connsiteX8" fmla="*/ 151848 w 345948"/>
                <a:gd name="connsiteY8" fmla="*/ 23933 h 55703"/>
                <a:gd name="connsiteX9" fmla="*/ 173423 w 345948"/>
                <a:gd name="connsiteY9" fmla="*/ 23135 h 55703"/>
                <a:gd name="connsiteX10" fmla="*/ 190834 w 345948"/>
                <a:gd name="connsiteY10" fmla="*/ 23341 h 55703"/>
                <a:gd name="connsiteX11" fmla="*/ 217818 w 345948"/>
                <a:gd name="connsiteY11" fmla="*/ 23094 h 55703"/>
                <a:gd name="connsiteX12" fmla="*/ 245745 w 345948"/>
                <a:gd name="connsiteY12" fmla="*/ 19495 h 55703"/>
                <a:gd name="connsiteX13" fmla="*/ 293336 w 345948"/>
                <a:gd name="connsiteY13" fmla="*/ 5138 h 55703"/>
                <a:gd name="connsiteX14" fmla="*/ 345948 w 345948"/>
                <a:gd name="connsiteY14" fmla="*/ 3697 h 55703"/>
                <a:gd name="connsiteX15" fmla="*/ 345948 w 345948"/>
                <a:gd name="connsiteY15" fmla="*/ 55513 h 55703"/>
                <a:gd name="connsiteX16" fmla="*/ 0 w 345948"/>
                <a:gd name="connsiteY16" fmla="*/ 55703 h 55703"/>
                <a:gd name="connsiteX17" fmla="*/ 571 w 345948"/>
                <a:gd name="connsiteY17" fmla="*/ 53036 h 55703"/>
                <a:gd name="connsiteX0" fmla="*/ 571 w 345948"/>
                <a:gd name="connsiteY0" fmla="*/ 53036 h 55703"/>
                <a:gd name="connsiteX1" fmla="*/ 16764 w 345948"/>
                <a:gd name="connsiteY1" fmla="*/ 47512 h 55703"/>
                <a:gd name="connsiteX2" fmla="*/ 36766 w 345948"/>
                <a:gd name="connsiteY2" fmla="*/ 41416 h 55703"/>
                <a:gd name="connsiteX3" fmla="*/ 49149 w 345948"/>
                <a:gd name="connsiteY3" fmla="*/ 38749 h 55703"/>
                <a:gd name="connsiteX4" fmla="*/ 60007 w 345948"/>
                <a:gd name="connsiteY4" fmla="*/ 37987 h 55703"/>
                <a:gd name="connsiteX5" fmla="*/ 83248 w 345948"/>
                <a:gd name="connsiteY5" fmla="*/ 38558 h 55703"/>
                <a:gd name="connsiteX6" fmla="*/ 96393 w 345948"/>
                <a:gd name="connsiteY6" fmla="*/ 37606 h 55703"/>
                <a:gd name="connsiteX7" fmla="*/ 130464 w 345948"/>
                <a:gd name="connsiteY7" fmla="*/ 28822 h 55703"/>
                <a:gd name="connsiteX8" fmla="*/ 151848 w 345948"/>
                <a:gd name="connsiteY8" fmla="*/ 23933 h 55703"/>
                <a:gd name="connsiteX9" fmla="*/ 173423 w 345948"/>
                <a:gd name="connsiteY9" fmla="*/ 23135 h 55703"/>
                <a:gd name="connsiteX10" fmla="*/ 190834 w 345948"/>
                <a:gd name="connsiteY10" fmla="*/ 23341 h 55703"/>
                <a:gd name="connsiteX11" fmla="*/ 217818 w 345948"/>
                <a:gd name="connsiteY11" fmla="*/ 23094 h 55703"/>
                <a:gd name="connsiteX12" fmla="*/ 245745 w 345948"/>
                <a:gd name="connsiteY12" fmla="*/ 19495 h 55703"/>
                <a:gd name="connsiteX13" fmla="*/ 293336 w 345948"/>
                <a:gd name="connsiteY13" fmla="*/ 5138 h 55703"/>
                <a:gd name="connsiteX14" fmla="*/ 345948 w 345948"/>
                <a:gd name="connsiteY14" fmla="*/ 3697 h 55703"/>
                <a:gd name="connsiteX15" fmla="*/ 345948 w 345948"/>
                <a:gd name="connsiteY15" fmla="*/ 55513 h 55703"/>
                <a:gd name="connsiteX16" fmla="*/ 0 w 345948"/>
                <a:gd name="connsiteY16" fmla="*/ 55703 h 55703"/>
                <a:gd name="connsiteX17" fmla="*/ 571 w 345948"/>
                <a:gd name="connsiteY17" fmla="*/ 53036 h 55703"/>
                <a:gd name="connsiteX0" fmla="*/ 571 w 345948"/>
                <a:gd name="connsiteY0" fmla="*/ 54929 h 57596"/>
                <a:gd name="connsiteX1" fmla="*/ 16764 w 345948"/>
                <a:gd name="connsiteY1" fmla="*/ 49405 h 57596"/>
                <a:gd name="connsiteX2" fmla="*/ 36766 w 345948"/>
                <a:gd name="connsiteY2" fmla="*/ 43309 h 57596"/>
                <a:gd name="connsiteX3" fmla="*/ 49149 w 345948"/>
                <a:gd name="connsiteY3" fmla="*/ 40642 h 57596"/>
                <a:gd name="connsiteX4" fmla="*/ 60007 w 345948"/>
                <a:gd name="connsiteY4" fmla="*/ 39880 h 57596"/>
                <a:gd name="connsiteX5" fmla="*/ 83248 w 345948"/>
                <a:gd name="connsiteY5" fmla="*/ 40451 h 57596"/>
                <a:gd name="connsiteX6" fmla="*/ 96393 w 345948"/>
                <a:gd name="connsiteY6" fmla="*/ 39499 h 57596"/>
                <a:gd name="connsiteX7" fmla="*/ 130464 w 345948"/>
                <a:gd name="connsiteY7" fmla="*/ 30715 h 57596"/>
                <a:gd name="connsiteX8" fmla="*/ 151848 w 345948"/>
                <a:gd name="connsiteY8" fmla="*/ 25826 h 57596"/>
                <a:gd name="connsiteX9" fmla="*/ 173423 w 345948"/>
                <a:gd name="connsiteY9" fmla="*/ 25028 h 57596"/>
                <a:gd name="connsiteX10" fmla="*/ 190834 w 345948"/>
                <a:gd name="connsiteY10" fmla="*/ 25234 h 57596"/>
                <a:gd name="connsiteX11" fmla="*/ 217818 w 345948"/>
                <a:gd name="connsiteY11" fmla="*/ 24987 h 57596"/>
                <a:gd name="connsiteX12" fmla="*/ 245745 w 345948"/>
                <a:gd name="connsiteY12" fmla="*/ 21388 h 57596"/>
                <a:gd name="connsiteX13" fmla="*/ 293336 w 345948"/>
                <a:gd name="connsiteY13" fmla="*/ 7031 h 57596"/>
                <a:gd name="connsiteX14" fmla="*/ 345948 w 345948"/>
                <a:gd name="connsiteY14" fmla="*/ 5590 h 57596"/>
                <a:gd name="connsiteX15" fmla="*/ 345948 w 345948"/>
                <a:gd name="connsiteY15" fmla="*/ 57406 h 57596"/>
                <a:gd name="connsiteX16" fmla="*/ 0 w 345948"/>
                <a:gd name="connsiteY16" fmla="*/ 57596 h 57596"/>
                <a:gd name="connsiteX17" fmla="*/ 571 w 345948"/>
                <a:gd name="connsiteY17" fmla="*/ 54929 h 57596"/>
                <a:gd name="connsiteX0" fmla="*/ 571 w 345948"/>
                <a:gd name="connsiteY0" fmla="*/ 68669 h 71336"/>
                <a:gd name="connsiteX1" fmla="*/ 16764 w 345948"/>
                <a:gd name="connsiteY1" fmla="*/ 63145 h 71336"/>
                <a:gd name="connsiteX2" fmla="*/ 36766 w 345948"/>
                <a:gd name="connsiteY2" fmla="*/ 57049 h 71336"/>
                <a:gd name="connsiteX3" fmla="*/ 49149 w 345948"/>
                <a:gd name="connsiteY3" fmla="*/ 54382 h 71336"/>
                <a:gd name="connsiteX4" fmla="*/ 60007 w 345948"/>
                <a:gd name="connsiteY4" fmla="*/ 53620 h 71336"/>
                <a:gd name="connsiteX5" fmla="*/ 83248 w 345948"/>
                <a:gd name="connsiteY5" fmla="*/ 54191 h 71336"/>
                <a:gd name="connsiteX6" fmla="*/ 96393 w 345948"/>
                <a:gd name="connsiteY6" fmla="*/ 53239 h 71336"/>
                <a:gd name="connsiteX7" fmla="*/ 130464 w 345948"/>
                <a:gd name="connsiteY7" fmla="*/ 44455 h 71336"/>
                <a:gd name="connsiteX8" fmla="*/ 151848 w 345948"/>
                <a:gd name="connsiteY8" fmla="*/ 39566 h 71336"/>
                <a:gd name="connsiteX9" fmla="*/ 173423 w 345948"/>
                <a:gd name="connsiteY9" fmla="*/ 38768 h 71336"/>
                <a:gd name="connsiteX10" fmla="*/ 190834 w 345948"/>
                <a:gd name="connsiteY10" fmla="*/ 38974 h 71336"/>
                <a:gd name="connsiteX11" fmla="*/ 217818 w 345948"/>
                <a:gd name="connsiteY11" fmla="*/ 38727 h 71336"/>
                <a:gd name="connsiteX12" fmla="*/ 245745 w 345948"/>
                <a:gd name="connsiteY12" fmla="*/ 35128 h 71336"/>
                <a:gd name="connsiteX13" fmla="*/ 293336 w 345948"/>
                <a:gd name="connsiteY13" fmla="*/ 20771 h 71336"/>
                <a:gd name="connsiteX14" fmla="*/ 344833 w 345948"/>
                <a:gd name="connsiteY14" fmla="*/ 1949 h 71336"/>
                <a:gd name="connsiteX15" fmla="*/ 345948 w 345948"/>
                <a:gd name="connsiteY15" fmla="*/ 71146 h 71336"/>
                <a:gd name="connsiteX16" fmla="*/ 0 w 345948"/>
                <a:gd name="connsiteY16" fmla="*/ 71336 h 71336"/>
                <a:gd name="connsiteX17" fmla="*/ 571 w 345948"/>
                <a:gd name="connsiteY17" fmla="*/ 68669 h 71336"/>
                <a:gd name="connsiteX0" fmla="*/ 571 w 344879"/>
                <a:gd name="connsiteY0" fmla="*/ 68669 h 71336"/>
                <a:gd name="connsiteX1" fmla="*/ 16764 w 344879"/>
                <a:gd name="connsiteY1" fmla="*/ 63145 h 71336"/>
                <a:gd name="connsiteX2" fmla="*/ 36766 w 344879"/>
                <a:gd name="connsiteY2" fmla="*/ 57049 h 71336"/>
                <a:gd name="connsiteX3" fmla="*/ 49149 w 344879"/>
                <a:gd name="connsiteY3" fmla="*/ 54382 h 71336"/>
                <a:gd name="connsiteX4" fmla="*/ 60007 w 344879"/>
                <a:gd name="connsiteY4" fmla="*/ 53620 h 71336"/>
                <a:gd name="connsiteX5" fmla="*/ 83248 w 344879"/>
                <a:gd name="connsiteY5" fmla="*/ 54191 h 71336"/>
                <a:gd name="connsiteX6" fmla="*/ 96393 w 344879"/>
                <a:gd name="connsiteY6" fmla="*/ 53239 h 71336"/>
                <a:gd name="connsiteX7" fmla="*/ 130464 w 344879"/>
                <a:gd name="connsiteY7" fmla="*/ 44455 h 71336"/>
                <a:gd name="connsiteX8" fmla="*/ 151848 w 344879"/>
                <a:gd name="connsiteY8" fmla="*/ 39566 h 71336"/>
                <a:gd name="connsiteX9" fmla="*/ 173423 w 344879"/>
                <a:gd name="connsiteY9" fmla="*/ 38768 h 71336"/>
                <a:gd name="connsiteX10" fmla="*/ 190834 w 344879"/>
                <a:gd name="connsiteY10" fmla="*/ 38974 h 71336"/>
                <a:gd name="connsiteX11" fmla="*/ 217818 w 344879"/>
                <a:gd name="connsiteY11" fmla="*/ 38727 h 71336"/>
                <a:gd name="connsiteX12" fmla="*/ 245745 w 344879"/>
                <a:gd name="connsiteY12" fmla="*/ 35128 h 71336"/>
                <a:gd name="connsiteX13" fmla="*/ 293336 w 344879"/>
                <a:gd name="connsiteY13" fmla="*/ 20771 h 71336"/>
                <a:gd name="connsiteX14" fmla="*/ 344833 w 344879"/>
                <a:gd name="connsiteY14" fmla="*/ 1949 h 71336"/>
                <a:gd name="connsiteX15" fmla="*/ 343595 w 344879"/>
                <a:gd name="connsiteY15" fmla="*/ 70469 h 71336"/>
                <a:gd name="connsiteX16" fmla="*/ 0 w 344879"/>
                <a:gd name="connsiteY16" fmla="*/ 71336 h 71336"/>
                <a:gd name="connsiteX17" fmla="*/ 571 w 344879"/>
                <a:gd name="connsiteY17" fmla="*/ 68669 h 71336"/>
                <a:gd name="connsiteX0" fmla="*/ 571 w 344914"/>
                <a:gd name="connsiteY0" fmla="*/ 68669 h 71336"/>
                <a:gd name="connsiteX1" fmla="*/ 16764 w 344914"/>
                <a:gd name="connsiteY1" fmla="*/ 63145 h 71336"/>
                <a:gd name="connsiteX2" fmla="*/ 36766 w 344914"/>
                <a:gd name="connsiteY2" fmla="*/ 57049 h 71336"/>
                <a:gd name="connsiteX3" fmla="*/ 49149 w 344914"/>
                <a:gd name="connsiteY3" fmla="*/ 54382 h 71336"/>
                <a:gd name="connsiteX4" fmla="*/ 60007 w 344914"/>
                <a:gd name="connsiteY4" fmla="*/ 53620 h 71336"/>
                <a:gd name="connsiteX5" fmla="*/ 83248 w 344914"/>
                <a:gd name="connsiteY5" fmla="*/ 54191 h 71336"/>
                <a:gd name="connsiteX6" fmla="*/ 96393 w 344914"/>
                <a:gd name="connsiteY6" fmla="*/ 53239 h 71336"/>
                <a:gd name="connsiteX7" fmla="*/ 130464 w 344914"/>
                <a:gd name="connsiteY7" fmla="*/ 44455 h 71336"/>
                <a:gd name="connsiteX8" fmla="*/ 151848 w 344914"/>
                <a:gd name="connsiteY8" fmla="*/ 39566 h 71336"/>
                <a:gd name="connsiteX9" fmla="*/ 173423 w 344914"/>
                <a:gd name="connsiteY9" fmla="*/ 38768 h 71336"/>
                <a:gd name="connsiteX10" fmla="*/ 190834 w 344914"/>
                <a:gd name="connsiteY10" fmla="*/ 38974 h 71336"/>
                <a:gd name="connsiteX11" fmla="*/ 217818 w 344914"/>
                <a:gd name="connsiteY11" fmla="*/ 38727 h 71336"/>
                <a:gd name="connsiteX12" fmla="*/ 245745 w 344914"/>
                <a:gd name="connsiteY12" fmla="*/ 35128 h 71336"/>
                <a:gd name="connsiteX13" fmla="*/ 293336 w 344914"/>
                <a:gd name="connsiteY13" fmla="*/ 20771 h 71336"/>
                <a:gd name="connsiteX14" fmla="*/ 344833 w 344914"/>
                <a:gd name="connsiteY14" fmla="*/ 1949 h 71336"/>
                <a:gd name="connsiteX15" fmla="*/ 343595 w 344914"/>
                <a:gd name="connsiteY15" fmla="*/ 70469 h 71336"/>
                <a:gd name="connsiteX16" fmla="*/ 0 w 344914"/>
                <a:gd name="connsiteY16" fmla="*/ 71336 h 71336"/>
                <a:gd name="connsiteX17" fmla="*/ 571 w 344914"/>
                <a:gd name="connsiteY17" fmla="*/ 68669 h 71336"/>
                <a:gd name="connsiteX0" fmla="*/ 571 w 344914"/>
                <a:gd name="connsiteY0" fmla="*/ 66720 h 69387"/>
                <a:gd name="connsiteX1" fmla="*/ 16764 w 344914"/>
                <a:gd name="connsiteY1" fmla="*/ 61196 h 69387"/>
                <a:gd name="connsiteX2" fmla="*/ 36766 w 344914"/>
                <a:gd name="connsiteY2" fmla="*/ 55100 h 69387"/>
                <a:gd name="connsiteX3" fmla="*/ 49149 w 344914"/>
                <a:gd name="connsiteY3" fmla="*/ 52433 h 69387"/>
                <a:gd name="connsiteX4" fmla="*/ 60007 w 344914"/>
                <a:gd name="connsiteY4" fmla="*/ 51671 h 69387"/>
                <a:gd name="connsiteX5" fmla="*/ 83248 w 344914"/>
                <a:gd name="connsiteY5" fmla="*/ 52242 h 69387"/>
                <a:gd name="connsiteX6" fmla="*/ 96393 w 344914"/>
                <a:gd name="connsiteY6" fmla="*/ 51290 h 69387"/>
                <a:gd name="connsiteX7" fmla="*/ 130464 w 344914"/>
                <a:gd name="connsiteY7" fmla="*/ 42506 h 69387"/>
                <a:gd name="connsiteX8" fmla="*/ 151848 w 344914"/>
                <a:gd name="connsiteY8" fmla="*/ 37617 h 69387"/>
                <a:gd name="connsiteX9" fmla="*/ 173423 w 344914"/>
                <a:gd name="connsiteY9" fmla="*/ 36819 h 69387"/>
                <a:gd name="connsiteX10" fmla="*/ 190834 w 344914"/>
                <a:gd name="connsiteY10" fmla="*/ 37025 h 69387"/>
                <a:gd name="connsiteX11" fmla="*/ 217818 w 344914"/>
                <a:gd name="connsiteY11" fmla="*/ 36778 h 69387"/>
                <a:gd name="connsiteX12" fmla="*/ 245745 w 344914"/>
                <a:gd name="connsiteY12" fmla="*/ 33179 h 69387"/>
                <a:gd name="connsiteX13" fmla="*/ 293336 w 344914"/>
                <a:gd name="connsiteY13" fmla="*/ 18822 h 69387"/>
                <a:gd name="connsiteX14" fmla="*/ 344833 w 344914"/>
                <a:gd name="connsiteY14" fmla="*/ 0 h 69387"/>
                <a:gd name="connsiteX15" fmla="*/ 343595 w 344914"/>
                <a:gd name="connsiteY15" fmla="*/ 68520 h 69387"/>
                <a:gd name="connsiteX16" fmla="*/ 0 w 344914"/>
                <a:gd name="connsiteY16" fmla="*/ 69387 h 69387"/>
                <a:gd name="connsiteX17" fmla="*/ 571 w 344914"/>
                <a:gd name="connsiteY17" fmla="*/ 66720 h 69387"/>
                <a:gd name="connsiteX0" fmla="*/ 571 w 344466"/>
                <a:gd name="connsiteY0" fmla="*/ 66720 h 69387"/>
                <a:gd name="connsiteX1" fmla="*/ 16764 w 344466"/>
                <a:gd name="connsiteY1" fmla="*/ 61196 h 69387"/>
                <a:gd name="connsiteX2" fmla="*/ 36766 w 344466"/>
                <a:gd name="connsiteY2" fmla="*/ 55100 h 69387"/>
                <a:gd name="connsiteX3" fmla="*/ 49149 w 344466"/>
                <a:gd name="connsiteY3" fmla="*/ 52433 h 69387"/>
                <a:gd name="connsiteX4" fmla="*/ 60007 w 344466"/>
                <a:gd name="connsiteY4" fmla="*/ 51671 h 69387"/>
                <a:gd name="connsiteX5" fmla="*/ 83248 w 344466"/>
                <a:gd name="connsiteY5" fmla="*/ 52242 h 69387"/>
                <a:gd name="connsiteX6" fmla="*/ 96393 w 344466"/>
                <a:gd name="connsiteY6" fmla="*/ 51290 h 69387"/>
                <a:gd name="connsiteX7" fmla="*/ 130464 w 344466"/>
                <a:gd name="connsiteY7" fmla="*/ 42506 h 69387"/>
                <a:gd name="connsiteX8" fmla="*/ 151848 w 344466"/>
                <a:gd name="connsiteY8" fmla="*/ 37617 h 69387"/>
                <a:gd name="connsiteX9" fmla="*/ 173423 w 344466"/>
                <a:gd name="connsiteY9" fmla="*/ 36819 h 69387"/>
                <a:gd name="connsiteX10" fmla="*/ 190834 w 344466"/>
                <a:gd name="connsiteY10" fmla="*/ 37025 h 69387"/>
                <a:gd name="connsiteX11" fmla="*/ 217818 w 344466"/>
                <a:gd name="connsiteY11" fmla="*/ 36778 h 69387"/>
                <a:gd name="connsiteX12" fmla="*/ 245745 w 344466"/>
                <a:gd name="connsiteY12" fmla="*/ 33179 h 69387"/>
                <a:gd name="connsiteX13" fmla="*/ 293336 w 344466"/>
                <a:gd name="connsiteY13" fmla="*/ 18822 h 69387"/>
                <a:gd name="connsiteX14" fmla="*/ 344338 w 344466"/>
                <a:gd name="connsiteY14" fmla="*/ 0 h 69387"/>
                <a:gd name="connsiteX15" fmla="*/ 343595 w 344466"/>
                <a:gd name="connsiteY15" fmla="*/ 68520 h 69387"/>
                <a:gd name="connsiteX16" fmla="*/ 0 w 344466"/>
                <a:gd name="connsiteY16" fmla="*/ 69387 h 69387"/>
                <a:gd name="connsiteX17" fmla="*/ 571 w 344466"/>
                <a:gd name="connsiteY17" fmla="*/ 66720 h 69387"/>
                <a:gd name="connsiteX0" fmla="*/ 571 w 345397"/>
                <a:gd name="connsiteY0" fmla="*/ 66720 h 69387"/>
                <a:gd name="connsiteX1" fmla="*/ 16764 w 345397"/>
                <a:gd name="connsiteY1" fmla="*/ 61196 h 69387"/>
                <a:gd name="connsiteX2" fmla="*/ 36766 w 345397"/>
                <a:gd name="connsiteY2" fmla="*/ 55100 h 69387"/>
                <a:gd name="connsiteX3" fmla="*/ 49149 w 345397"/>
                <a:gd name="connsiteY3" fmla="*/ 52433 h 69387"/>
                <a:gd name="connsiteX4" fmla="*/ 60007 w 345397"/>
                <a:gd name="connsiteY4" fmla="*/ 51671 h 69387"/>
                <a:gd name="connsiteX5" fmla="*/ 83248 w 345397"/>
                <a:gd name="connsiteY5" fmla="*/ 52242 h 69387"/>
                <a:gd name="connsiteX6" fmla="*/ 96393 w 345397"/>
                <a:gd name="connsiteY6" fmla="*/ 51290 h 69387"/>
                <a:gd name="connsiteX7" fmla="*/ 130464 w 345397"/>
                <a:gd name="connsiteY7" fmla="*/ 42506 h 69387"/>
                <a:gd name="connsiteX8" fmla="*/ 151848 w 345397"/>
                <a:gd name="connsiteY8" fmla="*/ 37617 h 69387"/>
                <a:gd name="connsiteX9" fmla="*/ 173423 w 345397"/>
                <a:gd name="connsiteY9" fmla="*/ 36819 h 69387"/>
                <a:gd name="connsiteX10" fmla="*/ 190834 w 345397"/>
                <a:gd name="connsiteY10" fmla="*/ 37025 h 69387"/>
                <a:gd name="connsiteX11" fmla="*/ 217818 w 345397"/>
                <a:gd name="connsiteY11" fmla="*/ 36778 h 69387"/>
                <a:gd name="connsiteX12" fmla="*/ 245745 w 345397"/>
                <a:gd name="connsiteY12" fmla="*/ 33179 h 69387"/>
                <a:gd name="connsiteX13" fmla="*/ 293336 w 345397"/>
                <a:gd name="connsiteY13" fmla="*/ 18822 h 69387"/>
                <a:gd name="connsiteX14" fmla="*/ 344338 w 345397"/>
                <a:gd name="connsiteY14" fmla="*/ 0 h 69387"/>
                <a:gd name="connsiteX15" fmla="*/ 345215 w 345397"/>
                <a:gd name="connsiteY15" fmla="*/ 68520 h 69387"/>
                <a:gd name="connsiteX16" fmla="*/ 0 w 345397"/>
                <a:gd name="connsiteY16" fmla="*/ 69387 h 69387"/>
                <a:gd name="connsiteX17" fmla="*/ 571 w 345397"/>
                <a:gd name="connsiteY17" fmla="*/ 66720 h 6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5397" h="69387" extrusionOk="0">
                  <a:moveTo>
                    <a:pt x="571" y="66720"/>
                  </a:moveTo>
                  <a:lnTo>
                    <a:pt x="16764" y="61196"/>
                  </a:lnTo>
                  <a:lnTo>
                    <a:pt x="36766" y="55100"/>
                  </a:lnTo>
                  <a:lnTo>
                    <a:pt x="49149" y="52433"/>
                  </a:lnTo>
                  <a:lnTo>
                    <a:pt x="60007" y="51671"/>
                  </a:lnTo>
                  <a:lnTo>
                    <a:pt x="83248" y="52242"/>
                  </a:lnTo>
                  <a:lnTo>
                    <a:pt x="96393" y="51290"/>
                  </a:lnTo>
                  <a:lnTo>
                    <a:pt x="130464" y="42506"/>
                  </a:lnTo>
                  <a:lnTo>
                    <a:pt x="151848" y="37617"/>
                  </a:lnTo>
                  <a:lnTo>
                    <a:pt x="173423" y="36819"/>
                  </a:lnTo>
                  <a:lnTo>
                    <a:pt x="190834" y="37025"/>
                  </a:lnTo>
                  <a:lnTo>
                    <a:pt x="217818" y="36778"/>
                  </a:lnTo>
                  <a:cubicBezTo>
                    <a:pt x="227911" y="35353"/>
                    <a:pt x="236271" y="36861"/>
                    <a:pt x="245745" y="33179"/>
                  </a:cubicBezTo>
                  <a:cubicBezTo>
                    <a:pt x="259012" y="30751"/>
                    <a:pt x="276388" y="24164"/>
                    <a:pt x="293336" y="18822"/>
                  </a:cubicBezTo>
                  <a:cubicBezTo>
                    <a:pt x="312017" y="9869"/>
                    <a:pt x="332536" y="4358"/>
                    <a:pt x="344338" y="0"/>
                  </a:cubicBezTo>
                  <a:cubicBezTo>
                    <a:pt x="344710" y="23066"/>
                    <a:pt x="345834" y="45228"/>
                    <a:pt x="345215" y="68520"/>
                  </a:cubicBezTo>
                  <a:lnTo>
                    <a:pt x="0" y="69387"/>
                  </a:lnTo>
                  <a:lnTo>
                    <a:pt x="571" y="667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  <p:sp>
          <p:nvSpPr>
            <p:cNvPr id="179" name="Shape 184">
              <a:extLst>
                <a:ext uri="{FF2B5EF4-FFF2-40B4-BE49-F238E27FC236}">
                  <a16:creationId xmlns:a16="http://schemas.microsoft.com/office/drawing/2014/main" id="{658E69EC-5768-4E9D-AA85-E2D6311259FA}"/>
                </a:ext>
              </a:extLst>
            </p:cNvPr>
            <p:cNvSpPr/>
            <p:nvPr/>
          </p:nvSpPr>
          <p:spPr>
            <a:xfrm>
              <a:off x="-348191" y="6142646"/>
              <a:ext cx="5404086" cy="394496"/>
            </a:xfrm>
            <a:custGeom>
              <a:avLst/>
              <a:gdLst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3236 w 344803"/>
                <a:gd name="connsiteY3" fmla="*/ 36742 h 62383"/>
                <a:gd name="connsiteX4" fmla="*/ 218865 w 344803"/>
                <a:gd name="connsiteY4" fmla="*/ 38268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3236 w 344803"/>
                <a:gd name="connsiteY3" fmla="*/ 36742 h 62383"/>
                <a:gd name="connsiteX4" fmla="*/ 226039 w 344803"/>
                <a:gd name="connsiteY4" fmla="*/ 32851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64121 w 344803"/>
                <a:gd name="connsiteY3" fmla="*/ 31325 h 62383"/>
                <a:gd name="connsiteX4" fmla="*/ 226039 w 344803"/>
                <a:gd name="connsiteY4" fmla="*/ 32851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64121 w 344803"/>
                <a:gd name="connsiteY3" fmla="*/ 31325 h 62383"/>
                <a:gd name="connsiteX4" fmla="*/ 233955 w 344803"/>
                <a:gd name="connsiteY4" fmla="*/ 32851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64121 w 344803"/>
                <a:gd name="connsiteY3" fmla="*/ 31325 h 62383"/>
                <a:gd name="connsiteX4" fmla="*/ 240140 w 344803"/>
                <a:gd name="connsiteY4" fmla="*/ 27434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2247 w 344803"/>
                <a:gd name="connsiteY3" fmla="*/ 33582 h 62383"/>
                <a:gd name="connsiteX4" fmla="*/ 240140 w 344803"/>
                <a:gd name="connsiteY4" fmla="*/ 27434 h 62383"/>
                <a:gd name="connsiteX5" fmla="*/ 344803 w 344803"/>
                <a:gd name="connsiteY5" fmla="*/ 0 h 62383"/>
                <a:gd name="connsiteX0" fmla="*/ 0 w 344803"/>
                <a:gd name="connsiteY0" fmla="*/ 62383 h 62383"/>
                <a:gd name="connsiteX1" fmla="*/ 47924 w 344803"/>
                <a:gd name="connsiteY1" fmla="*/ 48647 h 62383"/>
                <a:gd name="connsiteX2" fmla="*/ 93102 w 344803"/>
                <a:gd name="connsiteY2" fmla="*/ 47426 h 62383"/>
                <a:gd name="connsiteX3" fmla="*/ 152247 w 344803"/>
                <a:gd name="connsiteY3" fmla="*/ 33582 h 62383"/>
                <a:gd name="connsiteX4" fmla="*/ 235687 w 344803"/>
                <a:gd name="connsiteY4" fmla="*/ 31046 h 62383"/>
                <a:gd name="connsiteX5" fmla="*/ 344803 w 344803"/>
                <a:gd name="connsiteY5" fmla="*/ 0 h 62383"/>
                <a:gd name="connsiteX0" fmla="*/ 0 w 343319"/>
                <a:gd name="connsiteY0" fmla="*/ 65543 h 65543"/>
                <a:gd name="connsiteX1" fmla="*/ 47924 w 343319"/>
                <a:gd name="connsiteY1" fmla="*/ 51807 h 65543"/>
                <a:gd name="connsiteX2" fmla="*/ 93102 w 343319"/>
                <a:gd name="connsiteY2" fmla="*/ 50586 h 65543"/>
                <a:gd name="connsiteX3" fmla="*/ 152247 w 343319"/>
                <a:gd name="connsiteY3" fmla="*/ 36742 h 65543"/>
                <a:gd name="connsiteX4" fmla="*/ 235687 w 343319"/>
                <a:gd name="connsiteY4" fmla="*/ 34206 h 65543"/>
                <a:gd name="connsiteX5" fmla="*/ 343319 w 343319"/>
                <a:gd name="connsiteY5" fmla="*/ 0 h 65543"/>
                <a:gd name="connsiteX0" fmla="*/ 0 w 344309"/>
                <a:gd name="connsiteY0" fmla="*/ 66446 h 66446"/>
                <a:gd name="connsiteX1" fmla="*/ 47924 w 344309"/>
                <a:gd name="connsiteY1" fmla="*/ 52710 h 66446"/>
                <a:gd name="connsiteX2" fmla="*/ 93102 w 344309"/>
                <a:gd name="connsiteY2" fmla="*/ 51489 h 66446"/>
                <a:gd name="connsiteX3" fmla="*/ 152247 w 344309"/>
                <a:gd name="connsiteY3" fmla="*/ 37645 h 66446"/>
                <a:gd name="connsiteX4" fmla="*/ 235687 w 344309"/>
                <a:gd name="connsiteY4" fmla="*/ 35109 h 66446"/>
                <a:gd name="connsiteX5" fmla="*/ 344309 w 344309"/>
                <a:gd name="connsiteY5" fmla="*/ 0 h 6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4309" h="66446" extrusionOk="0">
                  <a:moveTo>
                    <a:pt x="0" y="66446"/>
                  </a:moveTo>
                  <a:cubicBezTo>
                    <a:pt x="7987" y="64156"/>
                    <a:pt x="32407" y="55202"/>
                    <a:pt x="47924" y="52710"/>
                  </a:cubicBezTo>
                  <a:cubicBezTo>
                    <a:pt x="63441" y="50217"/>
                    <a:pt x="75715" y="54000"/>
                    <a:pt x="93102" y="51489"/>
                  </a:cubicBezTo>
                  <a:cubicBezTo>
                    <a:pt x="110489" y="48978"/>
                    <a:pt x="128483" y="40375"/>
                    <a:pt x="152247" y="37645"/>
                  </a:cubicBezTo>
                  <a:cubicBezTo>
                    <a:pt x="176011" y="34915"/>
                    <a:pt x="203635" y="38975"/>
                    <a:pt x="235687" y="35109"/>
                  </a:cubicBezTo>
                  <a:cubicBezTo>
                    <a:pt x="267738" y="31242"/>
                    <a:pt x="323195" y="4120"/>
                    <a:pt x="34430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>
                <a:latin typeface="Helvetica LT Std" panose="020B0504020202020204" pitchFamily="34" charset="0"/>
              </a:endParaRPr>
            </a:p>
          </p:txBody>
        </p:sp>
      </p:grpSp>
      <p:cxnSp>
        <p:nvCxnSpPr>
          <p:cNvPr id="15" name="Horizontal Line">
            <a:extLst>
              <a:ext uri="{FF2B5EF4-FFF2-40B4-BE49-F238E27FC236}">
                <a16:creationId xmlns:a16="http://schemas.microsoft.com/office/drawing/2014/main" id="{715E9892-FAC9-42BD-B0C3-000EAAA4FF8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897891" y="2748255"/>
            <a:ext cx="0" cy="347472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</p:cxn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4053A4F-F040-461A-9ACA-244FE35284D9}"/>
              </a:ext>
            </a:extLst>
          </p:cNvPr>
          <p:cNvGrpSpPr/>
          <p:nvPr/>
        </p:nvGrpSpPr>
        <p:grpSpPr>
          <a:xfrm>
            <a:off x="5187181" y="5554794"/>
            <a:ext cx="385045" cy="192024"/>
            <a:chOff x="848544" y="1650331"/>
            <a:chExt cx="5369185" cy="2713159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7593D807-2544-4870-B688-7CD732D5D97B}"/>
                </a:ext>
              </a:extLst>
            </p:cNvPr>
            <p:cNvSpPr/>
            <p:nvPr/>
          </p:nvSpPr>
          <p:spPr>
            <a:xfrm>
              <a:off x="2397904" y="1650331"/>
              <a:ext cx="3819825" cy="27131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endPara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173" name="Right Triangle 172">
              <a:extLst>
                <a:ext uri="{FF2B5EF4-FFF2-40B4-BE49-F238E27FC236}">
                  <a16:creationId xmlns:a16="http://schemas.microsoft.com/office/drawing/2014/main" id="{29681A10-2B8E-4D36-B989-5ABF4BBAF4C9}"/>
                </a:ext>
              </a:extLst>
            </p:cNvPr>
            <p:cNvSpPr/>
            <p:nvPr/>
          </p:nvSpPr>
          <p:spPr>
            <a:xfrm flipH="1">
              <a:off x="848544" y="1650331"/>
              <a:ext cx="1549360" cy="2713159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174" name="Shape 188">
            <a:extLst>
              <a:ext uri="{FF2B5EF4-FFF2-40B4-BE49-F238E27FC236}">
                <a16:creationId xmlns:a16="http://schemas.microsoft.com/office/drawing/2014/main" id="{B69D93AB-F3BA-430B-99FE-D0C840B2C0E9}"/>
              </a:ext>
            </a:extLst>
          </p:cNvPr>
          <p:cNvSpPr txBox="1">
            <a:spLocks/>
          </p:cNvSpPr>
          <p:nvPr/>
        </p:nvSpPr>
        <p:spPr>
          <a:xfrm rot="20410445">
            <a:off x="3573146" y="4071795"/>
            <a:ext cx="1404466" cy="568386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latin typeface="Helvetica LT Std" panose="020B0504020202020204" pitchFamily="34" charset="0"/>
              </a:rPr>
              <a:t>ILLUSTRATIVE VALUE ONLY</a:t>
            </a:r>
            <a:endParaRPr lang="en" sz="1100" b="1" dirty="0">
              <a:solidFill>
                <a:srgbClr val="FF0000"/>
              </a:solidFill>
              <a:latin typeface="Helvetica L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2755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4C6333-393E-4356-9542-2509686E5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US" dirty="0"/>
              <a:t>Illustrative Assessment Card #3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B1F407-8D2F-47BA-9BFD-6EBD29010A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37C67A-5E36-4DBD-B7D0-D38C4F6D018F}"/>
              </a:ext>
            </a:extLst>
          </p:cNvPr>
          <p:cNvCxnSpPr>
            <a:cxnSpLocks/>
          </p:cNvCxnSpPr>
          <p:nvPr/>
        </p:nvCxnSpPr>
        <p:spPr>
          <a:xfrm rot="755361">
            <a:off x="8159151" y="1232038"/>
            <a:ext cx="1296144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4C2A8B0-6619-45BE-9529-836DAE01AF46}"/>
              </a:ext>
            </a:extLst>
          </p:cNvPr>
          <p:cNvGrpSpPr/>
          <p:nvPr/>
        </p:nvGrpSpPr>
        <p:grpSpPr>
          <a:xfrm>
            <a:off x="561149" y="1941223"/>
            <a:ext cx="8777583" cy="4281752"/>
            <a:chOff x="561149" y="1941223"/>
            <a:chExt cx="8777583" cy="4281752"/>
          </a:xfrm>
        </p:grpSpPr>
        <p:sp>
          <p:nvSpPr>
            <p:cNvPr id="58" name="RbLeanShape Left Angle 225">
              <a:extLst>
                <a:ext uri="{FF2B5EF4-FFF2-40B4-BE49-F238E27FC236}">
                  <a16:creationId xmlns:a16="http://schemas.microsoft.com/office/drawing/2014/main" id="{034EB263-1996-4843-9C51-DAF21C68D749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561149" y="2268224"/>
              <a:ext cx="5336742" cy="242282"/>
            </a:xfrm>
            <a:custGeom>
              <a:avLst/>
              <a:gdLst>
                <a:gd name="connsiteX0" fmla="*/ 0 w 1270000"/>
                <a:gd name="connsiteY0" fmla="*/ 0 h 476250"/>
                <a:gd name="connsiteX1" fmla="*/ 1270000 w 1270000"/>
                <a:gd name="connsiteY1" fmla="*/ 0 h 476250"/>
                <a:gd name="connsiteX2" fmla="*/ 1270000 w 1270000"/>
                <a:gd name="connsiteY2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0000" h="476250">
                  <a:moveTo>
                    <a:pt x="0" y="0"/>
                  </a:moveTo>
                  <a:lnTo>
                    <a:pt x="1270000" y="0"/>
                  </a:lnTo>
                  <a:lnTo>
                    <a:pt x="1270000" y="476250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vert="horz" wrap="square" lIns="0" tIns="89999" rIns="0" bIns="0" rtlCol="0" anchor="t" anchorCtr="0">
              <a:noAutofit/>
            </a:bodyPr>
            <a:lstStyle/>
            <a:p>
              <a:pPr marL="0" marR="0" lvl="0" indent="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T Std" panose="020B0504020202020204" pitchFamily="34" charset="0"/>
              </a:endParaRPr>
            </a:p>
          </p:txBody>
        </p:sp>
        <p:cxnSp>
          <p:nvCxnSpPr>
            <p:cNvPr id="59" name="Horizontal Line">
              <a:extLst>
                <a:ext uri="{FF2B5EF4-FFF2-40B4-BE49-F238E27FC236}">
                  <a16:creationId xmlns:a16="http://schemas.microsoft.com/office/drawing/2014/main" id="{58EEAD29-192D-43FF-B702-9C7368755681}"/>
                </a:ext>
              </a:extLst>
            </p:cNvPr>
            <p:cNvCxnSpPr>
              <a:cxnSpLocks/>
            </p:cNvCxnSpPr>
            <p:nvPr>
              <p:custDataLst>
                <p:tags r:id="rId2"/>
              </p:custDataLst>
            </p:nvPr>
          </p:nvCxnSpPr>
          <p:spPr>
            <a:xfrm>
              <a:off x="5897891" y="2748255"/>
              <a:ext cx="0" cy="347472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7D3E038-667D-4881-A410-DCD4F448D09A}"/>
                </a:ext>
              </a:extLst>
            </p:cNvPr>
            <p:cNvCxnSpPr/>
            <p:nvPr/>
          </p:nvCxnSpPr>
          <p:spPr>
            <a:xfrm>
              <a:off x="5779582" y="2612619"/>
              <a:ext cx="3559150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61" name="Textframe 17">
              <a:extLst>
                <a:ext uri="{FF2B5EF4-FFF2-40B4-BE49-F238E27FC236}">
                  <a16:creationId xmlns:a16="http://schemas.microsoft.com/office/drawing/2014/main" id="{BF797516-C67C-4E32-9066-69A8869CA704}"/>
                </a:ext>
              </a:extLst>
            </p:cNvPr>
            <p:cNvSpPr txBox="1"/>
            <p:nvPr/>
          </p:nvSpPr>
          <p:spPr>
            <a:xfrm>
              <a:off x="6100581" y="2285934"/>
              <a:ext cx="3131367" cy="21467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93000"/>
                </a:lnSpc>
              </a:pPr>
              <a:r>
                <a:rPr lang="en-GB" altLang="zh-CN" sz="1500" dirty="0">
                  <a:latin typeface="Helvetica LT Std" panose="020B0504020202020204" pitchFamily="34" charset="0"/>
                  <a:ea typeface="宋体" panose="02010600030101010101" pitchFamily="2" charset="-122"/>
                  <a:cs typeface="Arial" pitchFamily="34" charset="0"/>
                </a:rPr>
                <a:t>Comments</a:t>
              </a:r>
              <a:endParaRPr lang="en-GB" altLang="zh-CN" sz="1500" baseline="3000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endParaRPr>
            </a:p>
          </p:txBody>
        </p:sp>
        <p:sp>
          <p:nvSpPr>
            <p:cNvPr id="62" name="Text Placeholder 2">
              <a:extLst>
                <a:ext uri="{FF2B5EF4-FFF2-40B4-BE49-F238E27FC236}">
                  <a16:creationId xmlns:a16="http://schemas.microsoft.com/office/drawing/2014/main" id="{DFFDE03B-14D4-41E6-A0C7-740686F93C4C}"/>
                </a:ext>
              </a:extLst>
            </p:cNvPr>
            <p:cNvSpPr txBox="1">
              <a:spLocks/>
            </p:cNvSpPr>
            <p:nvPr/>
          </p:nvSpPr>
          <p:spPr>
            <a:xfrm>
              <a:off x="569635" y="1941223"/>
              <a:ext cx="8769096" cy="214674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3000"/>
                </a:lnSpc>
                <a:spcBef>
                  <a:spcPts val="0"/>
                </a:spcBef>
                <a:buFont typeface="Arial" pitchFamily="34" charset="0"/>
                <a:buNone/>
                <a:defRPr lang="en-US" sz="1900" b="0" kern="1200">
                  <a:solidFill>
                    <a:schemeClr val="bg1">
                      <a:lumMod val="75000"/>
                    </a:schemeClr>
                  </a:solidFill>
                  <a:latin typeface="Helvetica LT Std" panose="020B0504020202020204" pitchFamily="34" charset="0"/>
                  <a:ea typeface="+mn-ea"/>
                  <a:cs typeface="Arial" panose="020B0604020202020204" pitchFamily="34" charset="0"/>
                </a:defRPr>
              </a:lvl1pPr>
              <a:lvl2pPr marL="230400" indent="-230400" algn="l" defTabSz="914400" rtl="0" eaLnBrk="1" latinLnBrk="0" hangingPunct="1">
                <a:lnSpc>
                  <a:spcPct val="93000"/>
                </a:lnSpc>
                <a:spcBef>
                  <a:spcPts val="1200"/>
                </a:spcBef>
                <a:buFont typeface="Arial Narrow" pitchFamily="34" charset="0"/>
                <a:buChar char="&gt;"/>
                <a:defRPr lang="en-US" sz="2100" b="0" kern="1200" dirty="0" smtClean="0">
                  <a:solidFill>
                    <a:schemeClr val="tx1"/>
                  </a:solidFill>
                  <a:latin typeface="Helvetica LT Std" panose="020B0504020202020204" pitchFamily="34" charset="0"/>
                  <a:ea typeface="+mn-ea"/>
                  <a:cs typeface="Arial" panose="020B0604020202020204" pitchFamily="34" charset="0"/>
                </a:defRPr>
              </a:lvl2pPr>
              <a:lvl3pPr marL="482400" indent="-234000" algn="l" defTabSz="914400" rtl="0" eaLnBrk="1" latinLnBrk="0" hangingPunct="1">
                <a:lnSpc>
                  <a:spcPct val="93000"/>
                </a:lnSpc>
                <a:spcBef>
                  <a:spcPts val="400"/>
                </a:spcBef>
                <a:buFont typeface="Arial Narrow" pitchFamily="34" charset="0"/>
                <a:buChar char="–"/>
                <a:defRPr lang="en-US" sz="2100" b="0" kern="1200" dirty="0" smtClean="0">
                  <a:solidFill>
                    <a:schemeClr val="tx1"/>
                  </a:solidFill>
                  <a:latin typeface="Helvetica LT Std" panose="020B0504020202020204" pitchFamily="34" charset="0"/>
                  <a:ea typeface="+mn-ea"/>
                  <a:cs typeface="Arial" panose="020B0604020202020204" pitchFamily="34" charset="0"/>
                </a:defRPr>
              </a:lvl3pPr>
              <a:lvl4pPr marL="698400" indent="-201600" algn="l" defTabSz="914400" rtl="0" eaLnBrk="1" latinLnBrk="0" hangingPunct="1">
                <a:lnSpc>
                  <a:spcPct val="93000"/>
                </a:lnSpc>
                <a:spcBef>
                  <a:spcPts val="200"/>
                </a:spcBef>
                <a:buFont typeface="Arial Narrow" pitchFamily="34" charset="0"/>
                <a:buChar char="-"/>
                <a:defRPr lang="en-US" sz="2100" b="0" kern="1200" dirty="0">
                  <a:solidFill>
                    <a:schemeClr val="tx1"/>
                  </a:solidFill>
                  <a:latin typeface="Helvetica LT Std" panose="020B0504020202020204" pitchFamily="34" charset="0"/>
                  <a:ea typeface="+mn-ea"/>
                  <a:cs typeface="Arial" panose="020B0604020202020204" pitchFamily="34" charset="0"/>
                </a:defRPr>
              </a:lvl4pPr>
              <a:lvl5pPr marL="698400" indent="0" algn="l" defTabSz="914400" rtl="0" eaLnBrk="1" latinLnBrk="0" hangingPunct="1">
                <a:lnSpc>
                  <a:spcPct val="93000"/>
                </a:lnSpc>
                <a:spcBef>
                  <a:spcPts val="0"/>
                </a:spcBef>
                <a:buFont typeface="Arial" pitchFamily="34" charset="0"/>
                <a:buNone/>
                <a:defRPr sz="17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n-US" sz="1500" b="1" dirty="0">
                  <a:solidFill>
                    <a:schemeClr val="tx1"/>
                  </a:solidFill>
                </a:rPr>
                <a:t>xxx</a:t>
              </a:r>
            </a:p>
          </p:txBody>
        </p:sp>
      </p:grpSp>
      <p:sp>
        <p:nvSpPr>
          <p:cNvPr id="96" name="Textframe 17">
            <a:extLst>
              <a:ext uri="{FF2B5EF4-FFF2-40B4-BE49-F238E27FC236}">
                <a16:creationId xmlns:a16="http://schemas.microsoft.com/office/drawing/2014/main" id="{4750BE95-6D4B-4E6A-88AA-F41B989E5662}"/>
              </a:ext>
            </a:extLst>
          </p:cNvPr>
          <p:cNvSpPr txBox="1"/>
          <p:nvPr/>
        </p:nvSpPr>
        <p:spPr>
          <a:xfrm>
            <a:off x="6100581" y="2893821"/>
            <a:ext cx="3131367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lnSpc>
                <a:spcPct val="93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altLang="zh-CN" b="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D350312-9B81-4733-AD4C-A2D6AA5F37AE}"/>
              </a:ext>
            </a:extLst>
          </p:cNvPr>
          <p:cNvSpPr/>
          <p:nvPr/>
        </p:nvSpPr>
        <p:spPr>
          <a:xfrm rot="16200000">
            <a:off x="-139201" y="3697068"/>
            <a:ext cx="1895653" cy="477971"/>
          </a:xfrm>
          <a:prstGeom prst="rect">
            <a:avLst/>
          </a:prstGeom>
          <a:solidFill>
            <a:schemeClr val="tx1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E1C1F77-7577-4F73-B5D0-8E8BD095C5BF}"/>
              </a:ext>
            </a:extLst>
          </p:cNvPr>
          <p:cNvSpPr/>
          <p:nvPr/>
        </p:nvSpPr>
        <p:spPr>
          <a:xfrm rot="16200000">
            <a:off x="302791" y="5336349"/>
            <a:ext cx="1011671" cy="477971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algn="r">
              <a:lnSpc>
                <a:spcPct val="9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71" name="Shape 312">
            <a:extLst>
              <a:ext uri="{FF2B5EF4-FFF2-40B4-BE49-F238E27FC236}">
                <a16:creationId xmlns:a16="http://schemas.microsoft.com/office/drawing/2014/main" id="{68A2E34A-87E3-43AE-AD3E-39FAFF491425}"/>
              </a:ext>
            </a:extLst>
          </p:cNvPr>
          <p:cNvCxnSpPr/>
          <p:nvPr/>
        </p:nvCxnSpPr>
        <p:spPr>
          <a:xfrm>
            <a:off x="1286979" y="3531100"/>
            <a:ext cx="43861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2" name="Shape 312">
            <a:extLst>
              <a:ext uri="{FF2B5EF4-FFF2-40B4-BE49-F238E27FC236}">
                <a16:creationId xmlns:a16="http://schemas.microsoft.com/office/drawing/2014/main" id="{F3845891-1F12-41B5-A657-CAD58426EFED}"/>
              </a:ext>
            </a:extLst>
          </p:cNvPr>
          <p:cNvCxnSpPr>
            <a:cxnSpLocks/>
          </p:cNvCxnSpPr>
          <p:nvPr/>
        </p:nvCxnSpPr>
        <p:spPr>
          <a:xfrm>
            <a:off x="1286979" y="4009803"/>
            <a:ext cx="43861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5" name="Shape 312">
            <a:extLst>
              <a:ext uri="{FF2B5EF4-FFF2-40B4-BE49-F238E27FC236}">
                <a16:creationId xmlns:a16="http://schemas.microsoft.com/office/drawing/2014/main" id="{0E12B0D2-C719-47B0-A5BB-36803117C9F0}"/>
              </a:ext>
            </a:extLst>
          </p:cNvPr>
          <p:cNvCxnSpPr>
            <a:cxnSpLocks/>
          </p:cNvCxnSpPr>
          <p:nvPr/>
        </p:nvCxnSpPr>
        <p:spPr>
          <a:xfrm>
            <a:off x="569634" y="4986171"/>
            <a:ext cx="508697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6" name="Shape 312">
            <a:extLst>
              <a:ext uri="{FF2B5EF4-FFF2-40B4-BE49-F238E27FC236}">
                <a16:creationId xmlns:a16="http://schemas.microsoft.com/office/drawing/2014/main" id="{200A2237-2903-4F10-A6F5-780C629012F3}"/>
              </a:ext>
            </a:extLst>
          </p:cNvPr>
          <p:cNvCxnSpPr>
            <a:cxnSpLocks/>
          </p:cNvCxnSpPr>
          <p:nvPr/>
        </p:nvCxnSpPr>
        <p:spPr>
          <a:xfrm>
            <a:off x="1286979" y="4489061"/>
            <a:ext cx="43861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78" name="Shape 312">
            <a:extLst>
              <a:ext uri="{FF2B5EF4-FFF2-40B4-BE49-F238E27FC236}">
                <a16:creationId xmlns:a16="http://schemas.microsoft.com/office/drawing/2014/main" id="{C0AE5FDB-A5D7-45C0-8767-AD45E6AB16A7}"/>
              </a:ext>
            </a:extLst>
          </p:cNvPr>
          <p:cNvCxnSpPr>
            <a:cxnSpLocks/>
          </p:cNvCxnSpPr>
          <p:nvPr/>
        </p:nvCxnSpPr>
        <p:spPr>
          <a:xfrm>
            <a:off x="1286979" y="5629722"/>
            <a:ext cx="43861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82" name="Shape 312">
            <a:extLst>
              <a:ext uri="{FF2B5EF4-FFF2-40B4-BE49-F238E27FC236}">
                <a16:creationId xmlns:a16="http://schemas.microsoft.com/office/drawing/2014/main" id="{15D2C4AA-1C90-430D-AAEA-2D59C7FD841B}"/>
              </a:ext>
            </a:extLst>
          </p:cNvPr>
          <p:cNvCxnSpPr>
            <a:cxnSpLocks/>
          </p:cNvCxnSpPr>
          <p:nvPr/>
        </p:nvCxnSpPr>
        <p:spPr>
          <a:xfrm>
            <a:off x="569634" y="2859699"/>
            <a:ext cx="5086976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9B3589C-067B-41B8-9D73-3153A7999AAC}"/>
              </a:ext>
            </a:extLst>
          </p:cNvPr>
          <p:cNvSpPr/>
          <p:nvPr/>
        </p:nvSpPr>
        <p:spPr>
          <a:xfrm>
            <a:off x="1339900" y="2467710"/>
            <a:ext cx="1866805" cy="28621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t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Assessment Dimensions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17D7D2C-3FFE-438C-89A6-6C5B4A861A68}"/>
              </a:ext>
            </a:extLst>
          </p:cNvPr>
          <p:cNvSpPr/>
          <p:nvPr/>
        </p:nvSpPr>
        <p:spPr>
          <a:xfrm>
            <a:off x="3656856" y="2467710"/>
            <a:ext cx="1848028" cy="28621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t"/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Illustrative or Sample Scoring Criteria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E19010D-9BD4-443B-9538-5128150588B4}"/>
              </a:ext>
            </a:extLst>
          </p:cNvPr>
          <p:cNvSpPr/>
          <p:nvPr/>
        </p:nvSpPr>
        <p:spPr>
          <a:xfrm>
            <a:off x="1258840" y="2988227"/>
            <a:ext cx="2181992" cy="459544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45B6C8D-565C-4C15-A160-25DDDDC7F9E8}"/>
              </a:ext>
            </a:extLst>
          </p:cNvPr>
          <p:cNvSpPr/>
          <p:nvPr/>
        </p:nvSpPr>
        <p:spPr>
          <a:xfrm>
            <a:off x="3728864" y="3062254"/>
            <a:ext cx="1872208" cy="31149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2" rIns="0" bIns="0" rtlCol="0" anchor="b"/>
          <a:lstStyle/>
          <a:p>
            <a:pPr>
              <a:lnSpc>
                <a:spcPct val="7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D25E0DC-52D8-4297-B389-ED26EFD89CDA}"/>
              </a:ext>
            </a:extLst>
          </p:cNvPr>
          <p:cNvSpPr/>
          <p:nvPr/>
        </p:nvSpPr>
        <p:spPr>
          <a:xfrm>
            <a:off x="1258840" y="3614428"/>
            <a:ext cx="2181992" cy="31148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0BBD2E6-479A-4D31-8E54-393A5E312888}"/>
              </a:ext>
            </a:extLst>
          </p:cNvPr>
          <p:cNvSpPr/>
          <p:nvPr/>
        </p:nvSpPr>
        <p:spPr>
          <a:xfrm>
            <a:off x="3728864" y="3614983"/>
            <a:ext cx="1872208" cy="311490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2" rIns="0" bIns="0" rtlCol="0" anchor="ctr"/>
          <a:lstStyle/>
          <a:p>
            <a:pPr algn="ctr">
              <a:lnSpc>
                <a:spcPct val="7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4"/>
                </a:solidFill>
                <a:latin typeface="Helvetica LT Std" panose="020B0504020202020204" pitchFamily="34" charset="0"/>
                <a:cs typeface="Arial" pitchFamily="34" charset="0"/>
              </a:rPr>
              <a:t>Knock-out factor (KOF)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70C0D52-C950-4E62-BE82-C0AF0396F228}"/>
              </a:ext>
            </a:extLst>
          </p:cNvPr>
          <p:cNvSpPr/>
          <p:nvPr/>
        </p:nvSpPr>
        <p:spPr>
          <a:xfrm>
            <a:off x="1258840" y="4093132"/>
            <a:ext cx="2181992" cy="31148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5AE2F30-5F77-4E12-849B-DD5698D85F22}"/>
              </a:ext>
            </a:extLst>
          </p:cNvPr>
          <p:cNvSpPr/>
          <p:nvPr/>
        </p:nvSpPr>
        <p:spPr>
          <a:xfrm>
            <a:off x="3728864" y="4094242"/>
            <a:ext cx="1872208" cy="31149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2" rIns="0" bIns="0" rtlCol="0" anchor="b"/>
          <a:lstStyle/>
          <a:p>
            <a:pPr>
              <a:lnSpc>
                <a:spcPct val="7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096E61A-5E81-4A32-B236-72AE8544A1FC}"/>
              </a:ext>
            </a:extLst>
          </p:cNvPr>
          <p:cNvSpPr/>
          <p:nvPr/>
        </p:nvSpPr>
        <p:spPr>
          <a:xfrm>
            <a:off x="1258840" y="5713047"/>
            <a:ext cx="2181992" cy="31148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9333CCA-8F51-4052-A4CD-499D7F8B027E}"/>
              </a:ext>
            </a:extLst>
          </p:cNvPr>
          <p:cNvSpPr/>
          <p:nvPr/>
        </p:nvSpPr>
        <p:spPr>
          <a:xfrm>
            <a:off x="3728864" y="5715830"/>
            <a:ext cx="1872208" cy="31149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>
              <a:lnSpc>
                <a:spcPct val="7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772D160-D3CB-4938-B8E6-B202AA29FA9C}"/>
              </a:ext>
            </a:extLst>
          </p:cNvPr>
          <p:cNvSpPr/>
          <p:nvPr/>
        </p:nvSpPr>
        <p:spPr>
          <a:xfrm>
            <a:off x="1258840" y="4572390"/>
            <a:ext cx="2181992" cy="311489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80F46CB-1334-4251-9D55-F1BBB149DB24}"/>
              </a:ext>
            </a:extLst>
          </p:cNvPr>
          <p:cNvSpPr/>
          <p:nvPr/>
        </p:nvSpPr>
        <p:spPr>
          <a:xfrm>
            <a:off x="3728864" y="4591352"/>
            <a:ext cx="1872208" cy="311490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2" rIns="0" bIns="0" rtlCol="0" anchor="ctr"/>
          <a:lstStyle/>
          <a:p>
            <a:pPr algn="ctr">
              <a:lnSpc>
                <a:spcPct val="7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4"/>
                </a:solidFill>
                <a:latin typeface="Helvetica LT Std" panose="020B0504020202020204" pitchFamily="34" charset="0"/>
                <a:cs typeface="Arial" pitchFamily="34" charset="0"/>
              </a:rPr>
              <a:t>Knock-out factor (KOF)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FCEAE48-6DF4-4018-A3A3-74497FD7CFB7}"/>
              </a:ext>
            </a:extLst>
          </p:cNvPr>
          <p:cNvSpPr/>
          <p:nvPr/>
        </p:nvSpPr>
        <p:spPr>
          <a:xfrm>
            <a:off x="1258840" y="5069500"/>
            <a:ext cx="2181992" cy="47689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7145556-439F-4E99-9D9A-6AFA4C15B03D}"/>
              </a:ext>
            </a:extLst>
          </p:cNvPr>
          <p:cNvSpPr/>
          <p:nvPr/>
        </p:nvSpPr>
        <p:spPr>
          <a:xfrm>
            <a:off x="3728864" y="5069499"/>
            <a:ext cx="1872208" cy="476894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2" rIns="0" bIns="0" rtlCol="0" anchor="ctr"/>
          <a:lstStyle/>
          <a:p>
            <a:pPr algn="ctr">
              <a:lnSpc>
                <a:spcPct val="70000"/>
              </a:lnSpc>
              <a:spcBef>
                <a:spcPts val="300"/>
              </a:spcBef>
            </a:pPr>
            <a:r>
              <a:rPr lang="en-US" sz="1100" dirty="0">
                <a:solidFill>
                  <a:schemeClr val="accent4"/>
                </a:solidFill>
                <a:latin typeface="Helvetica LT Std" panose="020B0504020202020204" pitchFamily="34" charset="0"/>
                <a:cs typeface="Arial" pitchFamily="34" charset="0"/>
              </a:rPr>
              <a:t>Knock-out factor (KOF)</a:t>
            </a:r>
          </a:p>
        </p:txBody>
      </p:sp>
      <p:sp>
        <p:nvSpPr>
          <p:cNvPr id="99" name="Shape 183">
            <a:extLst>
              <a:ext uri="{FF2B5EF4-FFF2-40B4-BE49-F238E27FC236}">
                <a16:creationId xmlns:a16="http://schemas.microsoft.com/office/drawing/2014/main" id="{32058ED0-226C-401A-9218-7F0ED8A83229}"/>
              </a:ext>
            </a:extLst>
          </p:cNvPr>
          <p:cNvSpPr/>
          <p:nvPr/>
        </p:nvSpPr>
        <p:spPr>
          <a:xfrm>
            <a:off x="488504" y="5693712"/>
            <a:ext cx="5400252" cy="418898"/>
          </a:xfrm>
          <a:custGeom>
            <a:avLst/>
            <a:gdLst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1826 w 345948"/>
              <a:gd name="connsiteY7" fmla="*/ 26479 h 52006"/>
              <a:gd name="connsiteX8" fmla="*/ 151848 w 345948"/>
              <a:gd name="connsiteY8" fmla="*/ 20236 h 52006"/>
              <a:gd name="connsiteX9" fmla="*/ 161163 w 345948"/>
              <a:gd name="connsiteY9" fmla="*/ 23050 h 52006"/>
              <a:gd name="connsiteX10" fmla="*/ 176593 w 345948"/>
              <a:gd name="connsiteY10" fmla="*/ 24384 h 52006"/>
              <a:gd name="connsiteX11" fmla="*/ 193929 w 345948"/>
              <a:gd name="connsiteY11" fmla="*/ 26098 h 52006"/>
              <a:gd name="connsiteX12" fmla="*/ 213360 w 345948"/>
              <a:gd name="connsiteY12" fmla="*/ 25717 h 52006"/>
              <a:gd name="connsiteX13" fmla="*/ 245745 w 345948"/>
              <a:gd name="connsiteY13" fmla="*/ 20764 h 52006"/>
              <a:gd name="connsiteX14" fmla="*/ 264604 w 345948"/>
              <a:gd name="connsiteY14" fmla="*/ 17145 h 52006"/>
              <a:gd name="connsiteX15" fmla="*/ 345948 w 345948"/>
              <a:gd name="connsiteY15" fmla="*/ 0 h 52006"/>
              <a:gd name="connsiteX16" fmla="*/ 345948 w 345948"/>
              <a:gd name="connsiteY16" fmla="*/ 51816 h 52006"/>
              <a:gd name="connsiteX17" fmla="*/ 0 w 345948"/>
              <a:gd name="connsiteY17" fmla="*/ 52006 h 52006"/>
              <a:gd name="connsiteX18" fmla="*/ 571 w 345948"/>
              <a:gd name="connsiteY18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61163 w 345948"/>
              <a:gd name="connsiteY9" fmla="*/ 23050 h 52006"/>
              <a:gd name="connsiteX10" fmla="*/ 176593 w 345948"/>
              <a:gd name="connsiteY10" fmla="*/ 24384 h 52006"/>
              <a:gd name="connsiteX11" fmla="*/ 193929 w 345948"/>
              <a:gd name="connsiteY11" fmla="*/ 26098 h 52006"/>
              <a:gd name="connsiteX12" fmla="*/ 213360 w 345948"/>
              <a:gd name="connsiteY12" fmla="*/ 25717 h 52006"/>
              <a:gd name="connsiteX13" fmla="*/ 245745 w 345948"/>
              <a:gd name="connsiteY13" fmla="*/ 20764 h 52006"/>
              <a:gd name="connsiteX14" fmla="*/ 264604 w 345948"/>
              <a:gd name="connsiteY14" fmla="*/ 17145 h 52006"/>
              <a:gd name="connsiteX15" fmla="*/ 345948 w 345948"/>
              <a:gd name="connsiteY15" fmla="*/ 0 h 52006"/>
              <a:gd name="connsiteX16" fmla="*/ 345948 w 345948"/>
              <a:gd name="connsiteY16" fmla="*/ 51816 h 52006"/>
              <a:gd name="connsiteX17" fmla="*/ 0 w 345948"/>
              <a:gd name="connsiteY17" fmla="*/ 52006 h 52006"/>
              <a:gd name="connsiteX18" fmla="*/ 571 w 345948"/>
              <a:gd name="connsiteY18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76593 w 345948"/>
              <a:gd name="connsiteY10" fmla="*/ 24384 h 52006"/>
              <a:gd name="connsiteX11" fmla="*/ 193929 w 345948"/>
              <a:gd name="connsiteY11" fmla="*/ 26098 h 52006"/>
              <a:gd name="connsiteX12" fmla="*/ 213360 w 345948"/>
              <a:gd name="connsiteY12" fmla="*/ 25717 h 52006"/>
              <a:gd name="connsiteX13" fmla="*/ 245745 w 345948"/>
              <a:gd name="connsiteY13" fmla="*/ 20764 h 52006"/>
              <a:gd name="connsiteX14" fmla="*/ 264604 w 345948"/>
              <a:gd name="connsiteY14" fmla="*/ 17145 h 52006"/>
              <a:gd name="connsiteX15" fmla="*/ 345948 w 345948"/>
              <a:gd name="connsiteY15" fmla="*/ 0 h 52006"/>
              <a:gd name="connsiteX16" fmla="*/ 345948 w 345948"/>
              <a:gd name="connsiteY16" fmla="*/ 51816 h 52006"/>
              <a:gd name="connsiteX17" fmla="*/ 0 w 345948"/>
              <a:gd name="connsiteY17" fmla="*/ 52006 h 52006"/>
              <a:gd name="connsiteX18" fmla="*/ 571 w 345948"/>
              <a:gd name="connsiteY18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193929 w 345948"/>
              <a:gd name="connsiteY11" fmla="*/ 26098 h 52006"/>
              <a:gd name="connsiteX12" fmla="*/ 213360 w 345948"/>
              <a:gd name="connsiteY12" fmla="*/ 25717 h 52006"/>
              <a:gd name="connsiteX13" fmla="*/ 245745 w 345948"/>
              <a:gd name="connsiteY13" fmla="*/ 20764 h 52006"/>
              <a:gd name="connsiteX14" fmla="*/ 264604 w 345948"/>
              <a:gd name="connsiteY14" fmla="*/ 17145 h 52006"/>
              <a:gd name="connsiteX15" fmla="*/ 345948 w 345948"/>
              <a:gd name="connsiteY15" fmla="*/ 0 h 52006"/>
              <a:gd name="connsiteX16" fmla="*/ 345948 w 345948"/>
              <a:gd name="connsiteY16" fmla="*/ 51816 h 52006"/>
              <a:gd name="connsiteX17" fmla="*/ 0 w 345948"/>
              <a:gd name="connsiteY17" fmla="*/ 52006 h 52006"/>
              <a:gd name="connsiteX18" fmla="*/ 571 w 345948"/>
              <a:gd name="connsiteY18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3360 w 345948"/>
              <a:gd name="connsiteY11" fmla="*/ 25717 h 52006"/>
              <a:gd name="connsiteX12" fmla="*/ 245745 w 345948"/>
              <a:gd name="connsiteY12" fmla="*/ 20764 h 52006"/>
              <a:gd name="connsiteX13" fmla="*/ 264604 w 345948"/>
              <a:gd name="connsiteY13" fmla="*/ 17145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7818 w 345948"/>
              <a:gd name="connsiteY11" fmla="*/ 19397 h 52006"/>
              <a:gd name="connsiteX12" fmla="*/ 245745 w 345948"/>
              <a:gd name="connsiteY12" fmla="*/ 20764 h 52006"/>
              <a:gd name="connsiteX13" fmla="*/ 264604 w 345948"/>
              <a:gd name="connsiteY13" fmla="*/ 17145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7818 w 345948"/>
              <a:gd name="connsiteY11" fmla="*/ 19397 h 52006"/>
              <a:gd name="connsiteX12" fmla="*/ 248098 w 345948"/>
              <a:gd name="connsiteY12" fmla="*/ 15121 h 52006"/>
              <a:gd name="connsiteX13" fmla="*/ 264604 w 345948"/>
              <a:gd name="connsiteY13" fmla="*/ 17145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7818 w 345948"/>
              <a:gd name="connsiteY11" fmla="*/ 19397 h 52006"/>
              <a:gd name="connsiteX12" fmla="*/ 248098 w 345948"/>
              <a:gd name="connsiteY12" fmla="*/ 15121 h 52006"/>
              <a:gd name="connsiteX13" fmla="*/ 264604 w 345948"/>
              <a:gd name="connsiteY13" fmla="*/ 17145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7818 w 345948"/>
              <a:gd name="connsiteY11" fmla="*/ 19397 h 52006"/>
              <a:gd name="connsiteX12" fmla="*/ 245745 w 345948"/>
              <a:gd name="connsiteY12" fmla="*/ 15798 h 52006"/>
              <a:gd name="connsiteX13" fmla="*/ 264604 w 345948"/>
              <a:gd name="connsiteY13" fmla="*/ 17145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7818 w 345948"/>
              <a:gd name="connsiteY11" fmla="*/ 19397 h 52006"/>
              <a:gd name="connsiteX12" fmla="*/ 245745 w 345948"/>
              <a:gd name="connsiteY12" fmla="*/ 15798 h 52006"/>
              <a:gd name="connsiteX13" fmla="*/ 264604 w 345948"/>
              <a:gd name="connsiteY13" fmla="*/ 17145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49339 h 52006"/>
              <a:gd name="connsiteX1" fmla="*/ 16764 w 345948"/>
              <a:gd name="connsiteY1" fmla="*/ 43815 h 52006"/>
              <a:gd name="connsiteX2" fmla="*/ 36766 w 345948"/>
              <a:gd name="connsiteY2" fmla="*/ 37719 h 52006"/>
              <a:gd name="connsiteX3" fmla="*/ 49149 w 345948"/>
              <a:gd name="connsiteY3" fmla="*/ 35052 h 52006"/>
              <a:gd name="connsiteX4" fmla="*/ 60007 w 345948"/>
              <a:gd name="connsiteY4" fmla="*/ 34290 h 52006"/>
              <a:gd name="connsiteX5" fmla="*/ 83248 w 345948"/>
              <a:gd name="connsiteY5" fmla="*/ 34861 h 52006"/>
              <a:gd name="connsiteX6" fmla="*/ 96393 w 345948"/>
              <a:gd name="connsiteY6" fmla="*/ 33909 h 52006"/>
              <a:gd name="connsiteX7" fmla="*/ 130464 w 345948"/>
              <a:gd name="connsiteY7" fmla="*/ 25125 h 52006"/>
              <a:gd name="connsiteX8" fmla="*/ 151848 w 345948"/>
              <a:gd name="connsiteY8" fmla="*/ 20236 h 52006"/>
              <a:gd name="connsiteX9" fmla="*/ 173423 w 345948"/>
              <a:gd name="connsiteY9" fmla="*/ 19438 h 52006"/>
              <a:gd name="connsiteX10" fmla="*/ 190834 w 345948"/>
              <a:gd name="connsiteY10" fmla="*/ 19644 h 52006"/>
              <a:gd name="connsiteX11" fmla="*/ 217818 w 345948"/>
              <a:gd name="connsiteY11" fmla="*/ 19397 h 52006"/>
              <a:gd name="connsiteX12" fmla="*/ 245745 w 345948"/>
              <a:gd name="connsiteY12" fmla="*/ 15798 h 52006"/>
              <a:gd name="connsiteX13" fmla="*/ 280826 w 345948"/>
              <a:gd name="connsiteY13" fmla="*/ 6988 h 52006"/>
              <a:gd name="connsiteX14" fmla="*/ 345948 w 345948"/>
              <a:gd name="connsiteY14" fmla="*/ 0 h 52006"/>
              <a:gd name="connsiteX15" fmla="*/ 345948 w 345948"/>
              <a:gd name="connsiteY15" fmla="*/ 51816 h 52006"/>
              <a:gd name="connsiteX16" fmla="*/ 0 w 345948"/>
              <a:gd name="connsiteY16" fmla="*/ 52006 h 52006"/>
              <a:gd name="connsiteX17" fmla="*/ 571 w 345948"/>
              <a:gd name="connsiteY17" fmla="*/ 49339 h 52006"/>
              <a:gd name="connsiteX0" fmla="*/ 571 w 345948"/>
              <a:gd name="connsiteY0" fmla="*/ 50525 h 53192"/>
              <a:gd name="connsiteX1" fmla="*/ 16764 w 345948"/>
              <a:gd name="connsiteY1" fmla="*/ 45001 h 53192"/>
              <a:gd name="connsiteX2" fmla="*/ 36766 w 345948"/>
              <a:gd name="connsiteY2" fmla="*/ 38905 h 53192"/>
              <a:gd name="connsiteX3" fmla="*/ 49149 w 345948"/>
              <a:gd name="connsiteY3" fmla="*/ 36238 h 53192"/>
              <a:gd name="connsiteX4" fmla="*/ 60007 w 345948"/>
              <a:gd name="connsiteY4" fmla="*/ 35476 h 53192"/>
              <a:gd name="connsiteX5" fmla="*/ 83248 w 345948"/>
              <a:gd name="connsiteY5" fmla="*/ 36047 h 53192"/>
              <a:gd name="connsiteX6" fmla="*/ 96393 w 345948"/>
              <a:gd name="connsiteY6" fmla="*/ 35095 h 53192"/>
              <a:gd name="connsiteX7" fmla="*/ 130464 w 345948"/>
              <a:gd name="connsiteY7" fmla="*/ 26311 h 53192"/>
              <a:gd name="connsiteX8" fmla="*/ 151848 w 345948"/>
              <a:gd name="connsiteY8" fmla="*/ 21422 h 53192"/>
              <a:gd name="connsiteX9" fmla="*/ 173423 w 345948"/>
              <a:gd name="connsiteY9" fmla="*/ 20624 h 53192"/>
              <a:gd name="connsiteX10" fmla="*/ 190834 w 345948"/>
              <a:gd name="connsiteY10" fmla="*/ 20830 h 53192"/>
              <a:gd name="connsiteX11" fmla="*/ 217818 w 345948"/>
              <a:gd name="connsiteY11" fmla="*/ 20583 h 53192"/>
              <a:gd name="connsiteX12" fmla="*/ 245745 w 345948"/>
              <a:gd name="connsiteY12" fmla="*/ 16984 h 53192"/>
              <a:gd name="connsiteX13" fmla="*/ 345948 w 345948"/>
              <a:gd name="connsiteY13" fmla="*/ 1186 h 53192"/>
              <a:gd name="connsiteX14" fmla="*/ 345948 w 345948"/>
              <a:gd name="connsiteY14" fmla="*/ 53002 h 53192"/>
              <a:gd name="connsiteX15" fmla="*/ 0 w 345948"/>
              <a:gd name="connsiteY15" fmla="*/ 53192 h 53192"/>
              <a:gd name="connsiteX16" fmla="*/ 571 w 345948"/>
              <a:gd name="connsiteY16" fmla="*/ 50525 h 53192"/>
              <a:gd name="connsiteX0" fmla="*/ 571 w 345948"/>
              <a:gd name="connsiteY0" fmla="*/ 52274 h 54941"/>
              <a:gd name="connsiteX1" fmla="*/ 16764 w 345948"/>
              <a:gd name="connsiteY1" fmla="*/ 46750 h 54941"/>
              <a:gd name="connsiteX2" fmla="*/ 36766 w 345948"/>
              <a:gd name="connsiteY2" fmla="*/ 40654 h 54941"/>
              <a:gd name="connsiteX3" fmla="*/ 49149 w 345948"/>
              <a:gd name="connsiteY3" fmla="*/ 37987 h 54941"/>
              <a:gd name="connsiteX4" fmla="*/ 60007 w 345948"/>
              <a:gd name="connsiteY4" fmla="*/ 37225 h 54941"/>
              <a:gd name="connsiteX5" fmla="*/ 83248 w 345948"/>
              <a:gd name="connsiteY5" fmla="*/ 37796 h 54941"/>
              <a:gd name="connsiteX6" fmla="*/ 96393 w 345948"/>
              <a:gd name="connsiteY6" fmla="*/ 36844 h 54941"/>
              <a:gd name="connsiteX7" fmla="*/ 130464 w 345948"/>
              <a:gd name="connsiteY7" fmla="*/ 28060 h 54941"/>
              <a:gd name="connsiteX8" fmla="*/ 151848 w 345948"/>
              <a:gd name="connsiteY8" fmla="*/ 23171 h 54941"/>
              <a:gd name="connsiteX9" fmla="*/ 173423 w 345948"/>
              <a:gd name="connsiteY9" fmla="*/ 22373 h 54941"/>
              <a:gd name="connsiteX10" fmla="*/ 190834 w 345948"/>
              <a:gd name="connsiteY10" fmla="*/ 22579 h 54941"/>
              <a:gd name="connsiteX11" fmla="*/ 217818 w 345948"/>
              <a:gd name="connsiteY11" fmla="*/ 22332 h 54941"/>
              <a:gd name="connsiteX12" fmla="*/ 245745 w 345948"/>
              <a:gd name="connsiteY12" fmla="*/ 18733 h 54941"/>
              <a:gd name="connsiteX13" fmla="*/ 297423 w 345948"/>
              <a:gd name="connsiteY13" fmla="*/ 7762 h 54941"/>
              <a:gd name="connsiteX14" fmla="*/ 345948 w 345948"/>
              <a:gd name="connsiteY14" fmla="*/ 2935 h 54941"/>
              <a:gd name="connsiteX15" fmla="*/ 345948 w 345948"/>
              <a:gd name="connsiteY15" fmla="*/ 54751 h 54941"/>
              <a:gd name="connsiteX16" fmla="*/ 0 w 345948"/>
              <a:gd name="connsiteY16" fmla="*/ 54941 h 54941"/>
              <a:gd name="connsiteX17" fmla="*/ 571 w 345948"/>
              <a:gd name="connsiteY17" fmla="*/ 52274 h 54941"/>
              <a:gd name="connsiteX0" fmla="*/ 571 w 345948"/>
              <a:gd name="connsiteY0" fmla="*/ 53036 h 55703"/>
              <a:gd name="connsiteX1" fmla="*/ 16764 w 345948"/>
              <a:gd name="connsiteY1" fmla="*/ 47512 h 55703"/>
              <a:gd name="connsiteX2" fmla="*/ 36766 w 345948"/>
              <a:gd name="connsiteY2" fmla="*/ 41416 h 55703"/>
              <a:gd name="connsiteX3" fmla="*/ 49149 w 345948"/>
              <a:gd name="connsiteY3" fmla="*/ 38749 h 55703"/>
              <a:gd name="connsiteX4" fmla="*/ 60007 w 345948"/>
              <a:gd name="connsiteY4" fmla="*/ 37987 h 55703"/>
              <a:gd name="connsiteX5" fmla="*/ 83248 w 345948"/>
              <a:gd name="connsiteY5" fmla="*/ 38558 h 55703"/>
              <a:gd name="connsiteX6" fmla="*/ 96393 w 345948"/>
              <a:gd name="connsiteY6" fmla="*/ 37606 h 55703"/>
              <a:gd name="connsiteX7" fmla="*/ 130464 w 345948"/>
              <a:gd name="connsiteY7" fmla="*/ 28822 h 55703"/>
              <a:gd name="connsiteX8" fmla="*/ 151848 w 345948"/>
              <a:gd name="connsiteY8" fmla="*/ 23933 h 55703"/>
              <a:gd name="connsiteX9" fmla="*/ 173423 w 345948"/>
              <a:gd name="connsiteY9" fmla="*/ 23135 h 55703"/>
              <a:gd name="connsiteX10" fmla="*/ 190834 w 345948"/>
              <a:gd name="connsiteY10" fmla="*/ 23341 h 55703"/>
              <a:gd name="connsiteX11" fmla="*/ 217818 w 345948"/>
              <a:gd name="connsiteY11" fmla="*/ 23094 h 55703"/>
              <a:gd name="connsiteX12" fmla="*/ 245745 w 345948"/>
              <a:gd name="connsiteY12" fmla="*/ 19495 h 55703"/>
              <a:gd name="connsiteX13" fmla="*/ 293336 w 345948"/>
              <a:gd name="connsiteY13" fmla="*/ 5138 h 55703"/>
              <a:gd name="connsiteX14" fmla="*/ 345948 w 345948"/>
              <a:gd name="connsiteY14" fmla="*/ 3697 h 55703"/>
              <a:gd name="connsiteX15" fmla="*/ 345948 w 345948"/>
              <a:gd name="connsiteY15" fmla="*/ 55513 h 55703"/>
              <a:gd name="connsiteX16" fmla="*/ 0 w 345948"/>
              <a:gd name="connsiteY16" fmla="*/ 55703 h 55703"/>
              <a:gd name="connsiteX17" fmla="*/ 571 w 345948"/>
              <a:gd name="connsiteY17" fmla="*/ 53036 h 55703"/>
              <a:gd name="connsiteX0" fmla="*/ 571 w 345948"/>
              <a:gd name="connsiteY0" fmla="*/ 53036 h 55703"/>
              <a:gd name="connsiteX1" fmla="*/ 16764 w 345948"/>
              <a:gd name="connsiteY1" fmla="*/ 47512 h 55703"/>
              <a:gd name="connsiteX2" fmla="*/ 36766 w 345948"/>
              <a:gd name="connsiteY2" fmla="*/ 41416 h 55703"/>
              <a:gd name="connsiteX3" fmla="*/ 49149 w 345948"/>
              <a:gd name="connsiteY3" fmla="*/ 38749 h 55703"/>
              <a:gd name="connsiteX4" fmla="*/ 60007 w 345948"/>
              <a:gd name="connsiteY4" fmla="*/ 37987 h 55703"/>
              <a:gd name="connsiteX5" fmla="*/ 83248 w 345948"/>
              <a:gd name="connsiteY5" fmla="*/ 38558 h 55703"/>
              <a:gd name="connsiteX6" fmla="*/ 96393 w 345948"/>
              <a:gd name="connsiteY6" fmla="*/ 37606 h 55703"/>
              <a:gd name="connsiteX7" fmla="*/ 130464 w 345948"/>
              <a:gd name="connsiteY7" fmla="*/ 28822 h 55703"/>
              <a:gd name="connsiteX8" fmla="*/ 151848 w 345948"/>
              <a:gd name="connsiteY8" fmla="*/ 23933 h 55703"/>
              <a:gd name="connsiteX9" fmla="*/ 173423 w 345948"/>
              <a:gd name="connsiteY9" fmla="*/ 23135 h 55703"/>
              <a:gd name="connsiteX10" fmla="*/ 190834 w 345948"/>
              <a:gd name="connsiteY10" fmla="*/ 23341 h 55703"/>
              <a:gd name="connsiteX11" fmla="*/ 217818 w 345948"/>
              <a:gd name="connsiteY11" fmla="*/ 23094 h 55703"/>
              <a:gd name="connsiteX12" fmla="*/ 245745 w 345948"/>
              <a:gd name="connsiteY12" fmla="*/ 19495 h 55703"/>
              <a:gd name="connsiteX13" fmla="*/ 293336 w 345948"/>
              <a:gd name="connsiteY13" fmla="*/ 5138 h 55703"/>
              <a:gd name="connsiteX14" fmla="*/ 345948 w 345948"/>
              <a:gd name="connsiteY14" fmla="*/ 3697 h 55703"/>
              <a:gd name="connsiteX15" fmla="*/ 345948 w 345948"/>
              <a:gd name="connsiteY15" fmla="*/ 55513 h 55703"/>
              <a:gd name="connsiteX16" fmla="*/ 0 w 345948"/>
              <a:gd name="connsiteY16" fmla="*/ 55703 h 55703"/>
              <a:gd name="connsiteX17" fmla="*/ 571 w 345948"/>
              <a:gd name="connsiteY17" fmla="*/ 53036 h 55703"/>
              <a:gd name="connsiteX0" fmla="*/ 571 w 345948"/>
              <a:gd name="connsiteY0" fmla="*/ 54929 h 57596"/>
              <a:gd name="connsiteX1" fmla="*/ 16764 w 345948"/>
              <a:gd name="connsiteY1" fmla="*/ 49405 h 57596"/>
              <a:gd name="connsiteX2" fmla="*/ 36766 w 345948"/>
              <a:gd name="connsiteY2" fmla="*/ 43309 h 57596"/>
              <a:gd name="connsiteX3" fmla="*/ 49149 w 345948"/>
              <a:gd name="connsiteY3" fmla="*/ 40642 h 57596"/>
              <a:gd name="connsiteX4" fmla="*/ 60007 w 345948"/>
              <a:gd name="connsiteY4" fmla="*/ 39880 h 57596"/>
              <a:gd name="connsiteX5" fmla="*/ 83248 w 345948"/>
              <a:gd name="connsiteY5" fmla="*/ 40451 h 57596"/>
              <a:gd name="connsiteX6" fmla="*/ 96393 w 345948"/>
              <a:gd name="connsiteY6" fmla="*/ 39499 h 57596"/>
              <a:gd name="connsiteX7" fmla="*/ 130464 w 345948"/>
              <a:gd name="connsiteY7" fmla="*/ 30715 h 57596"/>
              <a:gd name="connsiteX8" fmla="*/ 151848 w 345948"/>
              <a:gd name="connsiteY8" fmla="*/ 25826 h 57596"/>
              <a:gd name="connsiteX9" fmla="*/ 173423 w 345948"/>
              <a:gd name="connsiteY9" fmla="*/ 25028 h 57596"/>
              <a:gd name="connsiteX10" fmla="*/ 190834 w 345948"/>
              <a:gd name="connsiteY10" fmla="*/ 25234 h 57596"/>
              <a:gd name="connsiteX11" fmla="*/ 217818 w 345948"/>
              <a:gd name="connsiteY11" fmla="*/ 24987 h 57596"/>
              <a:gd name="connsiteX12" fmla="*/ 245745 w 345948"/>
              <a:gd name="connsiteY12" fmla="*/ 21388 h 57596"/>
              <a:gd name="connsiteX13" fmla="*/ 293336 w 345948"/>
              <a:gd name="connsiteY13" fmla="*/ 7031 h 57596"/>
              <a:gd name="connsiteX14" fmla="*/ 345948 w 345948"/>
              <a:gd name="connsiteY14" fmla="*/ 5590 h 57596"/>
              <a:gd name="connsiteX15" fmla="*/ 345948 w 345948"/>
              <a:gd name="connsiteY15" fmla="*/ 57406 h 57596"/>
              <a:gd name="connsiteX16" fmla="*/ 0 w 345948"/>
              <a:gd name="connsiteY16" fmla="*/ 57596 h 57596"/>
              <a:gd name="connsiteX17" fmla="*/ 571 w 345948"/>
              <a:gd name="connsiteY17" fmla="*/ 54929 h 57596"/>
              <a:gd name="connsiteX0" fmla="*/ 571 w 345948"/>
              <a:gd name="connsiteY0" fmla="*/ 68669 h 71336"/>
              <a:gd name="connsiteX1" fmla="*/ 16764 w 345948"/>
              <a:gd name="connsiteY1" fmla="*/ 63145 h 71336"/>
              <a:gd name="connsiteX2" fmla="*/ 36766 w 345948"/>
              <a:gd name="connsiteY2" fmla="*/ 57049 h 71336"/>
              <a:gd name="connsiteX3" fmla="*/ 49149 w 345948"/>
              <a:gd name="connsiteY3" fmla="*/ 54382 h 71336"/>
              <a:gd name="connsiteX4" fmla="*/ 60007 w 345948"/>
              <a:gd name="connsiteY4" fmla="*/ 53620 h 71336"/>
              <a:gd name="connsiteX5" fmla="*/ 83248 w 345948"/>
              <a:gd name="connsiteY5" fmla="*/ 54191 h 71336"/>
              <a:gd name="connsiteX6" fmla="*/ 96393 w 345948"/>
              <a:gd name="connsiteY6" fmla="*/ 53239 h 71336"/>
              <a:gd name="connsiteX7" fmla="*/ 130464 w 345948"/>
              <a:gd name="connsiteY7" fmla="*/ 44455 h 71336"/>
              <a:gd name="connsiteX8" fmla="*/ 151848 w 345948"/>
              <a:gd name="connsiteY8" fmla="*/ 39566 h 71336"/>
              <a:gd name="connsiteX9" fmla="*/ 173423 w 345948"/>
              <a:gd name="connsiteY9" fmla="*/ 38768 h 71336"/>
              <a:gd name="connsiteX10" fmla="*/ 190834 w 345948"/>
              <a:gd name="connsiteY10" fmla="*/ 38974 h 71336"/>
              <a:gd name="connsiteX11" fmla="*/ 217818 w 345948"/>
              <a:gd name="connsiteY11" fmla="*/ 38727 h 71336"/>
              <a:gd name="connsiteX12" fmla="*/ 245745 w 345948"/>
              <a:gd name="connsiteY12" fmla="*/ 35128 h 71336"/>
              <a:gd name="connsiteX13" fmla="*/ 293336 w 345948"/>
              <a:gd name="connsiteY13" fmla="*/ 20771 h 71336"/>
              <a:gd name="connsiteX14" fmla="*/ 344833 w 345948"/>
              <a:gd name="connsiteY14" fmla="*/ 1949 h 71336"/>
              <a:gd name="connsiteX15" fmla="*/ 345948 w 345948"/>
              <a:gd name="connsiteY15" fmla="*/ 71146 h 71336"/>
              <a:gd name="connsiteX16" fmla="*/ 0 w 345948"/>
              <a:gd name="connsiteY16" fmla="*/ 71336 h 71336"/>
              <a:gd name="connsiteX17" fmla="*/ 571 w 345948"/>
              <a:gd name="connsiteY17" fmla="*/ 68669 h 71336"/>
              <a:gd name="connsiteX0" fmla="*/ 571 w 344879"/>
              <a:gd name="connsiteY0" fmla="*/ 68669 h 71336"/>
              <a:gd name="connsiteX1" fmla="*/ 16764 w 344879"/>
              <a:gd name="connsiteY1" fmla="*/ 63145 h 71336"/>
              <a:gd name="connsiteX2" fmla="*/ 36766 w 344879"/>
              <a:gd name="connsiteY2" fmla="*/ 57049 h 71336"/>
              <a:gd name="connsiteX3" fmla="*/ 49149 w 344879"/>
              <a:gd name="connsiteY3" fmla="*/ 54382 h 71336"/>
              <a:gd name="connsiteX4" fmla="*/ 60007 w 344879"/>
              <a:gd name="connsiteY4" fmla="*/ 53620 h 71336"/>
              <a:gd name="connsiteX5" fmla="*/ 83248 w 344879"/>
              <a:gd name="connsiteY5" fmla="*/ 54191 h 71336"/>
              <a:gd name="connsiteX6" fmla="*/ 96393 w 344879"/>
              <a:gd name="connsiteY6" fmla="*/ 53239 h 71336"/>
              <a:gd name="connsiteX7" fmla="*/ 130464 w 344879"/>
              <a:gd name="connsiteY7" fmla="*/ 44455 h 71336"/>
              <a:gd name="connsiteX8" fmla="*/ 151848 w 344879"/>
              <a:gd name="connsiteY8" fmla="*/ 39566 h 71336"/>
              <a:gd name="connsiteX9" fmla="*/ 173423 w 344879"/>
              <a:gd name="connsiteY9" fmla="*/ 38768 h 71336"/>
              <a:gd name="connsiteX10" fmla="*/ 190834 w 344879"/>
              <a:gd name="connsiteY10" fmla="*/ 38974 h 71336"/>
              <a:gd name="connsiteX11" fmla="*/ 217818 w 344879"/>
              <a:gd name="connsiteY11" fmla="*/ 38727 h 71336"/>
              <a:gd name="connsiteX12" fmla="*/ 245745 w 344879"/>
              <a:gd name="connsiteY12" fmla="*/ 35128 h 71336"/>
              <a:gd name="connsiteX13" fmla="*/ 293336 w 344879"/>
              <a:gd name="connsiteY13" fmla="*/ 20771 h 71336"/>
              <a:gd name="connsiteX14" fmla="*/ 344833 w 344879"/>
              <a:gd name="connsiteY14" fmla="*/ 1949 h 71336"/>
              <a:gd name="connsiteX15" fmla="*/ 343595 w 344879"/>
              <a:gd name="connsiteY15" fmla="*/ 70469 h 71336"/>
              <a:gd name="connsiteX16" fmla="*/ 0 w 344879"/>
              <a:gd name="connsiteY16" fmla="*/ 71336 h 71336"/>
              <a:gd name="connsiteX17" fmla="*/ 571 w 344879"/>
              <a:gd name="connsiteY17" fmla="*/ 68669 h 71336"/>
              <a:gd name="connsiteX0" fmla="*/ 571 w 344914"/>
              <a:gd name="connsiteY0" fmla="*/ 68669 h 71336"/>
              <a:gd name="connsiteX1" fmla="*/ 16764 w 344914"/>
              <a:gd name="connsiteY1" fmla="*/ 63145 h 71336"/>
              <a:gd name="connsiteX2" fmla="*/ 36766 w 344914"/>
              <a:gd name="connsiteY2" fmla="*/ 57049 h 71336"/>
              <a:gd name="connsiteX3" fmla="*/ 49149 w 344914"/>
              <a:gd name="connsiteY3" fmla="*/ 54382 h 71336"/>
              <a:gd name="connsiteX4" fmla="*/ 60007 w 344914"/>
              <a:gd name="connsiteY4" fmla="*/ 53620 h 71336"/>
              <a:gd name="connsiteX5" fmla="*/ 83248 w 344914"/>
              <a:gd name="connsiteY5" fmla="*/ 54191 h 71336"/>
              <a:gd name="connsiteX6" fmla="*/ 96393 w 344914"/>
              <a:gd name="connsiteY6" fmla="*/ 53239 h 71336"/>
              <a:gd name="connsiteX7" fmla="*/ 130464 w 344914"/>
              <a:gd name="connsiteY7" fmla="*/ 44455 h 71336"/>
              <a:gd name="connsiteX8" fmla="*/ 151848 w 344914"/>
              <a:gd name="connsiteY8" fmla="*/ 39566 h 71336"/>
              <a:gd name="connsiteX9" fmla="*/ 173423 w 344914"/>
              <a:gd name="connsiteY9" fmla="*/ 38768 h 71336"/>
              <a:gd name="connsiteX10" fmla="*/ 190834 w 344914"/>
              <a:gd name="connsiteY10" fmla="*/ 38974 h 71336"/>
              <a:gd name="connsiteX11" fmla="*/ 217818 w 344914"/>
              <a:gd name="connsiteY11" fmla="*/ 38727 h 71336"/>
              <a:gd name="connsiteX12" fmla="*/ 245745 w 344914"/>
              <a:gd name="connsiteY12" fmla="*/ 35128 h 71336"/>
              <a:gd name="connsiteX13" fmla="*/ 293336 w 344914"/>
              <a:gd name="connsiteY13" fmla="*/ 20771 h 71336"/>
              <a:gd name="connsiteX14" fmla="*/ 344833 w 344914"/>
              <a:gd name="connsiteY14" fmla="*/ 1949 h 71336"/>
              <a:gd name="connsiteX15" fmla="*/ 343595 w 344914"/>
              <a:gd name="connsiteY15" fmla="*/ 70469 h 71336"/>
              <a:gd name="connsiteX16" fmla="*/ 0 w 344914"/>
              <a:gd name="connsiteY16" fmla="*/ 71336 h 71336"/>
              <a:gd name="connsiteX17" fmla="*/ 571 w 344914"/>
              <a:gd name="connsiteY17" fmla="*/ 68669 h 71336"/>
              <a:gd name="connsiteX0" fmla="*/ 571 w 344914"/>
              <a:gd name="connsiteY0" fmla="*/ 66720 h 69387"/>
              <a:gd name="connsiteX1" fmla="*/ 16764 w 344914"/>
              <a:gd name="connsiteY1" fmla="*/ 61196 h 69387"/>
              <a:gd name="connsiteX2" fmla="*/ 36766 w 344914"/>
              <a:gd name="connsiteY2" fmla="*/ 55100 h 69387"/>
              <a:gd name="connsiteX3" fmla="*/ 49149 w 344914"/>
              <a:gd name="connsiteY3" fmla="*/ 52433 h 69387"/>
              <a:gd name="connsiteX4" fmla="*/ 60007 w 344914"/>
              <a:gd name="connsiteY4" fmla="*/ 51671 h 69387"/>
              <a:gd name="connsiteX5" fmla="*/ 83248 w 344914"/>
              <a:gd name="connsiteY5" fmla="*/ 52242 h 69387"/>
              <a:gd name="connsiteX6" fmla="*/ 96393 w 344914"/>
              <a:gd name="connsiteY6" fmla="*/ 51290 h 69387"/>
              <a:gd name="connsiteX7" fmla="*/ 130464 w 344914"/>
              <a:gd name="connsiteY7" fmla="*/ 42506 h 69387"/>
              <a:gd name="connsiteX8" fmla="*/ 151848 w 344914"/>
              <a:gd name="connsiteY8" fmla="*/ 37617 h 69387"/>
              <a:gd name="connsiteX9" fmla="*/ 173423 w 344914"/>
              <a:gd name="connsiteY9" fmla="*/ 36819 h 69387"/>
              <a:gd name="connsiteX10" fmla="*/ 190834 w 344914"/>
              <a:gd name="connsiteY10" fmla="*/ 37025 h 69387"/>
              <a:gd name="connsiteX11" fmla="*/ 217818 w 344914"/>
              <a:gd name="connsiteY11" fmla="*/ 36778 h 69387"/>
              <a:gd name="connsiteX12" fmla="*/ 245745 w 344914"/>
              <a:gd name="connsiteY12" fmla="*/ 33179 h 69387"/>
              <a:gd name="connsiteX13" fmla="*/ 293336 w 344914"/>
              <a:gd name="connsiteY13" fmla="*/ 18822 h 69387"/>
              <a:gd name="connsiteX14" fmla="*/ 344833 w 344914"/>
              <a:gd name="connsiteY14" fmla="*/ 0 h 69387"/>
              <a:gd name="connsiteX15" fmla="*/ 343595 w 344914"/>
              <a:gd name="connsiteY15" fmla="*/ 68520 h 69387"/>
              <a:gd name="connsiteX16" fmla="*/ 0 w 344914"/>
              <a:gd name="connsiteY16" fmla="*/ 69387 h 69387"/>
              <a:gd name="connsiteX17" fmla="*/ 571 w 344914"/>
              <a:gd name="connsiteY17" fmla="*/ 66720 h 69387"/>
              <a:gd name="connsiteX0" fmla="*/ 571 w 344466"/>
              <a:gd name="connsiteY0" fmla="*/ 66720 h 69387"/>
              <a:gd name="connsiteX1" fmla="*/ 16764 w 344466"/>
              <a:gd name="connsiteY1" fmla="*/ 61196 h 69387"/>
              <a:gd name="connsiteX2" fmla="*/ 36766 w 344466"/>
              <a:gd name="connsiteY2" fmla="*/ 55100 h 69387"/>
              <a:gd name="connsiteX3" fmla="*/ 49149 w 344466"/>
              <a:gd name="connsiteY3" fmla="*/ 52433 h 69387"/>
              <a:gd name="connsiteX4" fmla="*/ 60007 w 344466"/>
              <a:gd name="connsiteY4" fmla="*/ 51671 h 69387"/>
              <a:gd name="connsiteX5" fmla="*/ 83248 w 344466"/>
              <a:gd name="connsiteY5" fmla="*/ 52242 h 69387"/>
              <a:gd name="connsiteX6" fmla="*/ 96393 w 344466"/>
              <a:gd name="connsiteY6" fmla="*/ 51290 h 69387"/>
              <a:gd name="connsiteX7" fmla="*/ 130464 w 344466"/>
              <a:gd name="connsiteY7" fmla="*/ 42506 h 69387"/>
              <a:gd name="connsiteX8" fmla="*/ 151848 w 344466"/>
              <a:gd name="connsiteY8" fmla="*/ 37617 h 69387"/>
              <a:gd name="connsiteX9" fmla="*/ 173423 w 344466"/>
              <a:gd name="connsiteY9" fmla="*/ 36819 h 69387"/>
              <a:gd name="connsiteX10" fmla="*/ 190834 w 344466"/>
              <a:gd name="connsiteY10" fmla="*/ 37025 h 69387"/>
              <a:gd name="connsiteX11" fmla="*/ 217818 w 344466"/>
              <a:gd name="connsiteY11" fmla="*/ 36778 h 69387"/>
              <a:gd name="connsiteX12" fmla="*/ 245745 w 344466"/>
              <a:gd name="connsiteY12" fmla="*/ 33179 h 69387"/>
              <a:gd name="connsiteX13" fmla="*/ 293336 w 344466"/>
              <a:gd name="connsiteY13" fmla="*/ 18822 h 69387"/>
              <a:gd name="connsiteX14" fmla="*/ 344338 w 344466"/>
              <a:gd name="connsiteY14" fmla="*/ 0 h 69387"/>
              <a:gd name="connsiteX15" fmla="*/ 343595 w 344466"/>
              <a:gd name="connsiteY15" fmla="*/ 68520 h 69387"/>
              <a:gd name="connsiteX16" fmla="*/ 0 w 344466"/>
              <a:gd name="connsiteY16" fmla="*/ 69387 h 69387"/>
              <a:gd name="connsiteX17" fmla="*/ 571 w 344466"/>
              <a:gd name="connsiteY17" fmla="*/ 66720 h 69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4466" h="69387" extrusionOk="0">
                <a:moveTo>
                  <a:pt x="571" y="66720"/>
                </a:moveTo>
                <a:lnTo>
                  <a:pt x="16764" y="61196"/>
                </a:lnTo>
                <a:lnTo>
                  <a:pt x="36766" y="55100"/>
                </a:lnTo>
                <a:lnTo>
                  <a:pt x="49149" y="52433"/>
                </a:lnTo>
                <a:lnTo>
                  <a:pt x="60007" y="51671"/>
                </a:lnTo>
                <a:lnTo>
                  <a:pt x="83248" y="52242"/>
                </a:lnTo>
                <a:lnTo>
                  <a:pt x="96393" y="51290"/>
                </a:lnTo>
                <a:lnTo>
                  <a:pt x="130464" y="42506"/>
                </a:lnTo>
                <a:lnTo>
                  <a:pt x="151848" y="37617"/>
                </a:lnTo>
                <a:lnTo>
                  <a:pt x="173423" y="36819"/>
                </a:lnTo>
                <a:lnTo>
                  <a:pt x="190834" y="37025"/>
                </a:lnTo>
                <a:lnTo>
                  <a:pt x="217818" y="36778"/>
                </a:lnTo>
                <a:cubicBezTo>
                  <a:pt x="227911" y="35353"/>
                  <a:pt x="236271" y="36861"/>
                  <a:pt x="245745" y="33179"/>
                </a:cubicBezTo>
                <a:cubicBezTo>
                  <a:pt x="259012" y="30751"/>
                  <a:pt x="276388" y="24164"/>
                  <a:pt x="293336" y="18822"/>
                </a:cubicBezTo>
                <a:cubicBezTo>
                  <a:pt x="312017" y="9869"/>
                  <a:pt x="332536" y="4358"/>
                  <a:pt x="344338" y="0"/>
                </a:cubicBezTo>
                <a:cubicBezTo>
                  <a:pt x="344710" y="23066"/>
                  <a:pt x="344214" y="45228"/>
                  <a:pt x="343595" y="68520"/>
                </a:cubicBezTo>
                <a:lnTo>
                  <a:pt x="0" y="69387"/>
                </a:lnTo>
                <a:lnTo>
                  <a:pt x="571" y="66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100" name="Shape 184">
            <a:extLst>
              <a:ext uri="{FF2B5EF4-FFF2-40B4-BE49-F238E27FC236}">
                <a16:creationId xmlns:a16="http://schemas.microsoft.com/office/drawing/2014/main" id="{B23EEBEA-A245-43BB-9108-6629D5C3078E}"/>
              </a:ext>
            </a:extLst>
          </p:cNvPr>
          <p:cNvSpPr/>
          <p:nvPr/>
        </p:nvSpPr>
        <p:spPr>
          <a:xfrm>
            <a:off x="492867" y="5693842"/>
            <a:ext cx="5404087" cy="401143"/>
          </a:xfrm>
          <a:custGeom>
            <a:avLst/>
            <a:gdLst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53236 w 344803"/>
              <a:gd name="connsiteY3" fmla="*/ 36742 h 62383"/>
              <a:gd name="connsiteX4" fmla="*/ 218865 w 344803"/>
              <a:gd name="connsiteY4" fmla="*/ 38268 h 62383"/>
              <a:gd name="connsiteX5" fmla="*/ 344803 w 344803"/>
              <a:gd name="connsiteY5" fmla="*/ 0 h 62383"/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53236 w 344803"/>
              <a:gd name="connsiteY3" fmla="*/ 36742 h 62383"/>
              <a:gd name="connsiteX4" fmla="*/ 226039 w 344803"/>
              <a:gd name="connsiteY4" fmla="*/ 32851 h 62383"/>
              <a:gd name="connsiteX5" fmla="*/ 344803 w 344803"/>
              <a:gd name="connsiteY5" fmla="*/ 0 h 62383"/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64121 w 344803"/>
              <a:gd name="connsiteY3" fmla="*/ 31325 h 62383"/>
              <a:gd name="connsiteX4" fmla="*/ 226039 w 344803"/>
              <a:gd name="connsiteY4" fmla="*/ 32851 h 62383"/>
              <a:gd name="connsiteX5" fmla="*/ 344803 w 344803"/>
              <a:gd name="connsiteY5" fmla="*/ 0 h 62383"/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64121 w 344803"/>
              <a:gd name="connsiteY3" fmla="*/ 31325 h 62383"/>
              <a:gd name="connsiteX4" fmla="*/ 233955 w 344803"/>
              <a:gd name="connsiteY4" fmla="*/ 32851 h 62383"/>
              <a:gd name="connsiteX5" fmla="*/ 344803 w 344803"/>
              <a:gd name="connsiteY5" fmla="*/ 0 h 62383"/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64121 w 344803"/>
              <a:gd name="connsiteY3" fmla="*/ 31325 h 62383"/>
              <a:gd name="connsiteX4" fmla="*/ 240140 w 344803"/>
              <a:gd name="connsiteY4" fmla="*/ 27434 h 62383"/>
              <a:gd name="connsiteX5" fmla="*/ 344803 w 344803"/>
              <a:gd name="connsiteY5" fmla="*/ 0 h 62383"/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52247 w 344803"/>
              <a:gd name="connsiteY3" fmla="*/ 33582 h 62383"/>
              <a:gd name="connsiteX4" fmla="*/ 240140 w 344803"/>
              <a:gd name="connsiteY4" fmla="*/ 27434 h 62383"/>
              <a:gd name="connsiteX5" fmla="*/ 344803 w 344803"/>
              <a:gd name="connsiteY5" fmla="*/ 0 h 62383"/>
              <a:gd name="connsiteX0" fmla="*/ 0 w 344803"/>
              <a:gd name="connsiteY0" fmla="*/ 62383 h 62383"/>
              <a:gd name="connsiteX1" fmla="*/ 47924 w 344803"/>
              <a:gd name="connsiteY1" fmla="*/ 48647 h 62383"/>
              <a:gd name="connsiteX2" fmla="*/ 93102 w 344803"/>
              <a:gd name="connsiteY2" fmla="*/ 47426 h 62383"/>
              <a:gd name="connsiteX3" fmla="*/ 152247 w 344803"/>
              <a:gd name="connsiteY3" fmla="*/ 33582 h 62383"/>
              <a:gd name="connsiteX4" fmla="*/ 235687 w 344803"/>
              <a:gd name="connsiteY4" fmla="*/ 31046 h 62383"/>
              <a:gd name="connsiteX5" fmla="*/ 344803 w 344803"/>
              <a:gd name="connsiteY5" fmla="*/ 0 h 62383"/>
              <a:gd name="connsiteX0" fmla="*/ 0 w 343319"/>
              <a:gd name="connsiteY0" fmla="*/ 65543 h 65543"/>
              <a:gd name="connsiteX1" fmla="*/ 47924 w 343319"/>
              <a:gd name="connsiteY1" fmla="*/ 51807 h 65543"/>
              <a:gd name="connsiteX2" fmla="*/ 93102 w 343319"/>
              <a:gd name="connsiteY2" fmla="*/ 50586 h 65543"/>
              <a:gd name="connsiteX3" fmla="*/ 152247 w 343319"/>
              <a:gd name="connsiteY3" fmla="*/ 36742 h 65543"/>
              <a:gd name="connsiteX4" fmla="*/ 235687 w 343319"/>
              <a:gd name="connsiteY4" fmla="*/ 34206 h 65543"/>
              <a:gd name="connsiteX5" fmla="*/ 343319 w 343319"/>
              <a:gd name="connsiteY5" fmla="*/ 0 h 65543"/>
              <a:gd name="connsiteX0" fmla="*/ 0 w 344309"/>
              <a:gd name="connsiteY0" fmla="*/ 66446 h 66446"/>
              <a:gd name="connsiteX1" fmla="*/ 47924 w 344309"/>
              <a:gd name="connsiteY1" fmla="*/ 52710 h 66446"/>
              <a:gd name="connsiteX2" fmla="*/ 93102 w 344309"/>
              <a:gd name="connsiteY2" fmla="*/ 51489 h 66446"/>
              <a:gd name="connsiteX3" fmla="*/ 152247 w 344309"/>
              <a:gd name="connsiteY3" fmla="*/ 37645 h 66446"/>
              <a:gd name="connsiteX4" fmla="*/ 235687 w 344309"/>
              <a:gd name="connsiteY4" fmla="*/ 35109 h 66446"/>
              <a:gd name="connsiteX5" fmla="*/ 344309 w 344309"/>
              <a:gd name="connsiteY5" fmla="*/ 0 h 66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309" h="66446" extrusionOk="0">
                <a:moveTo>
                  <a:pt x="0" y="66446"/>
                </a:moveTo>
                <a:cubicBezTo>
                  <a:pt x="7987" y="64156"/>
                  <a:pt x="32407" y="55202"/>
                  <a:pt x="47924" y="52710"/>
                </a:cubicBezTo>
                <a:cubicBezTo>
                  <a:pt x="63441" y="50217"/>
                  <a:pt x="75715" y="54000"/>
                  <a:pt x="93102" y="51489"/>
                </a:cubicBezTo>
                <a:cubicBezTo>
                  <a:pt x="110489" y="48978"/>
                  <a:pt x="128483" y="40375"/>
                  <a:pt x="152247" y="37645"/>
                </a:cubicBezTo>
                <a:cubicBezTo>
                  <a:pt x="176011" y="34915"/>
                  <a:pt x="203635" y="38975"/>
                  <a:pt x="235687" y="35109"/>
                </a:cubicBezTo>
                <a:cubicBezTo>
                  <a:pt x="267738" y="31242"/>
                  <a:pt x="323195" y="4120"/>
                  <a:pt x="344309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en-US">
              <a:latin typeface="Helvetica LT Std" panose="020B05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479425-73F3-4844-B35A-B45486519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822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173">
            <a:extLst>
              <a:ext uri="{FF2B5EF4-FFF2-40B4-BE49-F238E27FC236}">
                <a16:creationId xmlns:a16="http://schemas.microsoft.com/office/drawing/2014/main" id="{F676D4C9-696D-48E7-876A-613F7B9E3810}"/>
              </a:ext>
            </a:extLst>
          </p:cNvPr>
          <p:cNvSpPr txBox="1">
            <a:spLocks/>
          </p:cNvSpPr>
          <p:nvPr/>
        </p:nvSpPr>
        <p:spPr>
          <a:xfrm>
            <a:off x="8925669" y="1951207"/>
            <a:ext cx="413062" cy="311589"/>
          </a:xfrm>
          <a:prstGeom prst="rect">
            <a:avLst/>
          </a:prstGeom>
          <a:noFill/>
          <a:ln>
            <a:noFill/>
          </a:ln>
        </p:spPr>
        <p:txBody>
          <a:bodyPr lIns="0" tIns="91425" rIns="0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Score</a:t>
            </a:r>
            <a:endParaRPr lang="en" sz="1100" b="1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1452C72-07F2-4AD3-A0BC-90BF11A3298B}"/>
              </a:ext>
            </a:extLst>
          </p:cNvPr>
          <p:cNvCxnSpPr>
            <a:cxnSpLocks/>
          </p:cNvCxnSpPr>
          <p:nvPr/>
        </p:nvCxnSpPr>
        <p:spPr>
          <a:xfrm>
            <a:off x="8934413" y="2287069"/>
            <a:ext cx="395574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hape 173">
            <a:extLst>
              <a:ext uri="{FF2B5EF4-FFF2-40B4-BE49-F238E27FC236}">
                <a16:creationId xmlns:a16="http://schemas.microsoft.com/office/drawing/2014/main" id="{28429893-73B1-4819-91B9-1DB6E9F2C3D5}"/>
              </a:ext>
            </a:extLst>
          </p:cNvPr>
          <p:cNvSpPr txBox="1">
            <a:spLocks/>
          </p:cNvSpPr>
          <p:nvPr/>
        </p:nvSpPr>
        <p:spPr>
          <a:xfrm>
            <a:off x="7768858" y="1951207"/>
            <a:ext cx="983369" cy="311589"/>
          </a:xfrm>
          <a:prstGeom prst="rect">
            <a:avLst/>
          </a:prstGeom>
          <a:noFill/>
          <a:ln>
            <a:noFill/>
          </a:ln>
        </p:spPr>
        <p:txBody>
          <a:bodyPr lIns="0" tIns="91425" rIns="0" bIns="91425" anchor="t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tx2"/>
                </a:solidFill>
                <a:latin typeface="Helvetica LT Std" panose="020B0504020202020204" pitchFamily="34" charset="0"/>
              </a:rPr>
              <a:t>Assessment</a:t>
            </a:r>
            <a:endParaRPr lang="en" sz="1100" b="1" dirty="0">
              <a:solidFill>
                <a:schemeClr val="tx2"/>
              </a:solidFill>
              <a:latin typeface="Helvetica LT Std" panose="020B05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D0C5AA0-CDC0-439B-BF74-DC27C65A9CBD}"/>
              </a:ext>
            </a:extLst>
          </p:cNvPr>
          <p:cNvCxnSpPr>
            <a:cxnSpLocks/>
          </p:cNvCxnSpPr>
          <p:nvPr/>
        </p:nvCxnSpPr>
        <p:spPr>
          <a:xfrm>
            <a:off x="7768858" y="2287069"/>
            <a:ext cx="913947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bLeanShape Left U-Shape 145">
            <a:extLst>
              <a:ext uri="{FF2B5EF4-FFF2-40B4-BE49-F238E27FC236}">
                <a16:creationId xmlns:a16="http://schemas.microsoft.com/office/drawing/2014/main" id="{E693EF2B-1A3C-4349-834C-A8B2EB83B6D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1609604" y="2326446"/>
            <a:ext cx="82411" cy="1457729"/>
          </a:xfrm>
          <a:custGeom>
            <a:avLst/>
            <a:gdLst>
              <a:gd name="connsiteX0" fmla="*/ 0 w 1270000"/>
              <a:gd name="connsiteY0" fmla="*/ 0 h 3175000"/>
              <a:gd name="connsiteX1" fmla="*/ 1270000 w 1270000"/>
              <a:gd name="connsiteY1" fmla="*/ 0 h 3175000"/>
              <a:gd name="connsiteX2" fmla="*/ 1270000 w 1270000"/>
              <a:gd name="connsiteY2" fmla="*/ 3175000 h 3175000"/>
              <a:gd name="connsiteX3" fmla="*/ 0 w 1270000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0" h="3175000">
                <a:moveTo>
                  <a:pt x="0" y="0"/>
                </a:moveTo>
                <a:lnTo>
                  <a:pt x="1270000" y="0"/>
                </a:lnTo>
                <a:lnTo>
                  <a:pt x="1270000" y="3175000"/>
                </a:lnTo>
                <a:lnTo>
                  <a:pt x="0" y="3175000"/>
                </a:lnTo>
              </a:path>
            </a:pathLst>
          </a:cu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0" tIns="89999" rIns="0" bIns="0" rtlCol="0" anchor="t" anchorCtr="0">
            <a:noAutofit/>
          </a:bodyPr>
          <a:lstStyle/>
          <a:p>
            <a:pPr fontAlgn="ctr"/>
            <a:endParaRPr kumimoji="1" lang="ja-JP" altLang="en-US">
              <a:latin typeface="Helvetica LT Std" panose="020B0504020202020204" pitchFamily="34" charset="0"/>
            </a:endParaRPr>
          </a:p>
        </p:txBody>
      </p:sp>
      <p:sp>
        <p:nvSpPr>
          <p:cNvPr id="18" name="RbLeanShape Left U-Shape 145">
            <a:extLst>
              <a:ext uri="{FF2B5EF4-FFF2-40B4-BE49-F238E27FC236}">
                <a16:creationId xmlns:a16="http://schemas.microsoft.com/office/drawing/2014/main" id="{E4FD0787-B800-42C0-A7BE-5D737DA079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609604" y="3864308"/>
            <a:ext cx="82411" cy="1943637"/>
          </a:xfrm>
          <a:custGeom>
            <a:avLst/>
            <a:gdLst>
              <a:gd name="connsiteX0" fmla="*/ 0 w 1270000"/>
              <a:gd name="connsiteY0" fmla="*/ 0 h 3175000"/>
              <a:gd name="connsiteX1" fmla="*/ 1270000 w 1270000"/>
              <a:gd name="connsiteY1" fmla="*/ 0 h 3175000"/>
              <a:gd name="connsiteX2" fmla="*/ 1270000 w 1270000"/>
              <a:gd name="connsiteY2" fmla="*/ 3175000 h 3175000"/>
              <a:gd name="connsiteX3" fmla="*/ 0 w 1270000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0" h="3175000">
                <a:moveTo>
                  <a:pt x="0" y="0"/>
                </a:moveTo>
                <a:lnTo>
                  <a:pt x="1270000" y="0"/>
                </a:lnTo>
                <a:lnTo>
                  <a:pt x="1270000" y="3175000"/>
                </a:lnTo>
                <a:lnTo>
                  <a:pt x="0" y="3175000"/>
                </a:lnTo>
              </a:path>
            </a:pathLst>
          </a:cu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0" tIns="89999" rIns="0" bIns="0" rtlCol="0" anchor="t" anchorCtr="0">
            <a:noAutofit/>
          </a:bodyPr>
          <a:lstStyle/>
          <a:p>
            <a:pPr fontAlgn="ctr"/>
            <a:endParaRPr kumimoji="1" lang="ja-JP" altLang="en-US">
              <a:latin typeface="Helvetica LT Std" panose="020B0504020202020204" pitchFamily="34" charset="0"/>
            </a:endParaRPr>
          </a:p>
        </p:txBody>
      </p:sp>
      <p:sp>
        <p:nvSpPr>
          <p:cNvPr id="50" name="RbNavigator">
            <a:extLst>
              <a:ext uri="{FF2B5EF4-FFF2-40B4-BE49-F238E27FC236}">
                <a16:creationId xmlns:a16="http://schemas.microsoft.com/office/drawing/2014/main" id="{FF29DBE1-D53E-441A-BDAB-34AD84458C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40836" y="2353114"/>
            <a:ext cx="393506" cy="14008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kumimoji="1" lang="en-US" altLang="ja-JP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</a:t>
            </a:r>
          </a:p>
          <a:p>
            <a:pPr algn="ctr">
              <a:lnSpc>
                <a:spcPct val="93000"/>
              </a:lnSpc>
            </a:pPr>
            <a:r>
              <a:rPr kumimoji="1" lang="en-US" altLang="ja-JP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pts</a:t>
            </a:r>
            <a:endParaRPr kumimoji="1" lang="ja-JP" altLang="en-US" sz="11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51" name="RbNavigator">
            <a:extLst>
              <a:ext uri="{FF2B5EF4-FFF2-40B4-BE49-F238E27FC236}">
                <a16:creationId xmlns:a16="http://schemas.microsoft.com/office/drawing/2014/main" id="{ED843875-DAB1-4ECE-A42D-7790F47927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40836" y="3883364"/>
            <a:ext cx="393506" cy="1909874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kumimoji="1" lang="en-US" altLang="ja-JP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</a:t>
            </a:r>
          </a:p>
          <a:p>
            <a:pPr algn="ctr">
              <a:lnSpc>
                <a:spcPct val="93000"/>
              </a:lnSpc>
            </a:pPr>
            <a:r>
              <a:rPr kumimoji="1" lang="en-US" altLang="ja-JP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pts</a:t>
            </a:r>
            <a:endParaRPr kumimoji="1" lang="ja-JP" altLang="en-US" sz="11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97352D9-80C6-4B4C-898B-AE64F941A569}"/>
              </a:ext>
            </a:extLst>
          </p:cNvPr>
          <p:cNvCxnSpPr>
            <a:cxnSpLocks/>
          </p:cNvCxnSpPr>
          <p:nvPr/>
        </p:nvCxnSpPr>
        <p:spPr>
          <a:xfrm flipV="1">
            <a:off x="7648961" y="2353115"/>
            <a:ext cx="0" cy="394739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9FE5BFB-D8C0-4F53-AD0C-1B853509C9EE}"/>
              </a:ext>
            </a:extLst>
          </p:cNvPr>
          <p:cNvCxnSpPr>
            <a:cxnSpLocks/>
          </p:cNvCxnSpPr>
          <p:nvPr/>
        </p:nvCxnSpPr>
        <p:spPr>
          <a:xfrm flipV="1">
            <a:off x="8817125" y="2353115"/>
            <a:ext cx="0" cy="394739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3ADAADD2-CCB9-4958-9648-21D3811D7D4F}"/>
              </a:ext>
            </a:extLst>
          </p:cNvPr>
          <p:cNvSpPr/>
          <p:nvPr/>
        </p:nvSpPr>
        <p:spPr>
          <a:xfrm>
            <a:off x="7768858" y="2850313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B250695-9BFF-418F-A083-932794C1A62D}"/>
              </a:ext>
            </a:extLst>
          </p:cNvPr>
          <p:cNvSpPr/>
          <p:nvPr/>
        </p:nvSpPr>
        <p:spPr>
          <a:xfrm>
            <a:off x="7768858" y="3864307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3FA4720-0D73-48EA-8BA3-05141632F17C}"/>
              </a:ext>
            </a:extLst>
          </p:cNvPr>
          <p:cNvSpPr/>
          <p:nvPr/>
        </p:nvSpPr>
        <p:spPr>
          <a:xfrm>
            <a:off x="7768858" y="4371304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76DCDF0-2C5B-45D1-BBEC-63AE11AE4626}"/>
              </a:ext>
            </a:extLst>
          </p:cNvPr>
          <p:cNvSpPr/>
          <p:nvPr/>
        </p:nvSpPr>
        <p:spPr>
          <a:xfrm>
            <a:off x="7768858" y="4878300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0C0302E-9653-4114-B7DA-6A219CF46BC1}"/>
              </a:ext>
            </a:extLst>
          </p:cNvPr>
          <p:cNvSpPr/>
          <p:nvPr/>
        </p:nvSpPr>
        <p:spPr>
          <a:xfrm>
            <a:off x="7768858" y="5385292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7FE1B19-2042-476E-BA05-CAD27B3394F2}"/>
              </a:ext>
            </a:extLst>
          </p:cNvPr>
          <p:cNvSpPr/>
          <p:nvPr/>
        </p:nvSpPr>
        <p:spPr>
          <a:xfrm>
            <a:off x="7768858" y="2343316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7F864D4-08C3-4A94-A169-5FA4FE7DC39F}"/>
              </a:ext>
            </a:extLst>
          </p:cNvPr>
          <p:cNvSpPr/>
          <p:nvPr/>
        </p:nvSpPr>
        <p:spPr>
          <a:xfrm>
            <a:off x="7768858" y="3357309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75B5F40-EDBA-4240-83AF-30AFAD83CA32}"/>
              </a:ext>
            </a:extLst>
          </p:cNvPr>
          <p:cNvSpPr/>
          <p:nvPr/>
        </p:nvSpPr>
        <p:spPr>
          <a:xfrm>
            <a:off x="7768858" y="5890402"/>
            <a:ext cx="913947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(xxx pts)</a:t>
            </a:r>
          </a:p>
        </p:txBody>
      </p:sp>
      <p:sp>
        <p:nvSpPr>
          <p:cNvPr id="68" name="RbLeanShape Left U-Shape 145">
            <a:extLst>
              <a:ext uri="{FF2B5EF4-FFF2-40B4-BE49-F238E27FC236}">
                <a16:creationId xmlns:a16="http://schemas.microsoft.com/office/drawing/2014/main" id="{EBE401EB-0B60-4D55-A7F4-ED0F556BF43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>
            <a:off x="1609604" y="5876939"/>
            <a:ext cx="82411" cy="438998"/>
          </a:xfrm>
          <a:custGeom>
            <a:avLst/>
            <a:gdLst>
              <a:gd name="connsiteX0" fmla="*/ 0 w 1270000"/>
              <a:gd name="connsiteY0" fmla="*/ 0 h 3175000"/>
              <a:gd name="connsiteX1" fmla="*/ 1270000 w 1270000"/>
              <a:gd name="connsiteY1" fmla="*/ 0 h 3175000"/>
              <a:gd name="connsiteX2" fmla="*/ 1270000 w 1270000"/>
              <a:gd name="connsiteY2" fmla="*/ 3175000 h 3175000"/>
              <a:gd name="connsiteX3" fmla="*/ 0 w 1270000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0" h="3175000">
                <a:moveTo>
                  <a:pt x="0" y="0"/>
                </a:moveTo>
                <a:lnTo>
                  <a:pt x="1270000" y="0"/>
                </a:lnTo>
                <a:lnTo>
                  <a:pt x="1270000" y="3175000"/>
                </a:lnTo>
                <a:lnTo>
                  <a:pt x="0" y="3175000"/>
                </a:lnTo>
              </a:path>
            </a:pathLst>
          </a:cu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0" tIns="89999" rIns="0" bIns="0" rtlCol="0" anchor="t" anchorCtr="0">
            <a:noAutofit/>
          </a:bodyPr>
          <a:lstStyle/>
          <a:p>
            <a:pPr fontAlgn="ctr"/>
            <a:endParaRPr kumimoji="1" lang="ja-JP" altLang="en-US">
              <a:latin typeface="Helvetica LT Std" panose="020B05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242C07-A536-4DE3-8868-8D275D0C4628}"/>
              </a:ext>
            </a:extLst>
          </p:cNvPr>
          <p:cNvSpPr/>
          <p:nvPr/>
        </p:nvSpPr>
        <p:spPr>
          <a:xfrm>
            <a:off x="3779337" y="2850313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CF4A5A-3084-45A3-9339-F9CC8FA4CABD}"/>
              </a:ext>
            </a:extLst>
          </p:cNvPr>
          <p:cNvSpPr/>
          <p:nvPr/>
        </p:nvSpPr>
        <p:spPr>
          <a:xfrm>
            <a:off x="3779337" y="3864307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5476AD-8693-4157-8566-CEF2AE39E307}"/>
              </a:ext>
            </a:extLst>
          </p:cNvPr>
          <p:cNvSpPr/>
          <p:nvPr/>
        </p:nvSpPr>
        <p:spPr>
          <a:xfrm>
            <a:off x="3779337" y="4371303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F6F2EC-BFCF-4D99-8CF4-5AEE52135653}"/>
              </a:ext>
            </a:extLst>
          </p:cNvPr>
          <p:cNvSpPr/>
          <p:nvPr/>
        </p:nvSpPr>
        <p:spPr>
          <a:xfrm>
            <a:off x="3779337" y="4878300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E15E656-8242-41CB-92AA-CF9E2E63DD68}"/>
              </a:ext>
            </a:extLst>
          </p:cNvPr>
          <p:cNvSpPr/>
          <p:nvPr/>
        </p:nvSpPr>
        <p:spPr>
          <a:xfrm>
            <a:off x="3779337" y="5385292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AC8D74-9C51-409C-A83A-9D0AD2EF2C8F}"/>
              </a:ext>
            </a:extLst>
          </p:cNvPr>
          <p:cNvSpPr/>
          <p:nvPr/>
        </p:nvSpPr>
        <p:spPr>
          <a:xfrm>
            <a:off x="3779337" y="2343316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BDF0EFB-CEC1-41DD-A5F1-7B6E60FEF6D2}"/>
              </a:ext>
            </a:extLst>
          </p:cNvPr>
          <p:cNvSpPr/>
          <p:nvPr/>
        </p:nvSpPr>
        <p:spPr>
          <a:xfrm>
            <a:off x="3779337" y="3357309"/>
            <a:ext cx="3696723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AB84B8B-D55A-410C-A33B-39566CA8F009}"/>
              </a:ext>
            </a:extLst>
          </p:cNvPr>
          <p:cNvSpPr/>
          <p:nvPr/>
        </p:nvSpPr>
        <p:spPr>
          <a:xfrm>
            <a:off x="3779337" y="5890402"/>
            <a:ext cx="3550034" cy="40794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/>
          <a:p>
            <a:pPr marL="285750" indent="-285750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b="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7F2C90-F090-4170-B562-209E3272DD34}"/>
              </a:ext>
            </a:extLst>
          </p:cNvPr>
          <p:cNvGrpSpPr/>
          <p:nvPr/>
        </p:nvGrpSpPr>
        <p:grpSpPr>
          <a:xfrm>
            <a:off x="1784649" y="2343316"/>
            <a:ext cx="7545572" cy="3955033"/>
            <a:chOff x="2033867" y="2572910"/>
            <a:chExt cx="7296353" cy="3712319"/>
          </a:xfrm>
        </p:grpSpPr>
        <p:cxnSp>
          <p:nvCxnSpPr>
            <p:cNvPr id="24" name="Shape 312">
              <a:extLst>
                <a:ext uri="{FF2B5EF4-FFF2-40B4-BE49-F238E27FC236}">
                  <a16:creationId xmlns:a16="http://schemas.microsoft.com/office/drawing/2014/main" id="{A3AFE241-9528-466F-9428-957649F86FCC}"/>
                </a:ext>
              </a:extLst>
            </p:cNvPr>
            <p:cNvCxnSpPr>
              <a:cxnSpLocks/>
            </p:cNvCxnSpPr>
            <p:nvPr/>
          </p:nvCxnSpPr>
          <p:spPr>
            <a:xfrm>
              <a:off x="2033867" y="4429957"/>
              <a:ext cx="6783258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ysDot"/>
              <a:round/>
              <a:headEnd type="none" w="lg" len="lg"/>
              <a:tailEnd type="none" w="lg" len="lg"/>
            </a:ln>
          </p:spPr>
        </p:cxnSp>
        <p:cxnSp>
          <p:nvCxnSpPr>
            <p:cNvPr id="25" name="Shape 312">
              <a:extLst>
                <a:ext uri="{FF2B5EF4-FFF2-40B4-BE49-F238E27FC236}">
                  <a16:creationId xmlns:a16="http://schemas.microsoft.com/office/drawing/2014/main" id="{15638294-F9F6-4F15-9791-6ECF5E6AB5BE}"/>
                </a:ext>
              </a:extLst>
            </p:cNvPr>
            <p:cNvCxnSpPr/>
            <p:nvPr/>
          </p:nvCxnSpPr>
          <p:spPr>
            <a:xfrm>
              <a:off x="2033867" y="4906544"/>
              <a:ext cx="6783258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ysDot"/>
              <a:round/>
              <a:headEnd type="none" w="lg" len="lg"/>
              <a:tailEnd type="none" w="lg" len="lg"/>
            </a:ln>
          </p:spPr>
        </p:cxnSp>
        <p:cxnSp>
          <p:nvCxnSpPr>
            <p:cNvPr id="26" name="Shape 312">
              <a:extLst>
                <a:ext uri="{FF2B5EF4-FFF2-40B4-BE49-F238E27FC236}">
                  <a16:creationId xmlns:a16="http://schemas.microsoft.com/office/drawing/2014/main" id="{779AD00C-2B6E-4111-8894-0EFA545C873A}"/>
                </a:ext>
              </a:extLst>
            </p:cNvPr>
            <p:cNvCxnSpPr/>
            <p:nvPr/>
          </p:nvCxnSpPr>
          <p:spPr>
            <a:xfrm>
              <a:off x="2033867" y="5381723"/>
              <a:ext cx="6783258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ysDot"/>
              <a:round/>
              <a:headEnd type="none" w="lg" len="lg"/>
              <a:tailEnd type="none" w="lg" len="lg"/>
            </a:ln>
          </p:spPr>
        </p:cxnSp>
        <p:cxnSp>
          <p:nvCxnSpPr>
            <p:cNvPr id="27" name="Shape 312">
              <a:extLst>
                <a:ext uri="{FF2B5EF4-FFF2-40B4-BE49-F238E27FC236}">
                  <a16:creationId xmlns:a16="http://schemas.microsoft.com/office/drawing/2014/main" id="{91E0EC24-981B-453D-AAFC-9B413403E3AC}"/>
                </a:ext>
              </a:extLst>
            </p:cNvPr>
            <p:cNvCxnSpPr>
              <a:cxnSpLocks/>
            </p:cNvCxnSpPr>
            <p:nvPr/>
          </p:nvCxnSpPr>
          <p:spPr>
            <a:xfrm>
              <a:off x="2033867" y="3002307"/>
              <a:ext cx="6783258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ysDot"/>
              <a:round/>
              <a:headEnd type="none" w="lg" len="lg"/>
              <a:tailEnd type="none" w="lg" len="lg"/>
            </a:ln>
          </p:spPr>
        </p:cxnSp>
        <p:cxnSp>
          <p:nvCxnSpPr>
            <p:cNvPr id="28" name="Shape 312">
              <a:extLst>
                <a:ext uri="{FF2B5EF4-FFF2-40B4-BE49-F238E27FC236}">
                  <a16:creationId xmlns:a16="http://schemas.microsoft.com/office/drawing/2014/main" id="{98C9B7FE-5DDD-49A6-B5F4-3459D602F6C7}"/>
                </a:ext>
              </a:extLst>
            </p:cNvPr>
            <p:cNvCxnSpPr>
              <a:cxnSpLocks/>
            </p:cNvCxnSpPr>
            <p:nvPr/>
          </p:nvCxnSpPr>
          <p:spPr>
            <a:xfrm>
              <a:off x="2033867" y="3954074"/>
              <a:ext cx="7296353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254A4E-4577-4FB0-808B-12FDC03E1AA5}"/>
                </a:ext>
              </a:extLst>
            </p:cNvPr>
            <p:cNvSpPr/>
            <p:nvPr/>
          </p:nvSpPr>
          <p:spPr>
            <a:xfrm>
              <a:off x="2033867" y="3048793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75FA76-9119-4791-AC97-C3C59A306AE3}"/>
                </a:ext>
              </a:extLst>
            </p:cNvPr>
            <p:cNvSpPr/>
            <p:nvPr/>
          </p:nvSpPr>
          <p:spPr>
            <a:xfrm>
              <a:off x="2033867" y="4000560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0DBA9F-6343-4CD0-88F4-9D24BAC1EE53}"/>
                </a:ext>
              </a:extLst>
            </p:cNvPr>
            <p:cNvSpPr/>
            <p:nvPr/>
          </p:nvSpPr>
          <p:spPr>
            <a:xfrm>
              <a:off x="2033867" y="4476443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DBE08E-694C-451F-B442-0960F6B6A3DB}"/>
                </a:ext>
              </a:extLst>
            </p:cNvPr>
            <p:cNvSpPr/>
            <p:nvPr/>
          </p:nvSpPr>
          <p:spPr>
            <a:xfrm>
              <a:off x="2033867" y="4952326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9E2996-046B-45FD-8C72-B2A131891263}"/>
                </a:ext>
              </a:extLst>
            </p:cNvPr>
            <p:cNvSpPr/>
            <p:nvPr/>
          </p:nvSpPr>
          <p:spPr>
            <a:xfrm>
              <a:off x="2033867" y="5428205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6267880-1D9A-452F-BA5C-95FBF09E4F57}"/>
                </a:ext>
              </a:extLst>
            </p:cNvPr>
            <p:cNvSpPr/>
            <p:nvPr/>
          </p:nvSpPr>
          <p:spPr>
            <a:xfrm>
              <a:off x="2033867" y="2572910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46" name="Shape 312">
              <a:extLst>
                <a:ext uri="{FF2B5EF4-FFF2-40B4-BE49-F238E27FC236}">
                  <a16:creationId xmlns:a16="http://schemas.microsoft.com/office/drawing/2014/main" id="{DA9B078E-E6B3-4E70-AEC0-85936B7FB981}"/>
                </a:ext>
              </a:extLst>
            </p:cNvPr>
            <p:cNvCxnSpPr>
              <a:cxnSpLocks/>
            </p:cNvCxnSpPr>
            <p:nvPr/>
          </p:nvCxnSpPr>
          <p:spPr>
            <a:xfrm>
              <a:off x="2033867" y="3478191"/>
              <a:ext cx="6783258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ysDot"/>
              <a:round/>
              <a:headEnd type="none" w="lg" len="lg"/>
              <a:tailEnd type="none" w="lg" len="lg"/>
            </a:ln>
          </p:spPr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A6C0494-44F0-4AEF-BB4F-0C53AD1EC78E}"/>
                </a:ext>
              </a:extLst>
            </p:cNvPr>
            <p:cNvSpPr/>
            <p:nvPr/>
          </p:nvSpPr>
          <p:spPr>
            <a:xfrm>
              <a:off x="2033867" y="3524676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9ADEF93-B7E4-411A-A1E1-020FBE04136F}"/>
                </a:ext>
              </a:extLst>
            </p:cNvPr>
            <p:cNvSpPr/>
            <p:nvPr/>
          </p:nvSpPr>
          <p:spPr>
            <a:xfrm>
              <a:off x="2033867" y="5902317"/>
              <a:ext cx="1771843" cy="382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72000" bIns="0" rtlCol="0" anchor="ctr"/>
            <a:lstStyle/>
            <a:p>
              <a:pPr>
                <a:lnSpc>
                  <a:spcPct val="90000"/>
                </a:lnSpc>
                <a:spcBef>
                  <a:spcPts val="300"/>
                </a:spcBef>
              </a:pPr>
              <a:r>
                <a:rPr lang="en-US" sz="1100" b="0" dirty="0">
                  <a:solidFill>
                    <a:schemeClr val="tx1"/>
                  </a:solidFill>
                  <a:latin typeface="Helvetica LT Std" panose="020B0504020202020204" pitchFamily="34" charset="0"/>
                  <a:cs typeface="Arial" pitchFamily="34" charset="0"/>
                </a:rPr>
                <a:t>xxx</a:t>
              </a:r>
            </a:p>
          </p:txBody>
        </p:sp>
        <p:cxnSp>
          <p:nvCxnSpPr>
            <p:cNvPr id="70" name="Shape 312">
              <a:extLst>
                <a:ext uri="{FF2B5EF4-FFF2-40B4-BE49-F238E27FC236}">
                  <a16:creationId xmlns:a16="http://schemas.microsoft.com/office/drawing/2014/main" id="{38980A88-2D01-41D1-A8A3-105FFEFE8A8E}"/>
                </a:ext>
              </a:extLst>
            </p:cNvPr>
            <p:cNvCxnSpPr>
              <a:cxnSpLocks/>
            </p:cNvCxnSpPr>
            <p:nvPr/>
          </p:nvCxnSpPr>
          <p:spPr>
            <a:xfrm>
              <a:off x="2033867" y="5856717"/>
              <a:ext cx="7296353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72" name="RbNavigator">
            <a:extLst>
              <a:ext uri="{FF2B5EF4-FFF2-40B4-BE49-F238E27FC236}">
                <a16:creationId xmlns:a16="http://schemas.microsoft.com/office/drawing/2014/main" id="{31C76596-A5D2-42D4-B281-E514AC7DF80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940836" y="5910402"/>
            <a:ext cx="393506" cy="387947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kumimoji="1" lang="en-US" altLang="ja-JP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</a:t>
            </a:r>
          </a:p>
          <a:p>
            <a:pPr algn="ctr">
              <a:lnSpc>
                <a:spcPct val="93000"/>
              </a:lnSpc>
            </a:pPr>
            <a:r>
              <a:rPr kumimoji="1" lang="en-US" altLang="ja-JP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pts</a:t>
            </a:r>
            <a:endParaRPr kumimoji="1" lang="ja-JP" altLang="en-US" sz="11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64F520-C2F4-4FDC-AA70-EC8AD74A102D}"/>
              </a:ext>
            </a:extLst>
          </p:cNvPr>
          <p:cNvGrpSpPr/>
          <p:nvPr/>
        </p:nvGrpSpPr>
        <p:grpSpPr>
          <a:xfrm>
            <a:off x="543576" y="2796658"/>
            <a:ext cx="808750" cy="517304"/>
            <a:chOff x="566721" y="3096029"/>
            <a:chExt cx="808750" cy="517304"/>
          </a:xfrm>
        </p:grpSpPr>
        <p:sp>
          <p:nvSpPr>
            <p:cNvPr id="16" name="RbNavigator">
              <a:extLst>
                <a:ext uri="{FF2B5EF4-FFF2-40B4-BE49-F238E27FC236}">
                  <a16:creationId xmlns:a16="http://schemas.microsoft.com/office/drawing/2014/main" id="{863967EA-FBB0-4694-85E0-15980C979F51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1146871" y="3096029"/>
              <a:ext cx="228600" cy="22860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0" rIns="0" bIns="0" rtlCol="0" anchor="ctr">
              <a:noAutofit/>
            </a:bodyPr>
            <a:lstStyle/>
            <a:p>
              <a:pPr algn="ctr">
                <a:lnSpc>
                  <a:spcPct val="93000"/>
                </a:lnSpc>
              </a:pPr>
              <a:r>
                <a:rPr kumimoji="1" lang="en-US" altLang="ja-JP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A</a:t>
              </a:r>
              <a:endParaRPr kumimoji="1" lang="ja-JP" alt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79" name="RbNavigator">
              <a:extLst>
                <a:ext uri="{FF2B5EF4-FFF2-40B4-BE49-F238E27FC236}">
                  <a16:creationId xmlns:a16="http://schemas.microsoft.com/office/drawing/2014/main" id="{DEADBD31-0680-49F9-820F-3563288B025D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566721" y="3362825"/>
              <a:ext cx="808750" cy="25050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t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kumimoji="1" lang="en-US" altLang="ja-JP" sz="1100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kumimoji="1" lang="ja-JP" altLang="en-US" sz="1100" b="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BC472CC-FA93-4133-8016-2F74A9034C3C}"/>
              </a:ext>
            </a:extLst>
          </p:cNvPr>
          <p:cNvGrpSpPr/>
          <p:nvPr/>
        </p:nvGrpSpPr>
        <p:grpSpPr>
          <a:xfrm>
            <a:off x="560166" y="4570873"/>
            <a:ext cx="808750" cy="517304"/>
            <a:chOff x="566721" y="3096029"/>
            <a:chExt cx="808750" cy="517304"/>
          </a:xfrm>
        </p:grpSpPr>
        <p:sp>
          <p:nvSpPr>
            <p:cNvPr id="87" name="RbNavigator">
              <a:extLst>
                <a:ext uri="{FF2B5EF4-FFF2-40B4-BE49-F238E27FC236}">
                  <a16:creationId xmlns:a16="http://schemas.microsoft.com/office/drawing/2014/main" id="{637DB159-4605-4839-9E54-2497598E13DE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1146871" y="3096029"/>
              <a:ext cx="228600" cy="22860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0" rIns="0" bIns="0" rtlCol="0" anchor="ctr">
              <a:noAutofit/>
            </a:bodyPr>
            <a:lstStyle/>
            <a:p>
              <a:pPr algn="ctr">
                <a:lnSpc>
                  <a:spcPct val="93000"/>
                </a:lnSpc>
              </a:pPr>
              <a:r>
                <a:rPr kumimoji="1" lang="en-US" altLang="ja-JP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B</a:t>
              </a:r>
              <a:endParaRPr kumimoji="1" lang="ja-JP" alt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88" name="RbNavigator">
              <a:extLst>
                <a:ext uri="{FF2B5EF4-FFF2-40B4-BE49-F238E27FC236}">
                  <a16:creationId xmlns:a16="http://schemas.microsoft.com/office/drawing/2014/main" id="{2F5C3AD3-75F5-4193-A04F-D53614905645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566721" y="3362825"/>
              <a:ext cx="808750" cy="25050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t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kumimoji="1" lang="en-US" altLang="ja-JP" sz="1100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kumimoji="1" lang="ja-JP" altLang="en-US" sz="1100" b="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158DE4B-F626-490D-9F63-BEA88E6F7285}"/>
              </a:ext>
            </a:extLst>
          </p:cNvPr>
          <p:cNvGrpSpPr/>
          <p:nvPr/>
        </p:nvGrpSpPr>
        <p:grpSpPr>
          <a:xfrm>
            <a:off x="543576" y="5837786"/>
            <a:ext cx="808750" cy="517304"/>
            <a:chOff x="566721" y="3096029"/>
            <a:chExt cx="808750" cy="517304"/>
          </a:xfrm>
        </p:grpSpPr>
        <p:sp>
          <p:nvSpPr>
            <p:cNvPr id="90" name="RbNavigator">
              <a:extLst>
                <a:ext uri="{FF2B5EF4-FFF2-40B4-BE49-F238E27FC236}">
                  <a16:creationId xmlns:a16="http://schemas.microsoft.com/office/drawing/2014/main" id="{A49D28EE-8FA1-4FFB-BC2B-5CB216B685A3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146871" y="3096029"/>
              <a:ext cx="228600" cy="22860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0" rIns="0" bIns="0" rtlCol="0" anchor="ctr">
              <a:noAutofit/>
            </a:bodyPr>
            <a:lstStyle/>
            <a:p>
              <a:pPr algn="ctr">
                <a:lnSpc>
                  <a:spcPct val="93000"/>
                </a:lnSpc>
              </a:pPr>
              <a:r>
                <a:rPr kumimoji="1" lang="en-US" altLang="ja-JP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C</a:t>
              </a:r>
              <a:endParaRPr kumimoji="1" lang="ja-JP" alt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91" name="RbNavigator">
              <a:extLst>
                <a:ext uri="{FF2B5EF4-FFF2-40B4-BE49-F238E27FC236}">
                  <a16:creationId xmlns:a16="http://schemas.microsoft.com/office/drawing/2014/main" id="{189B93C1-E439-41C0-B503-E51DC379813D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566721" y="3362825"/>
              <a:ext cx="808750" cy="25050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t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kumimoji="1" lang="en-US" altLang="ja-JP" sz="1100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kumimoji="1" lang="ja-JP" altLang="en-US" sz="1100" b="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54FAE-0113-4441-A864-9D7A413EAA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0CB63B-CCD5-4F58-9EF8-6BF1E672C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Illustrative Assessment Card #4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8C93D7-0F48-488B-8C9F-81B77C916B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0DC58D-2442-44AF-BF52-29C2C75E22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324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56B7B02-6EFB-42EB-AAFE-6A86B00AE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7367C941-10D9-45DA-A2D8-98FE9080DE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Illustrative Prioritization Cube with 3 Scores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4A7FD06-40FE-4500-9F07-0D3AD030C8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113098AB-C2DD-450D-AC39-DD92448A8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8C6483-942C-4B12-A53C-4E2F28794732}"/>
              </a:ext>
            </a:extLst>
          </p:cNvPr>
          <p:cNvGrpSpPr/>
          <p:nvPr/>
        </p:nvGrpSpPr>
        <p:grpSpPr>
          <a:xfrm>
            <a:off x="1607509" y="3103962"/>
            <a:ext cx="2041354" cy="2167037"/>
            <a:chOff x="5134179" y="808263"/>
            <a:chExt cx="3483501" cy="3697975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850A9E4-C9C2-4DC9-9011-75BB4C9E5D4A}"/>
                </a:ext>
              </a:extLst>
            </p:cNvPr>
            <p:cNvGrpSpPr/>
            <p:nvPr/>
          </p:nvGrpSpPr>
          <p:grpSpPr>
            <a:xfrm>
              <a:off x="6103959" y="808263"/>
              <a:ext cx="1553633" cy="1007533"/>
              <a:chOff x="6096000" y="808567"/>
              <a:chExt cx="1553633" cy="1007533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5E47B290-22C6-4366-8D40-BC82A989F2EE}"/>
                  </a:ext>
                </a:extLst>
              </p:cNvPr>
              <p:cNvSpPr/>
              <p:nvPr/>
            </p:nvSpPr>
            <p:spPr>
              <a:xfrm>
                <a:off x="6104467" y="808567"/>
                <a:ext cx="1545166" cy="618066"/>
              </a:xfrm>
              <a:custGeom>
                <a:avLst/>
                <a:gdLst>
                  <a:gd name="connsiteX0" fmla="*/ 0 w 1545166"/>
                  <a:gd name="connsiteY0" fmla="*/ 287866 h 618066"/>
                  <a:gd name="connsiteX1" fmla="*/ 778933 w 1545166"/>
                  <a:gd name="connsiteY1" fmla="*/ 0 h 618066"/>
                  <a:gd name="connsiteX2" fmla="*/ 1545166 w 1545166"/>
                  <a:gd name="connsiteY2" fmla="*/ 283633 h 618066"/>
                  <a:gd name="connsiteX3" fmla="*/ 766233 w 1545166"/>
                  <a:gd name="connsiteY3" fmla="*/ 618066 h 618066"/>
                  <a:gd name="connsiteX4" fmla="*/ 0 w 1545166"/>
                  <a:gd name="connsiteY4" fmla="*/ 287866 h 61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5166" h="618066">
                    <a:moveTo>
                      <a:pt x="0" y="287866"/>
                    </a:moveTo>
                    <a:lnTo>
                      <a:pt x="778933" y="0"/>
                    </a:lnTo>
                    <a:lnTo>
                      <a:pt x="1545166" y="283633"/>
                    </a:lnTo>
                    <a:lnTo>
                      <a:pt x="766233" y="618066"/>
                    </a:lnTo>
                    <a:lnTo>
                      <a:pt x="0" y="287866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1736A23-7CEB-4DB7-8B1C-428955FE0BE6}"/>
                  </a:ext>
                </a:extLst>
              </p:cNvPr>
              <p:cNvSpPr/>
              <p:nvPr/>
            </p:nvSpPr>
            <p:spPr>
              <a:xfrm>
                <a:off x="6870700" y="1092200"/>
                <a:ext cx="778933" cy="723900"/>
              </a:xfrm>
              <a:custGeom>
                <a:avLst/>
                <a:gdLst>
                  <a:gd name="connsiteX0" fmla="*/ 0 w 791633"/>
                  <a:gd name="connsiteY0" fmla="*/ 338667 h 723900"/>
                  <a:gd name="connsiteX1" fmla="*/ 0 w 791633"/>
                  <a:gd name="connsiteY1" fmla="*/ 723900 h 723900"/>
                  <a:gd name="connsiteX2" fmla="*/ 791633 w 791633"/>
                  <a:gd name="connsiteY2" fmla="*/ 389467 h 723900"/>
                  <a:gd name="connsiteX3" fmla="*/ 778933 w 791633"/>
                  <a:gd name="connsiteY3" fmla="*/ 0 h 723900"/>
                  <a:gd name="connsiteX4" fmla="*/ 0 w 791633"/>
                  <a:gd name="connsiteY4" fmla="*/ 338667 h 723900"/>
                  <a:gd name="connsiteX0" fmla="*/ 0 w 778933"/>
                  <a:gd name="connsiteY0" fmla="*/ 338667 h 723900"/>
                  <a:gd name="connsiteX1" fmla="*/ 0 w 778933"/>
                  <a:gd name="connsiteY1" fmla="*/ 723900 h 723900"/>
                  <a:gd name="connsiteX2" fmla="*/ 626533 w 778933"/>
                  <a:gd name="connsiteY2" fmla="*/ 419100 h 723900"/>
                  <a:gd name="connsiteX3" fmla="*/ 778933 w 778933"/>
                  <a:gd name="connsiteY3" fmla="*/ 0 h 723900"/>
                  <a:gd name="connsiteX4" fmla="*/ 0 w 778933"/>
                  <a:gd name="connsiteY4" fmla="*/ 338667 h 723900"/>
                  <a:gd name="connsiteX0" fmla="*/ 0 w 778933"/>
                  <a:gd name="connsiteY0" fmla="*/ 338667 h 723900"/>
                  <a:gd name="connsiteX1" fmla="*/ 0 w 778933"/>
                  <a:gd name="connsiteY1" fmla="*/ 723900 h 723900"/>
                  <a:gd name="connsiteX2" fmla="*/ 770466 w 778933"/>
                  <a:gd name="connsiteY2" fmla="*/ 368300 h 723900"/>
                  <a:gd name="connsiteX3" fmla="*/ 778933 w 778933"/>
                  <a:gd name="connsiteY3" fmla="*/ 0 h 723900"/>
                  <a:gd name="connsiteX4" fmla="*/ 0 w 778933"/>
                  <a:gd name="connsiteY4" fmla="*/ 338667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8933" h="723900">
                    <a:moveTo>
                      <a:pt x="0" y="338667"/>
                    </a:moveTo>
                    <a:lnTo>
                      <a:pt x="0" y="723900"/>
                    </a:lnTo>
                    <a:lnTo>
                      <a:pt x="770466" y="368300"/>
                    </a:lnTo>
                    <a:lnTo>
                      <a:pt x="778933" y="0"/>
                    </a:lnTo>
                    <a:lnTo>
                      <a:pt x="0" y="33866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5412823-1BCE-4D10-A6AE-7E952E83F7A8}"/>
                  </a:ext>
                </a:extLst>
              </p:cNvPr>
              <p:cNvSpPr/>
              <p:nvPr/>
            </p:nvSpPr>
            <p:spPr>
              <a:xfrm>
                <a:off x="6096000" y="1094317"/>
                <a:ext cx="774700" cy="690033"/>
              </a:xfrm>
              <a:custGeom>
                <a:avLst/>
                <a:gdLst>
                  <a:gd name="connsiteX0" fmla="*/ 774700 w 774700"/>
                  <a:gd name="connsiteY0" fmla="*/ 330200 h 690033"/>
                  <a:gd name="connsiteX1" fmla="*/ 6350 w 774700"/>
                  <a:gd name="connsiteY1" fmla="*/ 0 h 690033"/>
                  <a:gd name="connsiteX2" fmla="*/ 0 w 774700"/>
                  <a:gd name="connsiteY2" fmla="*/ 330200 h 690033"/>
                  <a:gd name="connsiteX3" fmla="*/ 774700 w 774700"/>
                  <a:gd name="connsiteY3" fmla="*/ 690033 h 690033"/>
                  <a:gd name="connsiteX4" fmla="*/ 774700 w 774700"/>
                  <a:gd name="connsiteY4" fmla="*/ 330200 h 69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4700" h="690033">
                    <a:moveTo>
                      <a:pt x="774700" y="330200"/>
                    </a:moveTo>
                    <a:lnTo>
                      <a:pt x="6350" y="0"/>
                    </a:lnTo>
                    <a:lnTo>
                      <a:pt x="0" y="330200"/>
                    </a:lnTo>
                    <a:lnTo>
                      <a:pt x="774700" y="690033"/>
                    </a:lnTo>
                    <a:lnTo>
                      <a:pt x="774700" y="33020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B3F1AF0-1893-428C-89EC-956381172E75}"/>
                </a:ext>
              </a:extLst>
            </p:cNvPr>
            <p:cNvGrpSpPr/>
            <p:nvPr/>
          </p:nvGrpSpPr>
          <p:grpSpPr>
            <a:xfrm>
              <a:off x="7454445" y="2461642"/>
              <a:ext cx="1077383" cy="1481668"/>
              <a:chOff x="7450667" y="2468033"/>
              <a:chExt cx="1077383" cy="1481668"/>
            </a:xfrm>
            <a:grp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7106B17-D2EF-43F1-8F02-83665FE85563}"/>
                  </a:ext>
                </a:extLst>
              </p:cNvPr>
              <p:cNvSpPr/>
              <p:nvPr/>
            </p:nvSpPr>
            <p:spPr>
              <a:xfrm>
                <a:off x="7746471" y="2584450"/>
                <a:ext cx="781579" cy="1365250"/>
              </a:xfrm>
              <a:custGeom>
                <a:avLst/>
                <a:gdLst>
                  <a:gd name="connsiteX0" fmla="*/ 40217 w 781050"/>
                  <a:gd name="connsiteY0" fmla="*/ 412750 h 1371600"/>
                  <a:gd name="connsiteX1" fmla="*/ 781050 w 781050"/>
                  <a:gd name="connsiteY1" fmla="*/ 0 h 1371600"/>
                  <a:gd name="connsiteX2" fmla="*/ 719667 w 781050"/>
                  <a:gd name="connsiteY2" fmla="*/ 916517 h 1371600"/>
                  <a:gd name="connsiteX3" fmla="*/ 0 w 781050"/>
                  <a:gd name="connsiteY3" fmla="*/ 1371600 h 1371600"/>
                  <a:gd name="connsiteX4" fmla="*/ 40217 w 781050"/>
                  <a:gd name="connsiteY4" fmla="*/ 412750 h 1371600"/>
                  <a:gd name="connsiteX0" fmla="*/ 35983 w 776816"/>
                  <a:gd name="connsiteY0" fmla="*/ 412750 h 1369484"/>
                  <a:gd name="connsiteX1" fmla="*/ 776816 w 776816"/>
                  <a:gd name="connsiteY1" fmla="*/ 0 h 1369484"/>
                  <a:gd name="connsiteX2" fmla="*/ 715433 w 776816"/>
                  <a:gd name="connsiteY2" fmla="*/ 916517 h 1369484"/>
                  <a:gd name="connsiteX3" fmla="*/ 0 w 776816"/>
                  <a:gd name="connsiteY3" fmla="*/ 1369484 h 1369484"/>
                  <a:gd name="connsiteX4" fmla="*/ 35983 w 776816"/>
                  <a:gd name="connsiteY4" fmla="*/ 412750 h 1369484"/>
                  <a:gd name="connsiteX0" fmla="*/ 42333 w 783166"/>
                  <a:gd name="connsiteY0" fmla="*/ 412750 h 1371600"/>
                  <a:gd name="connsiteX1" fmla="*/ 783166 w 783166"/>
                  <a:gd name="connsiteY1" fmla="*/ 0 h 1371600"/>
                  <a:gd name="connsiteX2" fmla="*/ 721783 w 783166"/>
                  <a:gd name="connsiteY2" fmla="*/ 916517 h 1371600"/>
                  <a:gd name="connsiteX3" fmla="*/ 0 w 783166"/>
                  <a:gd name="connsiteY3" fmla="*/ 1371600 h 1371600"/>
                  <a:gd name="connsiteX4" fmla="*/ 42333 w 783166"/>
                  <a:gd name="connsiteY4" fmla="*/ 412750 h 1371600"/>
                  <a:gd name="connsiteX0" fmla="*/ 40746 w 781579"/>
                  <a:gd name="connsiteY0" fmla="*/ 412750 h 1365250"/>
                  <a:gd name="connsiteX1" fmla="*/ 781579 w 781579"/>
                  <a:gd name="connsiteY1" fmla="*/ 0 h 1365250"/>
                  <a:gd name="connsiteX2" fmla="*/ 720196 w 781579"/>
                  <a:gd name="connsiteY2" fmla="*/ 916517 h 1365250"/>
                  <a:gd name="connsiteX3" fmla="*/ 0 w 781579"/>
                  <a:gd name="connsiteY3" fmla="*/ 1365250 h 1365250"/>
                  <a:gd name="connsiteX4" fmla="*/ 40746 w 781579"/>
                  <a:gd name="connsiteY4" fmla="*/ 412750 h 1365250"/>
                  <a:gd name="connsiteX0" fmla="*/ 31221 w 781579"/>
                  <a:gd name="connsiteY0" fmla="*/ 412750 h 1365250"/>
                  <a:gd name="connsiteX1" fmla="*/ 781579 w 781579"/>
                  <a:gd name="connsiteY1" fmla="*/ 0 h 1365250"/>
                  <a:gd name="connsiteX2" fmla="*/ 720196 w 781579"/>
                  <a:gd name="connsiteY2" fmla="*/ 916517 h 1365250"/>
                  <a:gd name="connsiteX3" fmla="*/ 0 w 781579"/>
                  <a:gd name="connsiteY3" fmla="*/ 1365250 h 1365250"/>
                  <a:gd name="connsiteX4" fmla="*/ 31221 w 781579"/>
                  <a:gd name="connsiteY4" fmla="*/ 412750 h 136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1579" h="1365250">
                    <a:moveTo>
                      <a:pt x="31221" y="412750"/>
                    </a:moveTo>
                    <a:lnTo>
                      <a:pt x="781579" y="0"/>
                    </a:lnTo>
                    <a:lnTo>
                      <a:pt x="720196" y="916517"/>
                    </a:lnTo>
                    <a:lnTo>
                      <a:pt x="0" y="1365250"/>
                    </a:lnTo>
                    <a:lnTo>
                      <a:pt x="31221" y="41275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E631F40-054A-4DC6-8E9D-29DD72A75B27}"/>
                  </a:ext>
                </a:extLst>
              </p:cNvPr>
              <p:cNvSpPr/>
              <p:nvPr/>
            </p:nvSpPr>
            <p:spPr>
              <a:xfrm>
                <a:off x="7567083" y="2468033"/>
                <a:ext cx="960967" cy="531284"/>
              </a:xfrm>
              <a:custGeom>
                <a:avLst/>
                <a:gdLst>
                  <a:gd name="connsiteX0" fmla="*/ 220134 w 960967"/>
                  <a:gd name="connsiteY0" fmla="*/ 531284 h 531284"/>
                  <a:gd name="connsiteX1" fmla="*/ 0 w 960967"/>
                  <a:gd name="connsiteY1" fmla="*/ 400050 h 531284"/>
                  <a:gd name="connsiteX2" fmla="*/ 770467 w 960967"/>
                  <a:gd name="connsiteY2" fmla="*/ 0 h 531284"/>
                  <a:gd name="connsiteX3" fmla="*/ 960967 w 960967"/>
                  <a:gd name="connsiteY3" fmla="*/ 110067 h 531284"/>
                  <a:gd name="connsiteX4" fmla="*/ 220134 w 960967"/>
                  <a:gd name="connsiteY4" fmla="*/ 531284 h 531284"/>
                  <a:gd name="connsiteX0" fmla="*/ 220134 w 960967"/>
                  <a:gd name="connsiteY0" fmla="*/ 531284 h 531284"/>
                  <a:gd name="connsiteX1" fmla="*/ 0 w 960967"/>
                  <a:gd name="connsiteY1" fmla="*/ 400050 h 531284"/>
                  <a:gd name="connsiteX2" fmla="*/ 770467 w 960967"/>
                  <a:gd name="connsiteY2" fmla="*/ 0 h 531284"/>
                  <a:gd name="connsiteX3" fmla="*/ 960967 w 960967"/>
                  <a:gd name="connsiteY3" fmla="*/ 118534 h 531284"/>
                  <a:gd name="connsiteX4" fmla="*/ 220134 w 960967"/>
                  <a:gd name="connsiteY4" fmla="*/ 531284 h 531284"/>
                  <a:gd name="connsiteX0" fmla="*/ 209021 w 960967"/>
                  <a:gd name="connsiteY0" fmla="*/ 531284 h 531284"/>
                  <a:gd name="connsiteX1" fmla="*/ 0 w 960967"/>
                  <a:gd name="connsiteY1" fmla="*/ 400050 h 531284"/>
                  <a:gd name="connsiteX2" fmla="*/ 770467 w 960967"/>
                  <a:gd name="connsiteY2" fmla="*/ 0 h 531284"/>
                  <a:gd name="connsiteX3" fmla="*/ 960967 w 960967"/>
                  <a:gd name="connsiteY3" fmla="*/ 118534 h 531284"/>
                  <a:gd name="connsiteX4" fmla="*/ 209021 w 960967"/>
                  <a:gd name="connsiteY4" fmla="*/ 531284 h 53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0967" h="531284">
                    <a:moveTo>
                      <a:pt x="209021" y="531284"/>
                    </a:moveTo>
                    <a:lnTo>
                      <a:pt x="0" y="400050"/>
                    </a:lnTo>
                    <a:lnTo>
                      <a:pt x="770467" y="0"/>
                    </a:lnTo>
                    <a:lnTo>
                      <a:pt x="960967" y="118534"/>
                    </a:lnTo>
                    <a:lnTo>
                      <a:pt x="209021" y="531284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9D52F7A-0898-472A-8574-348962368297}"/>
                  </a:ext>
                </a:extLst>
              </p:cNvPr>
              <p:cNvSpPr/>
              <p:nvPr/>
            </p:nvSpPr>
            <p:spPr>
              <a:xfrm>
                <a:off x="7450667" y="2825751"/>
                <a:ext cx="328083" cy="1123950"/>
              </a:xfrm>
              <a:custGeom>
                <a:avLst/>
                <a:gdLst>
                  <a:gd name="connsiteX0" fmla="*/ 44450 w 334433"/>
                  <a:gd name="connsiteY0" fmla="*/ 0 h 1140883"/>
                  <a:gd name="connsiteX1" fmla="*/ 334433 w 334433"/>
                  <a:gd name="connsiteY1" fmla="*/ 179916 h 1140883"/>
                  <a:gd name="connsiteX2" fmla="*/ 296333 w 334433"/>
                  <a:gd name="connsiteY2" fmla="*/ 1140883 h 1140883"/>
                  <a:gd name="connsiteX3" fmla="*/ 0 w 334433"/>
                  <a:gd name="connsiteY3" fmla="*/ 988483 h 1140883"/>
                  <a:gd name="connsiteX4" fmla="*/ 44450 w 334433"/>
                  <a:gd name="connsiteY4" fmla="*/ 0 h 1140883"/>
                  <a:gd name="connsiteX0" fmla="*/ 42333 w 334433"/>
                  <a:gd name="connsiteY0" fmla="*/ 0 h 1130300"/>
                  <a:gd name="connsiteX1" fmla="*/ 334433 w 334433"/>
                  <a:gd name="connsiteY1" fmla="*/ 169333 h 1130300"/>
                  <a:gd name="connsiteX2" fmla="*/ 296333 w 334433"/>
                  <a:gd name="connsiteY2" fmla="*/ 1130300 h 1130300"/>
                  <a:gd name="connsiteX3" fmla="*/ 0 w 334433"/>
                  <a:gd name="connsiteY3" fmla="*/ 977900 h 1130300"/>
                  <a:gd name="connsiteX4" fmla="*/ 42333 w 334433"/>
                  <a:gd name="connsiteY4" fmla="*/ 0 h 1130300"/>
                  <a:gd name="connsiteX0" fmla="*/ 42333 w 334433"/>
                  <a:gd name="connsiteY0" fmla="*/ 0 h 1123950"/>
                  <a:gd name="connsiteX1" fmla="*/ 334433 w 334433"/>
                  <a:gd name="connsiteY1" fmla="*/ 169333 h 1123950"/>
                  <a:gd name="connsiteX2" fmla="*/ 296333 w 334433"/>
                  <a:gd name="connsiteY2" fmla="*/ 1123950 h 1123950"/>
                  <a:gd name="connsiteX3" fmla="*/ 0 w 334433"/>
                  <a:gd name="connsiteY3" fmla="*/ 977900 h 1123950"/>
                  <a:gd name="connsiteX4" fmla="*/ 42333 w 334433"/>
                  <a:gd name="connsiteY4" fmla="*/ 0 h 1123950"/>
                  <a:gd name="connsiteX0" fmla="*/ 42333 w 328083"/>
                  <a:gd name="connsiteY0" fmla="*/ 0 h 1123950"/>
                  <a:gd name="connsiteX1" fmla="*/ 328083 w 328083"/>
                  <a:gd name="connsiteY1" fmla="*/ 175683 h 1123950"/>
                  <a:gd name="connsiteX2" fmla="*/ 296333 w 328083"/>
                  <a:gd name="connsiteY2" fmla="*/ 1123950 h 1123950"/>
                  <a:gd name="connsiteX3" fmla="*/ 0 w 328083"/>
                  <a:gd name="connsiteY3" fmla="*/ 977900 h 1123950"/>
                  <a:gd name="connsiteX4" fmla="*/ 42333 w 328083"/>
                  <a:gd name="connsiteY4" fmla="*/ 0 h 1123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8083" h="1123950">
                    <a:moveTo>
                      <a:pt x="42333" y="0"/>
                    </a:moveTo>
                    <a:lnTo>
                      <a:pt x="328083" y="175683"/>
                    </a:lnTo>
                    <a:lnTo>
                      <a:pt x="296333" y="1123950"/>
                    </a:lnTo>
                    <a:lnTo>
                      <a:pt x="0" y="977900"/>
                    </a:lnTo>
                    <a:lnTo>
                      <a:pt x="42333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CCA760E-C806-449F-8D62-94C08FF0CF6D}"/>
                </a:ext>
              </a:extLst>
            </p:cNvPr>
            <p:cNvGrpSpPr/>
            <p:nvPr/>
          </p:nvGrpSpPr>
          <p:grpSpPr>
            <a:xfrm>
              <a:off x="6963505" y="1124863"/>
              <a:ext cx="1654175" cy="1762125"/>
              <a:chOff x="6959600" y="1130300"/>
              <a:chExt cx="1654175" cy="176212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641A0F6-F0B8-46F2-A6A7-FF68F17F32D1}"/>
                  </a:ext>
                </a:extLst>
              </p:cNvPr>
              <p:cNvSpPr/>
              <p:nvPr/>
            </p:nvSpPr>
            <p:spPr>
              <a:xfrm>
                <a:off x="6959601" y="1463675"/>
                <a:ext cx="876300" cy="1425575"/>
              </a:xfrm>
              <a:custGeom>
                <a:avLst/>
                <a:gdLst>
                  <a:gd name="connsiteX0" fmla="*/ 9525 w 879475"/>
                  <a:gd name="connsiteY0" fmla="*/ 0 h 1419225"/>
                  <a:gd name="connsiteX1" fmla="*/ 879475 w 879475"/>
                  <a:gd name="connsiteY1" fmla="*/ 358775 h 1419225"/>
                  <a:gd name="connsiteX2" fmla="*/ 841375 w 879475"/>
                  <a:gd name="connsiteY2" fmla="*/ 1419225 h 1419225"/>
                  <a:gd name="connsiteX3" fmla="*/ 295275 w 879475"/>
                  <a:gd name="connsiteY3" fmla="*/ 1168400 h 1419225"/>
                  <a:gd name="connsiteX4" fmla="*/ 0 w 879475"/>
                  <a:gd name="connsiteY4" fmla="*/ 301625 h 1419225"/>
                  <a:gd name="connsiteX5" fmla="*/ 9525 w 879475"/>
                  <a:gd name="connsiteY5" fmla="*/ 0 h 1419225"/>
                  <a:gd name="connsiteX0" fmla="*/ 0 w 869950"/>
                  <a:gd name="connsiteY0" fmla="*/ 0 h 1419225"/>
                  <a:gd name="connsiteX1" fmla="*/ 869950 w 869950"/>
                  <a:gd name="connsiteY1" fmla="*/ 358775 h 1419225"/>
                  <a:gd name="connsiteX2" fmla="*/ 831850 w 869950"/>
                  <a:gd name="connsiteY2" fmla="*/ 1419225 h 1419225"/>
                  <a:gd name="connsiteX3" fmla="*/ 285750 w 869950"/>
                  <a:gd name="connsiteY3" fmla="*/ 1168400 h 1419225"/>
                  <a:gd name="connsiteX4" fmla="*/ 3175 w 869950"/>
                  <a:gd name="connsiteY4" fmla="*/ 301625 h 1419225"/>
                  <a:gd name="connsiteX5" fmla="*/ 0 w 869950"/>
                  <a:gd name="connsiteY5" fmla="*/ 0 h 1419225"/>
                  <a:gd name="connsiteX0" fmla="*/ 0 w 863600"/>
                  <a:gd name="connsiteY0" fmla="*/ 0 h 1419225"/>
                  <a:gd name="connsiteX1" fmla="*/ 863600 w 863600"/>
                  <a:gd name="connsiteY1" fmla="*/ 377825 h 1419225"/>
                  <a:gd name="connsiteX2" fmla="*/ 831850 w 863600"/>
                  <a:gd name="connsiteY2" fmla="*/ 1419225 h 1419225"/>
                  <a:gd name="connsiteX3" fmla="*/ 285750 w 863600"/>
                  <a:gd name="connsiteY3" fmla="*/ 1168400 h 1419225"/>
                  <a:gd name="connsiteX4" fmla="*/ 3175 w 863600"/>
                  <a:gd name="connsiteY4" fmla="*/ 301625 h 1419225"/>
                  <a:gd name="connsiteX5" fmla="*/ 0 w 863600"/>
                  <a:gd name="connsiteY5" fmla="*/ 0 h 1419225"/>
                  <a:gd name="connsiteX0" fmla="*/ 0 w 876300"/>
                  <a:gd name="connsiteY0" fmla="*/ 0 h 1419225"/>
                  <a:gd name="connsiteX1" fmla="*/ 876300 w 876300"/>
                  <a:gd name="connsiteY1" fmla="*/ 368300 h 1419225"/>
                  <a:gd name="connsiteX2" fmla="*/ 831850 w 876300"/>
                  <a:gd name="connsiteY2" fmla="*/ 1419225 h 1419225"/>
                  <a:gd name="connsiteX3" fmla="*/ 285750 w 876300"/>
                  <a:gd name="connsiteY3" fmla="*/ 1168400 h 1419225"/>
                  <a:gd name="connsiteX4" fmla="*/ 3175 w 876300"/>
                  <a:gd name="connsiteY4" fmla="*/ 301625 h 1419225"/>
                  <a:gd name="connsiteX5" fmla="*/ 0 w 876300"/>
                  <a:gd name="connsiteY5" fmla="*/ 0 h 1419225"/>
                  <a:gd name="connsiteX0" fmla="*/ 0 w 876300"/>
                  <a:gd name="connsiteY0" fmla="*/ 0 h 1425575"/>
                  <a:gd name="connsiteX1" fmla="*/ 876300 w 876300"/>
                  <a:gd name="connsiteY1" fmla="*/ 374650 h 1425575"/>
                  <a:gd name="connsiteX2" fmla="*/ 831850 w 876300"/>
                  <a:gd name="connsiteY2" fmla="*/ 1425575 h 1425575"/>
                  <a:gd name="connsiteX3" fmla="*/ 285750 w 876300"/>
                  <a:gd name="connsiteY3" fmla="*/ 1174750 h 1425575"/>
                  <a:gd name="connsiteX4" fmla="*/ 3175 w 876300"/>
                  <a:gd name="connsiteY4" fmla="*/ 307975 h 1425575"/>
                  <a:gd name="connsiteX5" fmla="*/ 0 w 876300"/>
                  <a:gd name="connsiteY5" fmla="*/ 0 h 1425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6300" h="1425575">
                    <a:moveTo>
                      <a:pt x="0" y="0"/>
                    </a:moveTo>
                    <a:lnTo>
                      <a:pt x="876300" y="374650"/>
                    </a:lnTo>
                    <a:lnTo>
                      <a:pt x="831850" y="1425575"/>
                    </a:lnTo>
                    <a:lnTo>
                      <a:pt x="285750" y="1174750"/>
                    </a:lnTo>
                    <a:lnTo>
                      <a:pt x="3175" y="307975"/>
                    </a:lnTo>
                    <a:cubicBezTo>
                      <a:pt x="2117" y="207433"/>
                      <a:pt x="1058" y="100542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D9D65FD-A6E5-4282-A87A-04BA0B5D2F38}"/>
                  </a:ext>
                </a:extLst>
              </p:cNvPr>
              <p:cNvSpPr/>
              <p:nvPr/>
            </p:nvSpPr>
            <p:spPr>
              <a:xfrm>
                <a:off x="6959600" y="1130300"/>
                <a:ext cx="1654175" cy="706437"/>
              </a:xfrm>
              <a:custGeom>
                <a:avLst/>
                <a:gdLst>
                  <a:gd name="connsiteX0" fmla="*/ 0 w 1657350"/>
                  <a:gd name="connsiteY0" fmla="*/ 339725 h 704850"/>
                  <a:gd name="connsiteX1" fmla="*/ 790575 w 1657350"/>
                  <a:gd name="connsiteY1" fmla="*/ 0 h 704850"/>
                  <a:gd name="connsiteX2" fmla="*/ 1657350 w 1657350"/>
                  <a:gd name="connsiteY2" fmla="*/ 333375 h 704850"/>
                  <a:gd name="connsiteX3" fmla="*/ 879475 w 1657350"/>
                  <a:gd name="connsiteY3" fmla="*/ 704850 h 704850"/>
                  <a:gd name="connsiteX4" fmla="*/ 0 w 1657350"/>
                  <a:gd name="connsiteY4" fmla="*/ 339725 h 704850"/>
                  <a:gd name="connsiteX0" fmla="*/ 0 w 1657350"/>
                  <a:gd name="connsiteY0" fmla="*/ 339725 h 704850"/>
                  <a:gd name="connsiteX1" fmla="*/ 790575 w 1657350"/>
                  <a:gd name="connsiteY1" fmla="*/ 0 h 704850"/>
                  <a:gd name="connsiteX2" fmla="*/ 1657350 w 1657350"/>
                  <a:gd name="connsiteY2" fmla="*/ 333375 h 704850"/>
                  <a:gd name="connsiteX3" fmla="*/ 873125 w 1657350"/>
                  <a:gd name="connsiteY3" fmla="*/ 704850 h 704850"/>
                  <a:gd name="connsiteX4" fmla="*/ 0 w 1657350"/>
                  <a:gd name="connsiteY4" fmla="*/ 339725 h 704850"/>
                  <a:gd name="connsiteX0" fmla="*/ 0 w 1657350"/>
                  <a:gd name="connsiteY0" fmla="*/ 339725 h 703262"/>
                  <a:gd name="connsiteX1" fmla="*/ 790575 w 1657350"/>
                  <a:gd name="connsiteY1" fmla="*/ 0 h 703262"/>
                  <a:gd name="connsiteX2" fmla="*/ 1657350 w 1657350"/>
                  <a:gd name="connsiteY2" fmla="*/ 333375 h 703262"/>
                  <a:gd name="connsiteX3" fmla="*/ 877888 w 1657350"/>
                  <a:gd name="connsiteY3" fmla="*/ 703262 h 703262"/>
                  <a:gd name="connsiteX4" fmla="*/ 0 w 1657350"/>
                  <a:gd name="connsiteY4" fmla="*/ 339725 h 703262"/>
                  <a:gd name="connsiteX0" fmla="*/ 0 w 1657350"/>
                  <a:gd name="connsiteY0" fmla="*/ 339725 h 706437"/>
                  <a:gd name="connsiteX1" fmla="*/ 790575 w 1657350"/>
                  <a:gd name="connsiteY1" fmla="*/ 0 h 706437"/>
                  <a:gd name="connsiteX2" fmla="*/ 1657350 w 1657350"/>
                  <a:gd name="connsiteY2" fmla="*/ 333375 h 706437"/>
                  <a:gd name="connsiteX3" fmla="*/ 877888 w 1657350"/>
                  <a:gd name="connsiteY3" fmla="*/ 706437 h 706437"/>
                  <a:gd name="connsiteX4" fmla="*/ 0 w 1657350"/>
                  <a:gd name="connsiteY4" fmla="*/ 339725 h 706437"/>
                  <a:gd name="connsiteX0" fmla="*/ 0 w 1654175"/>
                  <a:gd name="connsiteY0" fmla="*/ 330200 h 706437"/>
                  <a:gd name="connsiteX1" fmla="*/ 787400 w 1654175"/>
                  <a:gd name="connsiteY1" fmla="*/ 0 h 706437"/>
                  <a:gd name="connsiteX2" fmla="*/ 1654175 w 1654175"/>
                  <a:gd name="connsiteY2" fmla="*/ 333375 h 706437"/>
                  <a:gd name="connsiteX3" fmla="*/ 874713 w 1654175"/>
                  <a:gd name="connsiteY3" fmla="*/ 706437 h 706437"/>
                  <a:gd name="connsiteX4" fmla="*/ 0 w 1654175"/>
                  <a:gd name="connsiteY4" fmla="*/ 330200 h 706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4175" h="706437">
                    <a:moveTo>
                      <a:pt x="0" y="330200"/>
                    </a:moveTo>
                    <a:lnTo>
                      <a:pt x="787400" y="0"/>
                    </a:lnTo>
                    <a:lnTo>
                      <a:pt x="1654175" y="333375"/>
                    </a:lnTo>
                    <a:lnTo>
                      <a:pt x="874713" y="706437"/>
                    </a:lnTo>
                    <a:lnTo>
                      <a:pt x="0" y="33020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9CB6DE9-A11B-4F8C-B4BD-558177CFB433}"/>
                  </a:ext>
                </a:extLst>
              </p:cNvPr>
              <p:cNvSpPr/>
              <p:nvPr/>
            </p:nvSpPr>
            <p:spPr>
              <a:xfrm>
                <a:off x="7794625" y="1457325"/>
                <a:ext cx="819150" cy="1435100"/>
              </a:xfrm>
              <a:custGeom>
                <a:avLst/>
                <a:gdLst>
                  <a:gd name="connsiteX0" fmla="*/ 38100 w 819150"/>
                  <a:gd name="connsiteY0" fmla="*/ 377825 h 1435100"/>
                  <a:gd name="connsiteX1" fmla="*/ 819150 w 819150"/>
                  <a:gd name="connsiteY1" fmla="*/ 0 h 1435100"/>
                  <a:gd name="connsiteX2" fmla="*/ 752475 w 819150"/>
                  <a:gd name="connsiteY2" fmla="*/ 1009650 h 1435100"/>
                  <a:gd name="connsiteX3" fmla="*/ 0 w 819150"/>
                  <a:gd name="connsiteY3" fmla="*/ 1435100 h 1435100"/>
                  <a:gd name="connsiteX4" fmla="*/ 38100 w 819150"/>
                  <a:gd name="connsiteY4" fmla="*/ 377825 h 1435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9150" h="1435100">
                    <a:moveTo>
                      <a:pt x="38100" y="377825"/>
                    </a:moveTo>
                    <a:lnTo>
                      <a:pt x="819150" y="0"/>
                    </a:lnTo>
                    <a:lnTo>
                      <a:pt x="752475" y="1009650"/>
                    </a:lnTo>
                    <a:lnTo>
                      <a:pt x="0" y="1435100"/>
                    </a:lnTo>
                    <a:lnTo>
                      <a:pt x="38100" y="377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F3A8B8-568E-49E6-A8F1-78622AA274CD}"/>
                </a:ext>
              </a:extLst>
            </p:cNvPr>
            <p:cNvGrpSpPr/>
            <p:nvPr/>
          </p:nvGrpSpPr>
          <p:grpSpPr>
            <a:xfrm>
              <a:off x="5231810" y="2397934"/>
              <a:ext cx="1123950" cy="1557866"/>
              <a:chOff x="5226050" y="2396067"/>
              <a:chExt cx="1123950" cy="1557866"/>
            </a:xfrm>
            <a:grpFill/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DBAAE75-452B-4B8F-8D72-C7E36E81A3BB}"/>
                  </a:ext>
                </a:extLst>
              </p:cNvPr>
              <p:cNvSpPr/>
              <p:nvPr/>
            </p:nvSpPr>
            <p:spPr>
              <a:xfrm>
                <a:off x="5226050" y="2586567"/>
                <a:ext cx="759883" cy="1367366"/>
              </a:xfrm>
              <a:custGeom>
                <a:avLst/>
                <a:gdLst>
                  <a:gd name="connsiteX0" fmla="*/ 0 w 759883"/>
                  <a:gd name="connsiteY0" fmla="*/ 0 h 1367366"/>
                  <a:gd name="connsiteX1" fmla="*/ 734483 w 759883"/>
                  <a:gd name="connsiteY1" fmla="*/ 410633 h 1367366"/>
                  <a:gd name="connsiteX2" fmla="*/ 759883 w 759883"/>
                  <a:gd name="connsiteY2" fmla="*/ 1367366 h 1367366"/>
                  <a:gd name="connsiteX3" fmla="*/ 59267 w 759883"/>
                  <a:gd name="connsiteY3" fmla="*/ 922866 h 1367366"/>
                  <a:gd name="connsiteX4" fmla="*/ 0 w 759883"/>
                  <a:gd name="connsiteY4" fmla="*/ 0 h 1367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9883" h="1367366">
                    <a:moveTo>
                      <a:pt x="0" y="0"/>
                    </a:moveTo>
                    <a:lnTo>
                      <a:pt x="734483" y="410633"/>
                    </a:lnTo>
                    <a:lnTo>
                      <a:pt x="759883" y="1367366"/>
                    </a:lnTo>
                    <a:lnTo>
                      <a:pt x="59267" y="9228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E7E55DC-C357-4AC0-8A6A-40B41377D344}"/>
                  </a:ext>
                </a:extLst>
              </p:cNvPr>
              <p:cNvSpPr/>
              <p:nvPr/>
            </p:nvSpPr>
            <p:spPr>
              <a:xfrm>
                <a:off x="5230284" y="2396067"/>
                <a:ext cx="982133" cy="603250"/>
              </a:xfrm>
              <a:custGeom>
                <a:avLst/>
                <a:gdLst>
                  <a:gd name="connsiteX0" fmla="*/ 0 w 982133"/>
                  <a:gd name="connsiteY0" fmla="*/ 190500 h 603250"/>
                  <a:gd name="connsiteX1" fmla="*/ 412750 w 982133"/>
                  <a:gd name="connsiteY1" fmla="*/ 0 h 603250"/>
                  <a:gd name="connsiteX2" fmla="*/ 982133 w 982133"/>
                  <a:gd name="connsiteY2" fmla="*/ 482600 h 603250"/>
                  <a:gd name="connsiteX3" fmla="*/ 732367 w 982133"/>
                  <a:gd name="connsiteY3" fmla="*/ 603250 h 603250"/>
                  <a:gd name="connsiteX4" fmla="*/ 732367 w 982133"/>
                  <a:gd name="connsiteY4" fmla="*/ 603250 h 603250"/>
                  <a:gd name="connsiteX5" fmla="*/ 0 w 982133"/>
                  <a:gd name="connsiteY5" fmla="*/ 190500 h 6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2133" h="603250">
                    <a:moveTo>
                      <a:pt x="0" y="190500"/>
                    </a:moveTo>
                    <a:lnTo>
                      <a:pt x="412750" y="0"/>
                    </a:lnTo>
                    <a:lnTo>
                      <a:pt x="982133" y="482600"/>
                    </a:lnTo>
                    <a:lnTo>
                      <a:pt x="732367" y="603250"/>
                    </a:lnTo>
                    <a:lnTo>
                      <a:pt x="732367" y="603250"/>
                    </a:lnTo>
                    <a:lnTo>
                      <a:pt x="0" y="19050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B244313-0B36-400E-9246-6D8C35F3234A}"/>
                  </a:ext>
                </a:extLst>
              </p:cNvPr>
              <p:cNvSpPr/>
              <p:nvPr/>
            </p:nvSpPr>
            <p:spPr>
              <a:xfrm>
                <a:off x="5958417" y="2804583"/>
                <a:ext cx="391583" cy="1149350"/>
              </a:xfrm>
              <a:custGeom>
                <a:avLst/>
                <a:gdLst>
                  <a:gd name="connsiteX0" fmla="*/ 0 w 391583"/>
                  <a:gd name="connsiteY0" fmla="*/ 192617 h 1149350"/>
                  <a:gd name="connsiteX1" fmla="*/ 391583 w 391583"/>
                  <a:gd name="connsiteY1" fmla="*/ 0 h 1149350"/>
                  <a:gd name="connsiteX2" fmla="*/ 364066 w 391583"/>
                  <a:gd name="connsiteY2" fmla="*/ 958850 h 1149350"/>
                  <a:gd name="connsiteX3" fmla="*/ 29633 w 391583"/>
                  <a:gd name="connsiteY3" fmla="*/ 1149350 h 1149350"/>
                  <a:gd name="connsiteX4" fmla="*/ 0 w 391583"/>
                  <a:gd name="connsiteY4" fmla="*/ 192617 h 114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1583" h="1149350">
                    <a:moveTo>
                      <a:pt x="0" y="192617"/>
                    </a:moveTo>
                    <a:lnTo>
                      <a:pt x="391583" y="0"/>
                    </a:lnTo>
                    <a:lnTo>
                      <a:pt x="364066" y="958850"/>
                    </a:lnTo>
                    <a:lnTo>
                      <a:pt x="29633" y="1149350"/>
                    </a:lnTo>
                    <a:lnTo>
                      <a:pt x="0" y="19261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CD013B6-8ACF-4A66-B704-FC33C687845C}"/>
                </a:ext>
              </a:extLst>
            </p:cNvPr>
            <p:cNvGrpSpPr/>
            <p:nvPr/>
          </p:nvGrpSpPr>
          <p:grpSpPr>
            <a:xfrm>
              <a:off x="6022521" y="2563138"/>
              <a:ext cx="1674283" cy="1943100"/>
              <a:chOff x="6034617" y="2571750"/>
              <a:chExt cx="1674283" cy="1943100"/>
            </a:xfrm>
            <a:grpFill/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A4AD721-1A86-409D-8EA4-8CCEC496B47B}"/>
                  </a:ext>
                </a:extLst>
              </p:cNvPr>
              <p:cNvSpPr/>
              <p:nvPr/>
            </p:nvSpPr>
            <p:spPr>
              <a:xfrm>
                <a:off x="6036733" y="3043767"/>
                <a:ext cx="840317" cy="1471083"/>
              </a:xfrm>
              <a:custGeom>
                <a:avLst/>
                <a:gdLst>
                  <a:gd name="connsiteX0" fmla="*/ 0 w 840317"/>
                  <a:gd name="connsiteY0" fmla="*/ 0 h 1471083"/>
                  <a:gd name="connsiteX1" fmla="*/ 836084 w 840317"/>
                  <a:gd name="connsiteY1" fmla="*/ 472016 h 1471083"/>
                  <a:gd name="connsiteX2" fmla="*/ 840317 w 840317"/>
                  <a:gd name="connsiteY2" fmla="*/ 1471083 h 1471083"/>
                  <a:gd name="connsiteX3" fmla="*/ 33867 w 840317"/>
                  <a:gd name="connsiteY3" fmla="*/ 958850 h 1471083"/>
                  <a:gd name="connsiteX4" fmla="*/ 0 w 840317"/>
                  <a:gd name="connsiteY4" fmla="*/ 0 h 1471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317" h="1471083">
                    <a:moveTo>
                      <a:pt x="0" y="0"/>
                    </a:moveTo>
                    <a:lnTo>
                      <a:pt x="836084" y="472016"/>
                    </a:lnTo>
                    <a:lnTo>
                      <a:pt x="840317" y="1471083"/>
                    </a:lnTo>
                    <a:lnTo>
                      <a:pt x="33867" y="958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FE3F269-3D93-4865-9D05-3C44AE459129}"/>
                  </a:ext>
                </a:extLst>
              </p:cNvPr>
              <p:cNvSpPr/>
              <p:nvPr/>
            </p:nvSpPr>
            <p:spPr>
              <a:xfrm>
                <a:off x="6872817" y="3045883"/>
                <a:ext cx="836083" cy="1468967"/>
              </a:xfrm>
              <a:custGeom>
                <a:avLst/>
                <a:gdLst>
                  <a:gd name="connsiteX0" fmla="*/ 0 w 836083"/>
                  <a:gd name="connsiteY0" fmla="*/ 467784 h 1468967"/>
                  <a:gd name="connsiteX1" fmla="*/ 836083 w 836083"/>
                  <a:gd name="connsiteY1" fmla="*/ 0 h 1468967"/>
                  <a:gd name="connsiteX2" fmla="*/ 806450 w 836083"/>
                  <a:gd name="connsiteY2" fmla="*/ 954617 h 1468967"/>
                  <a:gd name="connsiteX3" fmla="*/ 6350 w 836083"/>
                  <a:gd name="connsiteY3" fmla="*/ 1468967 h 1468967"/>
                  <a:gd name="connsiteX4" fmla="*/ 0 w 836083"/>
                  <a:gd name="connsiteY4" fmla="*/ 467784 h 1468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6083" h="1468967">
                    <a:moveTo>
                      <a:pt x="0" y="467784"/>
                    </a:moveTo>
                    <a:lnTo>
                      <a:pt x="836083" y="0"/>
                    </a:lnTo>
                    <a:lnTo>
                      <a:pt x="806450" y="954617"/>
                    </a:lnTo>
                    <a:lnTo>
                      <a:pt x="6350" y="1468967"/>
                    </a:lnTo>
                    <a:cubicBezTo>
                      <a:pt x="4233" y="1136650"/>
                      <a:pt x="2117" y="804334"/>
                      <a:pt x="0" y="46778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0A0C434-D877-42B1-B539-65ACD6EB8379}"/>
                  </a:ext>
                </a:extLst>
              </p:cNvPr>
              <p:cNvSpPr/>
              <p:nvPr/>
            </p:nvSpPr>
            <p:spPr>
              <a:xfrm>
                <a:off x="6034617" y="2571750"/>
                <a:ext cx="1674283" cy="944033"/>
              </a:xfrm>
              <a:custGeom>
                <a:avLst/>
                <a:gdLst>
                  <a:gd name="connsiteX0" fmla="*/ 838200 w 1674283"/>
                  <a:gd name="connsiteY0" fmla="*/ 944033 h 944033"/>
                  <a:gd name="connsiteX1" fmla="*/ 1674283 w 1674283"/>
                  <a:gd name="connsiteY1" fmla="*/ 472017 h 944033"/>
                  <a:gd name="connsiteX2" fmla="*/ 846666 w 1674283"/>
                  <a:gd name="connsiteY2" fmla="*/ 0 h 944033"/>
                  <a:gd name="connsiteX3" fmla="*/ 0 w 1674283"/>
                  <a:gd name="connsiteY3" fmla="*/ 465667 h 944033"/>
                  <a:gd name="connsiteX4" fmla="*/ 838200 w 1674283"/>
                  <a:gd name="connsiteY4" fmla="*/ 944033 h 944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4283" h="944033">
                    <a:moveTo>
                      <a:pt x="838200" y="944033"/>
                    </a:moveTo>
                    <a:lnTo>
                      <a:pt x="1674283" y="472017"/>
                    </a:lnTo>
                    <a:lnTo>
                      <a:pt x="846666" y="0"/>
                    </a:lnTo>
                    <a:lnTo>
                      <a:pt x="0" y="465667"/>
                    </a:lnTo>
                    <a:lnTo>
                      <a:pt x="838200" y="944033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7EF3CC8-B61C-4717-8D2C-EBB6A2C0914F}"/>
                </a:ext>
              </a:extLst>
            </p:cNvPr>
            <p:cNvGrpSpPr/>
            <p:nvPr/>
          </p:nvGrpSpPr>
          <p:grpSpPr>
            <a:xfrm>
              <a:off x="5134179" y="1130574"/>
              <a:ext cx="1647825" cy="1760542"/>
              <a:chOff x="5132917" y="1136648"/>
              <a:chExt cx="1647825" cy="1760542"/>
            </a:xfrm>
            <a:grp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20A6348-D3B6-4026-9039-65054D41032A}"/>
                  </a:ext>
                </a:extLst>
              </p:cNvPr>
              <p:cNvSpPr/>
              <p:nvPr/>
            </p:nvSpPr>
            <p:spPr>
              <a:xfrm>
                <a:off x="5132917" y="1471083"/>
                <a:ext cx="821266" cy="1422400"/>
              </a:xfrm>
              <a:custGeom>
                <a:avLst/>
                <a:gdLst>
                  <a:gd name="connsiteX0" fmla="*/ 0 w 821266"/>
                  <a:gd name="connsiteY0" fmla="*/ 0 h 1422400"/>
                  <a:gd name="connsiteX1" fmla="*/ 774700 w 821266"/>
                  <a:gd name="connsiteY1" fmla="*/ 370417 h 1422400"/>
                  <a:gd name="connsiteX2" fmla="*/ 821266 w 821266"/>
                  <a:gd name="connsiteY2" fmla="*/ 1422400 h 1422400"/>
                  <a:gd name="connsiteX3" fmla="*/ 71966 w 821266"/>
                  <a:gd name="connsiteY3" fmla="*/ 1009650 h 1422400"/>
                  <a:gd name="connsiteX4" fmla="*/ 0 w 821266"/>
                  <a:gd name="connsiteY4" fmla="*/ 0 h 1422400"/>
                  <a:gd name="connsiteX0" fmla="*/ 0 w 821266"/>
                  <a:gd name="connsiteY0" fmla="*/ 0 h 1422400"/>
                  <a:gd name="connsiteX1" fmla="*/ 38100 w 821266"/>
                  <a:gd name="connsiteY1" fmla="*/ 16934 h 1422400"/>
                  <a:gd name="connsiteX2" fmla="*/ 774700 w 821266"/>
                  <a:gd name="connsiteY2" fmla="*/ 370417 h 1422400"/>
                  <a:gd name="connsiteX3" fmla="*/ 821266 w 821266"/>
                  <a:gd name="connsiteY3" fmla="*/ 1422400 h 1422400"/>
                  <a:gd name="connsiteX4" fmla="*/ 71966 w 821266"/>
                  <a:gd name="connsiteY4" fmla="*/ 1009650 h 1422400"/>
                  <a:gd name="connsiteX5" fmla="*/ 0 w 821266"/>
                  <a:gd name="connsiteY5" fmla="*/ 0 h 142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1266" h="1422400">
                    <a:moveTo>
                      <a:pt x="0" y="0"/>
                    </a:moveTo>
                    <a:lnTo>
                      <a:pt x="38100" y="16934"/>
                    </a:lnTo>
                    <a:lnTo>
                      <a:pt x="774700" y="370417"/>
                    </a:lnTo>
                    <a:lnTo>
                      <a:pt x="821266" y="1422400"/>
                    </a:lnTo>
                    <a:lnTo>
                      <a:pt x="71966" y="1009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506E7BE-6F78-4273-BF95-CD985AE68E58}"/>
                  </a:ext>
                </a:extLst>
              </p:cNvPr>
              <p:cNvSpPr/>
              <p:nvPr/>
            </p:nvSpPr>
            <p:spPr>
              <a:xfrm>
                <a:off x="5132917" y="1136648"/>
                <a:ext cx="1647825" cy="702734"/>
              </a:xfrm>
              <a:custGeom>
                <a:avLst/>
                <a:gdLst>
                  <a:gd name="connsiteX0" fmla="*/ 0 w 1646766"/>
                  <a:gd name="connsiteY0" fmla="*/ 317500 h 685800"/>
                  <a:gd name="connsiteX1" fmla="*/ 901700 w 1646766"/>
                  <a:gd name="connsiteY1" fmla="*/ 0 h 685800"/>
                  <a:gd name="connsiteX2" fmla="*/ 1646766 w 1646766"/>
                  <a:gd name="connsiteY2" fmla="*/ 304800 h 685800"/>
                  <a:gd name="connsiteX3" fmla="*/ 772583 w 1646766"/>
                  <a:gd name="connsiteY3" fmla="*/ 685800 h 685800"/>
                  <a:gd name="connsiteX4" fmla="*/ 0 w 1646766"/>
                  <a:gd name="connsiteY4" fmla="*/ 317500 h 685800"/>
                  <a:gd name="connsiteX0" fmla="*/ 0 w 1646766"/>
                  <a:gd name="connsiteY0" fmla="*/ 332317 h 700617"/>
                  <a:gd name="connsiteX1" fmla="*/ 876300 w 1646766"/>
                  <a:gd name="connsiteY1" fmla="*/ 0 h 700617"/>
                  <a:gd name="connsiteX2" fmla="*/ 1646766 w 1646766"/>
                  <a:gd name="connsiteY2" fmla="*/ 319617 h 700617"/>
                  <a:gd name="connsiteX3" fmla="*/ 772583 w 1646766"/>
                  <a:gd name="connsiteY3" fmla="*/ 700617 h 700617"/>
                  <a:gd name="connsiteX4" fmla="*/ 0 w 1646766"/>
                  <a:gd name="connsiteY4" fmla="*/ 332317 h 700617"/>
                  <a:gd name="connsiteX0" fmla="*/ 0 w 1646766"/>
                  <a:gd name="connsiteY0" fmla="*/ 332317 h 700617"/>
                  <a:gd name="connsiteX1" fmla="*/ 876300 w 1646766"/>
                  <a:gd name="connsiteY1" fmla="*/ 0 h 700617"/>
                  <a:gd name="connsiteX2" fmla="*/ 1646766 w 1646766"/>
                  <a:gd name="connsiteY2" fmla="*/ 319617 h 700617"/>
                  <a:gd name="connsiteX3" fmla="*/ 772583 w 1646766"/>
                  <a:gd name="connsiteY3" fmla="*/ 700617 h 700617"/>
                  <a:gd name="connsiteX4" fmla="*/ 0 w 1646766"/>
                  <a:gd name="connsiteY4" fmla="*/ 332317 h 700617"/>
                  <a:gd name="connsiteX0" fmla="*/ 0 w 1634066"/>
                  <a:gd name="connsiteY0" fmla="*/ 330201 h 700617"/>
                  <a:gd name="connsiteX1" fmla="*/ 863600 w 1634066"/>
                  <a:gd name="connsiteY1" fmla="*/ 0 h 700617"/>
                  <a:gd name="connsiteX2" fmla="*/ 1634066 w 1634066"/>
                  <a:gd name="connsiteY2" fmla="*/ 319617 h 700617"/>
                  <a:gd name="connsiteX3" fmla="*/ 759883 w 1634066"/>
                  <a:gd name="connsiteY3" fmla="*/ 700617 h 700617"/>
                  <a:gd name="connsiteX4" fmla="*/ 0 w 1634066"/>
                  <a:gd name="connsiteY4" fmla="*/ 330201 h 700617"/>
                  <a:gd name="connsiteX0" fmla="*/ 0 w 1646766"/>
                  <a:gd name="connsiteY0" fmla="*/ 334435 h 700617"/>
                  <a:gd name="connsiteX1" fmla="*/ 876300 w 1646766"/>
                  <a:gd name="connsiteY1" fmla="*/ 0 h 700617"/>
                  <a:gd name="connsiteX2" fmla="*/ 1646766 w 1646766"/>
                  <a:gd name="connsiteY2" fmla="*/ 319617 h 700617"/>
                  <a:gd name="connsiteX3" fmla="*/ 772583 w 1646766"/>
                  <a:gd name="connsiteY3" fmla="*/ 700617 h 700617"/>
                  <a:gd name="connsiteX4" fmla="*/ 0 w 1646766"/>
                  <a:gd name="connsiteY4" fmla="*/ 334435 h 700617"/>
                  <a:gd name="connsiteX0" fmla="*/ 0 w 1646766"/>
                  <a:gd name="connsiteY0" fmla="*/ 336552 h 702734"/>
                  <a:gd name="connsiteX1" fmla="*/ 876300 w 1646766"/>
                  <a:gd name="connsiteY1" fmla="*/ 0 h 702734"/>
                  <a:gd name="connsiteX2" fmla="*/ 1646766 w 1646766"/>
                  <a:gd name="connsiteY2" fmla="*/ 321734 h 702734"/>
                  <a:gd name="connsiteX3" fmla="*/ 772583 w 1646766"/>
                  <a:gd name="connsiteY3" fmla="*/ 702734 h 702734"/>
                  <a:gd name="connsiteX4" fmla="*/ 0 w 1646766"/>
                  <a:gd name="connsiteY4" fmla="*/ 336552 h 702734"/>
                  <a:gd name="connsiteX0" fmla="*/ 0 w 1631950"/>
                  <a:gd name="connsiteY0" fmla="*/ 336552 h 702734"/>
                  <a:gd name="connsiteX1" fmla="*/ 876300 w 1631950"/>
                  <a:gd name="connsiteY1" fmla="*/ 0 h 702734"/>
                  <a:gd name="connsiteX2" fmla="*/ 1631950 w 1631950"/>
                  <a:gd name="connsiteY2" fmla="*/ 321734 h 702734"/>
                  <a:gd name="connsiteX3" fmla="*/ 772583 w 1631950"/>
                  <a:gd name="connsiteY3" fmla="*/ 702734 h 702734"/>
                  <a:gd name="connsiteX4" fmla="*/ 0 w 1631950"/>
                  <a:gd name="connsiteY4" fmla="*/ 336552 h 702734"/>
                  <a:gd name="connsiteX0" fmla="*/ 0 w 1647825"/>
                  <a:gd name="connsiteY0" fmla="*/ 336552 h 702734"/>
                  <a:gd name="connsiteX1" fmla="*/ 876300 w 1647825"/>
                  <a:gd name="connsiteY1" fmla="*/ 0 h 702734"/>
                  <a:gd name="connsiteX2" fmla="*/ 1647825 w 1647825"/>
                  <a:gd name="connsiteY2" fmla="*/ 326496 h 702734"/>
                  <a:gd name="connsiteX3" fmla="*/ 772583 w 1647825"/>
                  <a:gd name="connsiteY3" fmla="*/ 702734 h 702734"/>
                  <a:gd name="connsiteX4" fmla="*/ 0 w 1647825"/>
                  <a:gd name="connsiteY4" fmla="*/ 336552 h 702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7825" h="702734">
                    <a:moveTo>
                      <a:pt x="0" y="336552"/>
                    </a:moveTo>
                    <a:lnTo>
                      <a:pt x="876300" y="0"/>
                    </a:lnTo>
                    <a:lnTo>
                      <a:pt x="1647825" y="326496"/>
                    </a:lnTo>
                    <a:lnTo>
                      <a:pt x="772583" y="702734"/>
                    </a:lnTo>
                    <a:lnTo>
                      <a:pt x="0" y="336552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4B1674D-D12D-4A72-BD72-C7BE6A82B485}"/>
                  </a:ext>
                </a:extLst>
              </p:cNvPr>
              <p:cNvSpPr/>
              <p:nvPr/>
            </p:nvSpPr>
            <p:spPr>
              <a:xfrm>
                <a:off x="5907089" y="1460502"/>
                <a:ext cx="873148" cy="1436688"/>
              </a:xfrm>
              <a:custGeom>
                <a:avLst/>
                <a:gdLst>
                  <a:gd name="connsiteX0" fmla="*/ 0 w 877887"/>
                  <a:gd name="connsiteY0" fmla="*/ 382588 h 1433513"/>
                  <a:gd name="connsiteX1" fmla="*/ 876300 w 877887"/>
                  <a:gd name="connsiteY1" fmla="*/ 0 h 1433513"/>
                  <a:gd name="connsiteX2" fmla="*/ 877887 w 877887"/>
                  <a:gd name="connsiteY2" fmla="*/ 392113 h 1433513"/>
                  <a:gd name="connsiteX3" fmla="*/ 219075 w 877887"/>
                  <a:gd name="connsiteY3" fmla="*/ 1366838 h 1433513"/>
                  <a:gd name="connsiteX4" fmla="*/ 47625 w 877887"/>
                  <a:gd name="connsiteY4" fmla="*/ 1433513 h 1433513"/>
                  <a:gd name="connsiteX5" fmla="*/ 0 w 877887"/>
                  <a:gd name="connsiteY5" fmla="*/ 382588 h 1433513"/>
                  <a:gd name="connsiteX0" fmla="*/ 0 w 877887"/>
                  <a:gd name="connsiteY0" fmla="*/ 382588 h 1441450"/>
                  <a:gd name="connsiteX1" fmla="*/ 876300 w 877887"/>
                  <a:gd name="connsiteY1" fmla="*/ 0 h 1441450"/>
                  <a:gd name="connsiteX2" fmla="*/ 877887 w 877887"/>
                  <a:gd name="connsiteY2" fmla="*/ 392113 h 1441450"/>
                  <a:gd name="connsiteX3" fmla="*/ 219075 w 877887"/>
                  <a:gd name="connsiteY3" fmla="*/ 1366838 h 1441450"/>
                  <a:gd name="connsiteX4" fmla="*/ 47625 w 877887"/>
                  <a:gd name="connsiteY4" fmla="*/ 1441450 h 1441450"/>
                  <a:gd name="connsiteX5" fmla="*/ 0 w 877887"/>
                  <a:gd name="connsiteY5" fmla="*/ 382588 h 1441450"/>
                  <a:gd name="connsiteX0" fmla="*/ 0 w 877887"/>
                  <a:gd name="connsiteY0" fmla="*/ 382588 h 1433513"/>
                  <a:gd name="connsiteX1" fmla="*/ 876300 w 877887"/>
                  <a:gd name="connsiteY1" fmla="*/ 0 h 1433513"/>
                  <a:gd name="connsiteX2" fmla="*/ 877887 w 877887"/>
                  <a:gd name="connsiteY2" fmla="*/ 392113 h 1433513"/>
                  <a:gd name="connsiteX3" fmla="*/ 219075 w 877887"/>
                  <a:gd name="connsiteY3" fmla="*/ 1366838 h 1433513"/>
                  <a:gd name="connsiteX4" fmla="*/ 46037 w 877887"/>
                  <a:gd name="connsiteY4" fmla="*/ 1433513 h 1433513"/>
                  <a:gd name="connsiteX5" fmla="*/ 0 w 877887"/>
                  <a:gd name="connsiteY5" fmla="*/ 382588 h 1433513"/>
                  <a:gd name="connsiteX0" fmla="*/ 0 w 877887"/>
                  <a:gd name="connsiteY0" fmla="*/ 382588 h 1433513"/>
                  <a:gd name="connsiteX1" fmla="*/ 876300 w 877887"/>
                  <a:gd name="connsiteY1" fmla="*/ 0 h 1433513"/>
                  <a:gd name="connsiteX2" fmla="*/ 877887 w 877887"/>
                  <a:gd name="connsiteY2" fmla="*/ 392113 h 1433513"/>
                  <a:gd name="connsiteX3" fmla="*/ 223838 w 877887"/>
                  <a:gd name="connsiteY3" fmla="*/ 1362076 h 1433513"/>
                  <a:gd name="connsiteX4" fmla="*/ 46037 w 877887"/>
                  <a:gd name="connsiteY4" fmla="*/ 1433513 h 1433513"/>
                  <a:gd name="connsiteX5" fmla="*/ 0 w 877887"/>
                  <a:gd name="connsiteY5" fmla="*/ 382588 h 1433513"/>
                  <a:gd name="connsiteX0" fmla="*/ 0 w 877887"/>
                  <a:gd name="connsiteY0" fmla="*/ 382588 h 1441451"/>
                  <a:gd name="connsiteX1" fmla="*/ 876300 w 877887"/>
                  <a:gd name="connsiteY1" fmla="*/ 0 h 1441451"/>
                  <a:gd name="connsiteX2" fmla="*/ 877887 w 877887"/>
                  <a:gd name="connsiteY2" fmla="*/ 392113 h 1441451"/>
                  <a:gd name="connsiteX3" fmla="*/ 223838 w 877887"/>
                  <a:gd name="connsiteY3" fmla="*/ 1362076 h 1441451"/>
                  <a:gd name="connsiteX4" fmla="*/ 47625 w 877887"/>
                  <a:gd name="connsiteY4" fmla="*/ 1441451 h 1441451"/>
                  <a:gd name="connsiteX5" fmla="*/ 0 w 877887"/>
                  <a:gd name="connsiteY5" fmla="*/ 382588 h 1441451"/>
                  <a:gd name="connsiteX0" fmla="*/ 0 w 877887"/>
                  <a:gd name="connsiteY0" fmla="*/ 382588 h 1439864"/>
                  <a:gd name="connsiteX1" fmla="*/ 876300 w 877887"/>
                  <a:gd name="connsiteY1" fmla="*/ 0 h 1439864"/>
                  <a:gd name="connsiteX2" fmla="*/ 877887 w 877887"/>
                  <a:gd name="connsiteY2" fmla="*/ 392113 h 1439864"/>
                  <a:gd name="connsiteX3" fmla="*/ 223838 w 877887"/>
                  <a:gd name="connsiteY3" fmla="*/ 1362076 h 1439864"/>
                  <a:gd name="connsiteX4" fmla="*/ 44450 w 877887"/>
                  <a:gd name="connsiteY4" fmla="*/ 1439864 h 1439864"/>
                  <a:gd name="connsiteX5" fmla="*/ 0 w 877887"/>
                  <a:gd name="connsiteY5" fmla="*/ 382588 h 1439864"/>
                  <a:gd name="connsiteX0" fmla="*/ 0 w 877887"/>
                  <a:gd name="connsiteY0" fmla="*/ 380471 h 1437747"/>
                  <a:gd name="connsiteX1" fmla="*/ 865717 w 877887"/>
                  <a:gd name="connsiteY1" fmla="*/ 0 h 1437747"/>
                  <a:gd name="connsiteX2" fmla="*/ 877887 w 877887"/>
                  <a:gd name="connsiteY2" fmla="*/ 389996 h 1437747"/>
                  <a:gd name="connsiteX3" fmla="*/ 223838 w 877887"/>
                  <a:gd name="connsiteY3" fmla="*/ 1359959 h 1437747"/>
                  <a:gd name="connsiteX4" fmla="*/ 44450 w 877887"/>
                  <a:gd name="connsiteY4" fmla="*/ 1437747 h 1437747"/>
                  <a:gd name="connsiteX5" fmla="*/ 0 w 877887"/>
                  <a:gd name="connsiteY5" fmla="*/ 380471 h 1437747"/>
                  <a:gd name="connsiteX0" fmla="*/ 0 w 877887"/>
                  <a:gd name="connsiteY0" fmla="*/ 382587 h 1439863"/>
                  <a:gd name="connsiteX1" fmla="*/ 863601 w 877887"/>
                  <a:gd name="connsiteY1" fmla="*/ 0 h 1439863"/>
                  <a:gd name="connsiteX2" fmla="*/ 877887 w 877887"/>
                  <a:gd name="connsiteY2" fmla="*/ 392112 h 1439863"/>
                  <a:gd name="connsiteX3" fmla="*/ 223838 w 877887"/>
                  <a:gd name="connsiteY3" fmla="*/ 1362075 h 1439863"/>
                  <a:gd name="connsiteX4" fmla="*/ 44450 w 877887"/>
                  <a:gd name="connsiteY4" fmla="*/ 1439863 h 1439863"/>
                  <a:gd name="connsiteX5" fmla="*/ 0 w 877887"/>
                  <a:gd name="connsiteY5" fmla="*/ 382587 h 1439863"/>
                  <a:gd name="connsiteX0" fmla="*/ 0 w 865187"/>
                  <a:gd name="connsiteY0" fmla="*/ 382587 h 1439863"/>
                  <a:gd name="connsiteX1" fmla="*/ 863601 w 865187"/>
                  <a:gd name="connsiteY1" fmla="*/ 0 h 1439863"/>
                  <a:gd name="connsiteX2" fmla="*/ 865187 w 865187"/>
                  <a:gd name="connsiteY2" fmla="*/ 387879 h 1439863"/>
                  <a:gd name="connsiteX3" fmla="*/ 223838 w 865187"/>
                  <a:gd name="connsiteY3" fmla="*/ 1362075 h 1439863"/>
                  <a:gd name="connsiteX4" fmla="*/ 44450 w 865187"/>
                  <a:gd name="connsiteY4" fmla="*/ 1439863 h 1439863"/>
                  <a:gd name="connsiteX5" fmla="*/ 0 w 865187"/>
                  <a:gd name="connsiteY5" fmla="*/ 382587 h 1439863"/>
                  <a:gd name="connsiteX0" fmla="*/ 0 w 873148"/>
                  <a:gd name="connsiteY0" fmla="*/ 379412 h 1436688"/>
                  <a:gd name="connsiteX1" fmla="*/ 873126 w 873148"/>
                  <a:gd name="connsiteY1" fmla="*/ 0 h 1436688"/>
                  <a:gd name="connsiteX2" fmla="*/ 865187 w 873148"/>
                  <a:gd name="connsiteY2" fmla="*/ 384704 h 1436688"/>
                  <a:gd name="connsiteX3" fmla="*/ 223838 w 873148"/>
                  <a:gd name="connsiteY3" fmla="*/ 1358900 h 1436688"/>
                  <a:gd name="connsiteX4" fmla="*/ 44450 w 873148"/>
                  <a:gd name="connsiteY4" fmla="*/ 1436688 h 1436688"/>
                  <a:gd name="connsiteX5" fmla="*/ 0 w 873148"/>
                  <a:gd name="connsiteY5" fmla="*/ 379412 h 143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3148" h="1436688">
                    <a:moveTo>
                      <a:pt x="0" y="379412"/>
                    </a:moveTo>
                    <a:lnTo>
                      <a:pt x="873126" y="0"/>
                    </a:lnTo>
                    <a:cubicBezTo>
                      <a:pt x="873655" y="129293"/>
                      <a:pt x="864658" y="255411"/>
                      <a:pt x="865187" y="384704"/>
                    </a:cubicBezTo>
                    <a:lnTo>
                      <a:pt x="223838" y="1358900"/>
                    </a:lnTo>
                    <a:lnTo>
                      <a:pt x="44450" y="1436688"/>
                    </a:lnTo>
                    <a:lnTo>
                      <a:pt x="0" y="37941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284910-AD54-4C14-B010-2C822B4556F0}"/>
                </a:ext>
              </a:extLst>
            </p:cNvPr>
            <p:cNvGrpSpPr/>
            <p:nvPr/>
          </p:nvGrpSpPr>
          <p:grpSpPr>
            <a:xfrm>
              <a:off x="5986274" y="1498242"/>
              <a:ext cx="1759478" cy="1926697"/>
              <a:chOff x="5987522" y="2637367"/>
              <a:chExt cx="1759478" cy="1926697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85A28C-393E-4C75-A370-1990D7D5A5F7}"/>
                  </a:ext>
                </a:extLst>
              </p:cNvPr>
              <p:cNvSpPr/>
              <p:nvPr/>
            </p:nvSpPr>
            <p:spPr>
              <a:xfrm>
                <a:off x="5988577" y="3012546"/>
                <a:ext cx="882696" cy="1551518"/>
              </a:xfrm>
              <a:custGeom>
                <a:avLst/>
                <a:gdLst>
                  <a:gd name="connsiteX0" fmla="*/ 0 w 840317"/>
                  <a:gd name="connsiteY0" fmla="*/ 0 h 1471083"/>
                  <a:gd name="connsiteX1" fmla="*/ 836084 w 840317"/>
                  <a:gd name="connsiteY1" fmla="*/ 472016 h 1471083"/>
                  <a:gd name="connsiteX2" fmla="*/ 840317 w 840317"/>
                  <a:gd name="connsiteY2" fmla="*/ 1471083 h 1471083"/>
                  <a:gd name="connsiteX3" fmla="*/ 33867 w 840317"/>
                  <a:gd name="connsiteY3" fmla="*/ 958850 h 1471083"/>
                  <a:gd name="connsiteX4" fmla="*/ 0 w 840317"/>
                  <a:gd name="connsiteY4" fmla="*/ 0 h 1471083"/>
                  <a:gd name="connsiteX0" fmla="*/ 0 w 880534"/>
                  <a:gd name="connsiteY0" fmla="*/ 0 h 1500717"/>
                  <a:gd name="connsiteX1" fmla="*/ 876301 w 880534"/>
                  <a:gd name="connsiteY1" fmla="*/ 501650 h 1500717"/>
                  <a:gd name="connsiteX2" fmla="*/ 880534 w 880534"/>
                  <a:gd name="connsiteY2" fmla="*/ 1500717 h 1500717"/>
                  <a:gd name="connsiteX3" fmla="*/ 74084 w 880534"/>
                  <a:gd name="connsiteY3" fmla="*/ 988484 h 1500717"/>
                  <a:gd name="connsiteX4" fmla="*/ 0 w 880534"/>
                  <a:gd name="connsiteY4" fmla="*/ 0 h 1500717"/>
                  <a:gd name="connsiteX0" fmla="*/ 0 w 880534"/>
                  <a:gd name="connsiteY0" fmla="*/ 0 h 1500717"/>
                  <a:gd name="connsiteX1" fmla="*/ 876301 w 880534"/>
                  <a:gd name="connsiteY1" fmla="*/ 501650 h 1500717"/>
                  <a:gd name="connsiteX2" fmla="*/ 880534 w 880534"/>
                  <a:gd name="connsiteY2" fmla="*/ 1500717 h 1500717"/>
                  <a:gd name="connsiteX3" fmla="*/ 33867 w 880534"/>
                  <a:gd name="connsiteY3" fmla="*/ 1066800 h 1500717"/>
                  <a:gd name="connsiteX4" fmla="*/ 0 w 880534"/>
                  <a:gd name="connsiteY4" fmla="*/ 0 h 1500717"/>
                  <a:gd name="connsiteX0" fmla="*/ 0 w 876301"/>
                  <a:gd name="connsiteY0" fmla="*/ 0 h 1519767"/>
                  <a:gd name="connsiteX1" fmla="*/ 876301 w 876301"/>
                  <a:gd name="connsiteY1" fmla="*/ 501650 h 1519767"/>
                  <a:gd name="connsiteX2" fmla="*/ 876301 w 876301"/>
                  <a:gd name="connsiteY2" fmla="*/ 1519767 h 1519767"/>
                  <a:gd name="connsiteX3" fmla="*/ 33867 w 876301"/>
                  <a:gd name="connsiteY3" fmla="*/ 1066800 h 1519767"/>
                  <a:gd name="connsiteX4" fmla="*/ 0 w 876301"/>
                  <a:gd name="connsiteY4" fmla="*/ 0 h 1519767"/>
                  <a:gd name="connsiteX0" fmla="*/ 0 w 876301"/>
                  <a:gd name="connsiteY0" fmla="*/ 0 h 1519767"/>
                  <a:gd name="connsiteX1" fmla="*/ 874713 w 876301"/>
                  <a:gd name="connsiteY1" fmla="*/ 420687 h 1519767"/>
                  <a:gd name="connsiteX2" fmla="*/ 876301 w 876301"/>
                  <a:gd name="connsiteY2" fmla="*/ 1519767 h 1519767"/>
                  <a:gd name="connsiteX3" fmla="*/ 33867 w 876301"/>
                  <a:gd name="connsiteY3" fmla="*/ 1066800 h 1519767"/>
                  <a:gd name="connsiteX4" fmla="*/ 0 w 876301"/>
                  <a:gd name="connsiteY4" fmla="*/ 0 h 1519767"/>
                  <a:gd name="connsiteX0" fmla="*/ 0 w 884239"/>
                  <a:gd name="connsiteY0" fmla="*/ 0 h 1521355"/>
                  <a:gd name="connsiteX1" fmla="*/ 882651 w 884239"/>
                  <a:gd name="connsiteY1" fmla="*/ 422275 h 1521355"/>
                  <a:gd name="connsiteX2" fmla="*/ 884239 w 884239"/>
                  <a:gd name="connsiteY2" fmla="*/ 1521355 h 1521355"/>
                  <a:gd name="connsiteX3" fmla="*/ 41805 w 884239"/>
                  <a:gd name="connsiteY3" fmla="*/ 1068388 h 1521355"/>
                  <a:gd name="connsiteX4" fmla="*/ 0 w 884239"/>
                  <a:gd name="connsiteY4" fmla="*/ 0 h 1521355"/>
                  <a:gd name="connsiteX0" fmla="*/ 0 w 882721"/>
                  <a:gd name="connsiteY0" fmla="*/ 0 h 1549930"/>
                  <a:gd name="connsiteX1" fmla="*/ 882651 w 882721"/>
                  <a:gd name="connsiteY1" fmla="*/ 422275 h 1549930"/>
                  <a:gd name="connsiteX2" fmla="*/ 881064 w 882721"/>
                  <a:gd name="connsiteY2" fmla="*/ 1549930 h 1549930"/>
                  <a:gd name="connsiteX3" fmla="*/ 41805 w 882721"/>
                  <a:gd name="connsiteY3" fmla="*/ 1068388 h 1549930"/>
                  <a:gd name="connsiteX4" fmla="*/ 0 w 882721"/>
                  <a:gd name="connsiteY4" fmla="*/ 0 h 1549930"/>
                  <a:gd name="connsiteX0" fmla="*/ 0 w 882664"/>
                  <a:gd name="connsiteY0" fmla="*/ 0 h 1540405"/>
                  <a:gd name="connsiteX1" fmla="*/ 882651 w 882664"/>
                  <a:gd name="connsiteY1" fmla="*/ 422275 h 1540405"/>
                  <a:gd name="connsiteX2" fmla="*/ 868364 w 882664"/>
                  <a:gd name="connsiteY2" fmla="*/ 1540405 h 1540405"/>
                  <a:gd name="connsiteX3" fmla="*/ 41805 w 882664"/>
                  <a:gd name="connsiteY3" fmla="*/ 1068388 h 1540405"/>
                  <a:gd name="connsiteX4" fmla="*/ 0 w 882664"/>
                  <a:gd name="connsiteY4" fmla="*/ 0 h 1540405"/>
                  <a:gd name="connsiteX0" fmla="*/ 0 w 882696"/>
                  <a:gd name="connsiteY0" fmla="*/ 0 h 1551518"/>
                  <a:gd name="connsiteX1" fmla="*/ 882651 w 882696"/>
                  <a:gd name="connsiteY1" fmla="*/ 422275 h 1551518"/>
                  <a:gd name="connsiteX2" fmla="*/ 879477 w 882696"/>
                  <a:gd name="connsiteY2" fmla="*/ 1551518 h 1551518"/>
                  <a:gd name="connsiteX3" fmla="*/ 41805 w 882696"/>
                  <a:gd name="connsiteY3" fmla="*/ 1068388 h 1551518"/>
                  <a:gd name="connsiteX4" fmla="*/ 0 w 882696"/>
                  <a:gd name="connsiteY4" fmla="*/ 0 h 1551518"/>
                  <a:gd name="connsiteX0" fmla="*/ 0 w 882696"/>
                  <a:gd name="connsiteY0" fmla="*/ 0 h 1551518"/>
                  <a:gd name="connsiteX1" fmla="*/ 882651 w 882696"/>
                  <a:gd name="connsiteY1" fmla="*/ 422275 h 1551518"/>
                  <a:gd name="connsiteX2" fmla="*/ 879477 w 882696"/>
                  <a:gd name="connsiteY2" fmla="*/ 1551518 h 1551518"/>
                  <a:gd name="connsiteX3" fmla="*/ 41805 w 882696"/>
                  <a:gd name="connsiteY3" fmla="*/ 1068388 h 1551518"/>
                  <a:gd name="connsiteX4" fmla="*/ 0 w 882696"/>
                  <a:gd name="connsiteY4" fmla="*/ 0 h 1551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2696" h="1551518">
                    <a:moveTo>
                      <a:pt x="0" y="0"/>
                    </a:moveTo>
                    <a:lnTo>
                      <a:pt x="882651" y="422275"/>
                    </a:lnTo>
                    <a:cubicBezTo>
                      <a:pt x="883180" y="788635"/>
                      <a:pt x="878948" y="1185158"/>
                      <a:pt x="879477" y="1551518"/>
                    </a:cubicBezTo>
                    <a:lnTo>
                      <a:pt x="41805" y="10683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1D9C38E-9E28-465F-945C-34A8761B0740}"/>
                  </a:ext>
                </a:extLst>
              </p:cNvPr>
              <p:cNvSpPr/>
              <p:nvPr/>
            </p:nvSpPr>
            <p:spPr>
              <a:xfrm>
                <a:off x="6868174" y="3014133"/>
                <a:ext cx="876709" cy="1549929"/>
              </a:xfrm>
              <a:custGeom>
                <a:avLst/>
                <a:gdLst>
                  <a:gd name="connsiteX0" fmla="*/ 0 w 836083"/>
                  <a:gd name="connsiteY0" fmla="*/ 467784 h 1468967"/>
                  <a:gd name="connsiteX1" fmla="*/ 836083 w 836083"/>
                  <a:gd name="connsiteY1" fmla="*/ 0 h 1468967"/>
                  <a:gd name="connsiteX2" fmla="*/ 806450 w 836083"/>
                  <a:gd name="connsiteY2" fmla="*/ 954617 h 1468967"/>
                  <a:gd name="connsiteX3" fmla="*/ 6350 w 836083"/>
                  <a:gd name="connsiteY3" fmla="*/ 1468967 h 1468967"/>
                  <a:gd name="connsiteX4" fmla="*/ 0 w 836083"/>
                  <a:gd name="connsiteY4" fmla="*/ 467784 h 1468967"/>
                  <a:gd name="connsiteX0" fmla="*/ 0 w 836083"/>
                  <a:gd name="connsiteY0" fmla="*/ 467784 h 1468967"/>
                  <a:gd name="connsiteX1" fmla="*/ 836083 w 836083"/>
                  <a:gd name="connsiteY1" fmla="*/ 0 h 1468967"/>
                  <a:gd name="connsiteX2" fmla="*/ 831850 w 836083"/>
                  <a:gd name="connsiteY2" fmla="*/ 1037167 h 1468967"/>
                  <a:gd name="connsiteX3" fmla="*/ 6350 w 836083"/>
                  <a:gd name="connsiteY3" fmla="*/ 1468967 h 1468967"/>
                  <a:gd name="connsiteX4" fmla="*/ 0 w 836083"/>
                  <a:gd name="connsiteY4" fmla="*/ 467784 h 1468967"/>
                  <a:gd name="connsiteX0" fmla="*/ 0 w 872067"/>
                  <a:gd name="connsiteY0" fmla="*/ 499534 h 1500717"/>
                  <a:gd name="connsiteX1" fmla="*/ 872067 w 872067"/>
                  <a:gd name="connsiteY1" fmla="*/ 0 h 1500717"/>
                  <a:gd name="connsiteX2" fmla="*/ 831850 w 872067"/>
                  <a:gd name="connsiteY2" fmla="*/ 1068917 h 1500717"/>
                  <a:gd name="connsiteX3" fmla="*/ 6350 w 872067"/>
                  <a:gd name="connsiteY3" fmla="*/ 1500717 h 1500717"/>
                  <a:gd name="connsiteX4" fmla="*/ 0 w 872067"/>
                  <a:gd name="connsiteY4" fmla="*/ 499534 h 1500717"/>
                  <a:gd name="connsiteX0" fmla="*/ 0 w 872067"/>
                  <a:gd name="connsiteY0" fmla="*/ 499534 h 1500717"/>
                  <a:gd name="connsiteX1" fmla="*/ 872067 w 872067"/>
                  <a:gd name="connsiteY1" fmla="*/ 0 h 1500717"/>
                  <a:gd name="connsiteX2" fmla="*/ 831850 w 872067"/>
                  <a:gd name="connsiteY2" fmla="*/ 1068917 h 1500717"/>
                  <a:gd name="connsiteX3" fmla="*/ 6350 w 872067"/>
                  <a:gd name="connsiteY3" fmla="*/ 1500717 h 1500717"/>
                  <a:gd name="connsiteX4" fmla="*/ 0 w 872067"/>
                  <a:gd name="connsiteY4" fmla="*/ 499534 h 1500717"/>
                  <a:gd name="connsiteX0" fmla="*/ 0 w 872067"/>
                  <a:gd name="connsiteY0" fmla="*/ 499534 h 1519767"/>
                  <a:gd name="connsiteX1" fmla="*/ 872067 w 872067"/>
                  <a:gd name="connsiteY1" fmla="*/ 0 h 1519767"/>
                  <a:gd name="connsiteX2" fmla="*/ 831850 w 872067"/>
                  <a:gd name="connsiteY2" fmla="*/ 1068917 h 1519767"/>
                  <a:gd name="connsiteX3" fmla="*/ 2117 w 872067"/>
                  <a:gd name="connsiteY3" fmla="*/ 1519767 h 1519767"/>
                  <a:gd name="connsiteX4" fmla="*/ 0 w 872067"/>
                  <a:gd name="connsiteY4" fmla="*/ 499534 h 1519767"/>
                  <a:gd name="connsiteX0" fmla="*/ 0 w 873654"/>
                  <a:gd name="connsiteY0" fmla="*/ 418572 h 1519767"/>
                  <a:gd name="connsiteX1" fmla="*/ 873654 w 873654"/>
                  <a:gd name="connsiteY1" fmla="*/ 0 h 1519767"/>
                  <a:gd name="connsiteX2" fmla="*/ 833437 w 873654"/>
                  <a:gd name="connsiteY2" fmla="*/ 1068917 h 1519767"/>
                  <a:gd name="connsiteX3" fmla="*/ 3704 w 873654"/>
                  <a:gd name="connsiteY3" fmla="*/ 1519767 h 1519767"/>
                  <a:gd name="connsiteX4" fmla="*/ 0 w 873654"/>
                  <a:gd name="connsiteY4" fmla="*/ 418572 h 1519767"/>
                  <a:gd name="connsiteX0" fmla="*/ 4575 w 878229"/>
                  <a:gd name="connsiteY0" fmla="*/ 418572 h 1549929"/>
                  <a:gd name="connsiteX1" fmla="*/ 878229 w 878229"/>
                  <a:gd name="connsiteY1" fmla="*/ 0 h 1549929"/>
                  <a:gd name="connsiteX2" fmla="*/ 838012 w 878229"/>
                  <a:gd name="connsiteY2" fmla="*/ 1068917 h 1549929"/>
                  <a:gd name="connsiteX3" fmla="*/ 342 w 878229"/>
                  <a:gd name="connsiteY3" fmla="*/ 1549929 h 1549929"/>
                  <a:gd name="connsiteX4" fmla="*/ 4575 w 878229"/>
                  <a:gd name="connsiteY4" fmla="*/ 418572 h 1549929"/>
                  <a:gd name="connsiteX0" fmla="*/ 3055 w 876709"/>
                  <a:gd name="connsiteY0" fmla="*/ 418572 h 1549929"/>
                  <a:gd name="connsiteX1" fmla="*/ 876709 w 876709"/>
                  <a:gd name="connsiteY1" fmla="*/ 0 h 1549929"/>
                  <a:gd name="connsiteX2" fmla="*/ 836492 w 876709"/>
                  <a:gd name="connsiteY2" fmla="*/ 1068917 h 1549929"/>
                  <a:gd name="connsiteX3" fmla="*/ 410 w 876709"/>
                  <a:gd name="connsiteY3" fmla="*/ 1549929 h 1549929"/>
                  <a:gd name="connsiteX4" fmla="*/ 3055 w 876709"/>
                  <a:gd name="connsiteY4" fmla="*/ 418572 h 1549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709" h="1549929">
                    <a:moveTo>
                      <a:pt x="3055" y="418572"/>
                    </a:moveTo>
                    <a:lnTo>
                      <a:pt x="876709" y="0"/>
                    </a:lnTo>
                    <a:lnTo>
                      <a:pt x="836492" y="1068917"/>
                    </a:lnTo>
                    <a:lnTo>
                      <a:pt x="410" y="1549929"/>
                    </a:lnTo>
                    <a:cubicBezTo>
                      <a:pt x="-1707" y="1217612"/>
                      <a:pt x="5172" y="755122"/>
                      <a:pt x="3055" y="41857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3DF6787-76CF-4F20-8E57-5F975C4340CE}"/>
                  </a:ext>
                </a:extLst>
              </p:cNvPr>
              <p:cNvSpPr/>
              <p:nvPr/>
            </p:nvSpPr>
            <p:spPr>
              <a:xfrm>
                <a:off x="5987522" y="2637367"/>
                <a:ext cx="1759478" cy="795866"/>
              </a:xfrm>
              <a:custGeom>
                <a:avLst/>
                <a:gdLst>
                  <a:gd name="connsiteX0" fmla="*/ 838200 w 1674283"/>
                  <a:gd name="connsiteY0" fmla="*/ 944033 h 944033"/>
                  <a:gd name="connsiteX1" fmla="*/ 1674283 w 1674283"/>
                  <a:gd name="connsiteY1" fmla="*/ 472017 h 944033"/>
                  <a:gd name="connsiteX2" fmla="*/ 846666 w 1674283"/>
                  <a:gd name="connsiteY2" fmla="*/ 0 h 944033"/>
                  <a:gd name="connsiteX3" fmla="*/ 0 w 1674283"/>
                  <a:gd name="connsiteY3" fmla="*/ 465667 h 944033"/>
                  <a:gd name="connsiteX4" fmla="*/ 838200 w 1674283"/>
                  <a:gd name="connsiteY4" fmla="*/ 944033 h 944033"/>
                  <a:gd name="connsiteX0" fmla="*/ 838200 w 1712383"/>
                  <a:gd name="connsiteY0" fmla="*/ 944033 h 944033"/>
                  <a:gd name="connsiteX1" fmla="*/ 1712383 w 1712383"/>
                  <a:gd name="connsiteY1" fmla="*/ 444501 h 944033"/>
                  <a:gd name="connsiteX2" fmla="*/ 846666 w 1712383"/>
                  <a:gd name="connsiteY2" fmla="*/ 0 h 944033"/>
                  <a:gd name="connsiteX3" fmla="*/ 0 w 1712383"/>
                  <a:gd name="connsiteY3" fmla="*/ 465667 h 944033"/>
                  <a:gd name="connsiteX4" fmla="*/ 838200 w 1712383"/>
                  <a:gd name="connsiteY4" fmla="*/ 944033 h 944033"/>
                  <a:gd name="connsiteX0" fmla="*/ 838200 w 1712383"/>
                  <a:gd name="connsiteY0" fmla="*/ 626533 h 626533"/>
                  <a:gd name="connsiteX1" fmla="*/ 1712383 w 1712383"/>
                  <a:gd name="connsiteY1" fmla="*/ 127001 h 626533"/>
                  <a:gd name="connsiteX2" fmla="*/ 823383 w 1712383"/>
                  <a:gd name="connsiteY2" fmla="*/ 0 h 626533"/>
                  <a:gd name="connsiteX3" fmla="*/ 0 w 1712383"/>
                  <a:gd name="connsiteY3" fmla="*/ 148167 h 626533"/>
                  <a:gd name="connsiteX4" fmla="*/ 838200 w 1712383"/>
                  <a:gd name="connsiteY4" fmla="*/ 626533 h 626533"/>
                  <a:gd name="connsiteX0" fmla="*/ 838200 w 1712383"/>
                  <a:gd name="connsiteY0" fmla="*/ 878416 h 878416"/>
                  <a:gd name="connsiteX1" fmla="*/ 1712383 w 1712383"/>
                  <a:gd name="connsiteY1" fmla="*/ 378884 h 878416"/>
                  <a:gd name="connsiteX2" fmla="*/ 829733 w 1712383"/>
                  <a:gd name="connsiteY2" fmla="*/ 0 h 878416"/>
                  <a:gd name="connsiteX3" fmla="*/ 0 w 1712383"/>
                  <a:gd name="connsiteY3" fmla="*/ 400050 h 878416"/>
                  <a:gd name="connsiteX4" fmla="*/ 838200 w 1712383"/>
                  <a:gd name="connsiteY4" fmla="*/ 878416 h 878416"/>
                  <a:gd name="connsiteX0" fmla="*/ 874183 w 1748366"/>
                  <a:gd name="connsiteY0" fmla="*/ 878416 h 878416"/>
                  <a:gd name="connsiteX1" fmla="*/ 1748366 w 1748366"/>
                  <a:gd name="connsiteY1" fmla="*/ 378884 h 878416"/>
                  <a:gd name="connsiteX2" fmla="*/ 865716 w 1748366"/>
                  <a:gd name="connsiteY2" fmla="*/ 0 h 878416"/>
                  <a:gd name="connsiteX3" fmla="*/ 0 w 1748366"/>
                  <a:gd name="connsiteY3" fmla="*/ 374650 h 878416"/>
                  <a:gd name="connsiteX4" fmla="*/ 874183 w 1748366"/>
                  <a:gd name="connsiteY4" fmla="*/ 878416 h 878416"/>
                  <a:gd name="connsiteX0" fmla="*/ 874183 w 1748366"/>
                  <a:gd name="connsiteY0" fmla="*/ 795866 h 795866"/>
                  <a:gd name="connsiteX1" fmla="*/ 1748366 w 1748366"/>
                  <a:gd name="connsiteY1" fmla="*/ 378884 h 795866"/>
                  <a:gd name="connsiteX2" fmla="*/ 865716 w 1748366"/>
                  <a:gd name="connsiteY2" fmla="*/ 0 h 795866"/>
                  <a:gd name="connsiteX3" fmla="*/ 0 w 1748366"/>
                  <a:gd name="connsiteY3" fmla="*/ 374650 h 795866"/>
                  <a:gd name="connsiteX4" fmla="*/ 874183 w 1748366"/>
                  <a:gd name="connsiteY4" fmla="*/ 795866 h 795866"/>
                  <a:gd name="connsiteX0" fmla="*/ 871008 w 1748366"/>
                  <a:gd name="connsiteY0" fmla="*/ 795866 h 795866"/>
                  <a:gd name="connsiteX1" fmla="*/ 1748366 w 1748366"/>
                  <a:gd name="connsiteY1" fmla="*/ 378884 h 795866"/>
                  <a:gd name="connsiteX2" fmla="*/ 865716 w 1748366"/>
                  <a:gd name="connsiteY2" fmla="*/ 0 h 795866"/>
                  <a:gd name="connsiteX3" fmla="*/ 0 w 1748366"/>
                  <a:gd name="connsiteY3" fmla="*/ 374650 h 795866"/>
                  <a:gd name="connsiteX4" fmla="*/ 871008 w 1748366"/>
                  <a:gd name="connsiteY4" fmla="*/ 795866 h 795866"/>
                  <a:gd name="connsiteX0" fmla="*/ 882120 w 1759478"/>
                  <a:gd name="connsiteY0" fmla="*/ 795866 h 795866"/>
                  <a:gd name="connsiteX1" fmla="*/ 1759478 w 1759478"/>
                  <a:gd name="connsiteY1" fmla="*/ 378884 h 795866"/>
                  <a:gd name="connsiteX2" fmla="*/ 876828 w 1759478"/>
                  <a:gd name="connsiteY2" fmla="*/ 0 h 795866"/>
                  <a:gd name="connsiteX3" fmla="*/ 0 w 1759478"/>
                  <a:gd name="connsiteY3" fmla="*/ 371475 h 795866"/>
                  <a:gd name="connsiteX4" fmla="*/ 882120 w 1759478"/>
                  <a:gd name="connsiteY4" fmla="*/ 795866 h 795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478" h="795866">
                    <a:moveTo>
                      <a:pt x="882120" y="795866"/>
                    </a:moveTo>
                    <a:lnTo>
                      <a:pt x="1759478" y="378884"/>
                    </a:lnTo>
                    <a:lnTo>
                      <a:pt x="876828" y="0"/>
                    </a:lnTo>
                    <a:lnTo>
                      <a:pt x="0" y="371475"/>
                    </a:lnTo>
                    <a:lnTo>
                      <a:pt x="882120" y="795866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E3553D8-5F96-4B20-BDB9-6ECD5BC97761}"/>
              </a:ext>
            </a:extLst>
          </p:cNvPr>
          <p:cNvGrpSpPr/>
          <p:nvPr/>
        </p:nvGrpSpPr>
        <p:grpSpPr>
          <a:xfrm>
            <a:off x="604962" y="3754283"/>
            <a:ext cx="718890" cy="675175"/>
            <a:chOff x="610992" y="4074108"/>
            <a:chExt cx="718890" cy="675175"/>
          </a:xfrm>
        </p:grpSpPr>
        <p:sp>
          <p:nvSpPr>
            <p:cNvPr id="65" name="RbNavigator">
              <a:extLst>
                <a:ext uri="{FF2B5EF4-FFF2-40B4-BE49-F238E27FC236}">
                  <a16:creationId xmlns:a16="http://schemas.microsoft.com/office/drawing/2014/main" id="{6867E138-AFA6-400A-AA6B-A6D6189B79F5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073850" y="4074108"/>
              <a:ext cx="256032" cy="256032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0" rIns="0" bIns="0" rtlCol="0" anchor="ctr">
              <a:noAutofit/>
            </a:bodyPr>
            <a:lstStyle/>
            <a:p>
              <a:pPr algn="ctr">
                <a:lnSpc>
                  <a:spcPct val="93000"/>
                </a:lnSpc>
              </a:pPr>
              <a:r>
                <a:rPr kumimoji="1" lang="en-US" altLang="ja-JP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A</a:t>
              </a:r>
              <a:endParaRPr kumimoji="1" lang="ja-JP" alt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68" name="RbNavigator">
              <a:extLst>
                <a:ext uri="{FF2B5EF4-FFF2-40B4-BE49-F238E27FC236}">
                  <a16:creationId xmlns:a16="http://schemas.microsoft.com/office/drawing/2014/main" id="{BE123B51-9DF1-4B00-8B38-A0B1B8FCE975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610992" y="4429243"/>
              <a:ext cx="718890" cy="32004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kumimoji="1" lang="en-US" altLang="ja-JP" sz="1100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kumimoji="1" lang="ja-JP" altLang="en-US" sz="1100" b="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B0825FD-724A-47ED-8E5E-1BC7529E1D10}"/>
              </a:ext>
            </a:extLst>
          </p:cNvPr>
          <p:cNvGrpSpPr/>
          <p:nvPr/>
        </p:nvGrpSpPr>
        <p:grpSpPr>
          <a:xfrm>
            <a:off x="3081637" y="2719053"/>
            <a:ext cx="1399884" cy="320040"/>
            <a:chOff x="608159" y="4074108"/>
            <a:chExt cx="1399884" cy="320040"/>
          </a:xfrm>
        </p:grpSpPr>
        <p:sp>
          <p:nvSpPr>
            <p:cNvPr id="72" name="RbNavigator">
              <a:extLst>
                <a:ext uri="{FF2B5EF4-FFF2-40B4-BE49-F238E27FC236}">
                  <a16:creationId xmlns:a16="http://schemas.microsoft.com/office/drawing/2014/main" id="{CE351AAA-4074-4FC1-B7D5-313F3E29A7E4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608159" y="4106112"/>
              <a:ext cx="256032" cy="256032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0" rIns="0" bIns="0" rtlCol="0" anchor="ctr">
              <a:noAutofit/>
            </a:bodyPr>
            <a:lstStyle/>
            <a:p>
              <a:pPr algn="ctr">
                <a:lnSpc>
                  <a:spcPct val="93000"/>
                </a:lnSpc>
              </a:pPr>
              <a:r>
                <a:rPr kumimoji="1" lang="en-US" altLang="ja-JP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C</a:t>
              </a:r>
              <a:endParaRPr kumimoji="1" lang="ja-JP" alt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73" name="RbNavigator">
              <a:extLst>
                <a:ext uri="{FF2B5EF4-FFF2-40B4-BE49-F238E27FC236}">
                  <a16:creationId xmlns:a16="http://schemas.microsoft.com/office/drawing/2014/main" id="{CA64FA3E-7BB8-4F62-A60E-EC9CE1BDE857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997898" y="4074108"/>
              <a:ext cx="1010145" cy="32004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100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kumimoji="1" lang="ja-JP" altLang="en-US" sz="1100" b="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B2C80DE-F72C-4EC5-AED8-7B1D6F6369E6}"/>
              </a:ext>
            </a:extLst>
          </p:cNvPr>
          <p:cNvGrpSpPr/>
          <p:nvPr/>
        </p:nvGrpSpPr>
        <p:grpSpPr>
          <a:xfrm>
            <a:off x="3316986" y="5067065"/>
            <a:ext cx="718890" cy="699787"/>
            <a:chOff x="606624" y="4074108"/>
            <a:chExt cx="718890" cy="699787"/>
          </a:xfrm>
        </p:grpSpPr>
        <p:sp>
          <p:nvSpPr>
            <p:cNvPr id="75" name="RbNavigator">
              <a:extLst>
                <a:ext uri="{FF2B5EF4-FFF2-40B4-BE49-F238E27FC236}">
                  <a16:creationId xmlns:a16="http://schemas.microsoft.com/office/drawing/2014/main" id="{DCAAF58A-387E-4162-B380-0C077084EFA6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608159" y="4074108"/>
              <a:ext cx="256032" cy="256032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vert="horz" wrap="none" lIns="0" tIns="0" rIns="0" bIns="0" rtlCol="0" anchor="ctr">
              <a:noAutofit/>
            </a:bodyPr>
            <a:lstStyle/>
            <a:p>
              <a:pPr algn="ctr">
                <a:lnSpc>
                  <a:spcPct val="93000"/>
                </a:lnSpc>
              </a:pPr>
              <a:r>
                <a:rPr kumimoji="1" lang="en-US" altLang="ja-JP" sz="1100" dirty="0">
                  <a:solidFill>
                    <a:schemeClr val="accent6"/>
                  </a:solidFill>
                  <a:latin typeface="Helvetica LT Std" panose="020B0504020202020204" pitchFamily="34" charset="0"/>
                  <a:cs typeface="Arial" pitchFamily="34" charset="0"/>
                </a:rPr>
                <a:t>B</a:t>
              </a:r>
              <a:endParaRPr kumimoji="1" lang="ja-JP" altLang="en-US" sz="11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endParaRPr>
            </a:p>
          </p:txBody>
        </p:sp>
        <p:sp>
          <p:nvSpPr>
            <p:cNvPr id="76" name="RbNavigator">
              <a:extLst>
                <a:ext uri="{FF2B5EF4-FFF2-40B4-BE49-F238E27FC236}">
                  <a16:creationId xmlns:a16="http://schemas.microsoft.com/office/drawing/2014/main" id="{05B76E26-0CC0-48C9-91D0-CB499EC21D8D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606624" y="4453855"/>
              <a:ext cx="718890" cy="32004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100" b="0" dirty="0">
                  <a:latin typeface="Helvetica LT Std" panose="020B0504020202020204" pitchFamily="34" charset="0"/>
                  <a:cs typeface="Arial" pitchFamily="34" charset="0"/>
                </a:rPr>
                <a:t>xxx</a:t>
              </a:r>
              <a:endParaRPr kumimoji="1" lang="ja-JP" altLang="en-US" sz="1100" b="0" dirty="0">
                <a:latin typeface="Helvetica LT Std" panose="020B0504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751FA72-F779-41FA-A6B8-5E397F269871}"/>
              </a:ext>
            </a:extLst>
          </p:cNvPr>
          <p:cNvGrpSpPr/>
          <p:nvPr/>
        </p:nvGrpSpPr>
        <p:grpSpPr>
          <a:xfrm>
            <a:off x="561148" y="2268224"/>
            <a:ext cx="5579301" cy="3954751"/>
            <a:chOff x="561149" y="2268224"/>
            <a:chExt cx="5336742" cy="3954751"/>
          </a:xfrm>
        </p:grpSpPr>
        <p:sp>
          <p:nvSpPr>
            <p:cNvPr id="78" name="RbLeanShape Left Angle 225">
              <a:extLst>
                <a:ext uri="{FF2B5EF4-FFF2-40B4-BE49-F238E27FC236}">
                  <a16:creationId xmlns:a16="http://schemas.microsoft.com/office/drawing/2014/main" id="{F81C40E9-1C00-4D19-9217-1F7F2FCE1D8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61149" y="2268224"/>
              <a:ext cx="5336742" cy="242282"/>
            </a:xfrm>
            <a:custGeom>
              <a:avLst/>
              <a:gdLst>
                <a:gd name="connsiteX0" fmla="*/ 0 w 1270000"/>
                <a:gd name="connsiteY0" fmla="*/ 0 h 476250"/>
                <a:gd name="connsiteX1" fmla="*/ 1270000 w 1270000"/>
                <a:gd name="connsiteY1" fmla="*/ 0 h 476250"/>
                <a:gd name="connsiteX2" fmla="*/ 1270000 w 1270000"/>
                <a:gd name="connsiteY2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0000" h="476250">
                  <a:moveTo>
                    <a:pt x="0" y="0"/>
                  </a:moveTo>
                  <a:lnTo>
                    <a:pt x="1270000" y="0"/>
                  </a:lnTo>
                  <a:lnTo>
                    <a:pt x="1270000" y="476250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vert="horz" wrap="square" lIns="0" tIns="89999" rIns="0" bIns="0" rtlCol="0" anchor="t" anchorCtr="0">
              <a:noAutofit/>
            </a:bodyPr>
            <a:lstStyle/>
            <a:p>
              <a:pPr marL="0" marR="0" lvl="0" indent="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T Std" panose="020B0504020202020204" pitchFamily="34" charset="0"/>
              </a:endParaRPr>
            </a:p>
          </p:txBody>
        </p:sp>
        <p:cxnSp>
          <p:nvCxnSpPr>
            <p:cNvPr id="79" name="Horizontal Line">
              <a:extLst>
                <a:ext uri="{FF2B5EF4-FFF2-40B4-BE49-F238E27FC236}">
                  <a16:creationId xmlns:a16="http://schemas.microsoft.com/office/drawing/2014/main" id="{67ACA2EA-8B90-4CC2-A043-1679BE106B98}"/>
                </a:ext>
              </a:extLst>
            </p:cNvPr>
            <p:cNvCxnSpPr>
              <a:cxnSpLocks/>
            </p:cNvCxnSpPr>
            <p:nvPr>
              <p:custDataLst>
                <p:tags r:id="rId3"/>
              </p:custDataLst>
            </p:nvPr>
          </p:nvCxnSpPr>
          <p:spPr>
            <a:xfrm>
              <a:off x="5897891" y="2748255"/>
              <a:ext cx="0" cy="347472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39C68BB-A67F-4C43-BE2C-89B46279A840}"/>
              </a:ext>
            </a:extLst>
          </p:cNvPr>
          <p:cNvGrpSpPr/>
          <p:nvPr/>
        </p:nvGrpSpPr>
        <p:grpSpPr>
          <a:xfrm>
            <a:off x="6033120" y="2285934"/>
            <a:ext cx="3305612" cy="326685"/>
            <a:chOff x="5779582" y="2285934"/>
            <a:chExt cx="3559150" cy="326685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7889769-5B1C-4880-8044-33B7C901093E}"/>
                </a:ext>
              </a:extLst>
            </p:cNvPr>
            <p:cNvCxnSpPr/>
            <p:nvPr/>
          </p:nvCxnSpPr>
          <p:spPr>
            <a:xfrm>
              <a:off x="5779582" y="2612619"/>
              <a:ext cx="3559150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81" name="Textframe 17">
              <a:extLst>
                <a:ext uri="{FF2B5EF4-FFF2-40B4-BE49-F238E27FC236}">
                  <a16:creationId xmlns:a16="http://schemas.microsoft.com/office/drawing/2014/main" id="{887B8339-267C-428D-8DF8-FDFEA1FB1BC5}"/>
                </a:ext>
              </a:extLst>
            </p:cNvPr>
            <p:cNvSpPr txBox="1"/>
            <p:nvPr/>
          </p:nvSpPr>
          <p:spPr>
            <a:xfrm>
              <a:off x="6100581" y="2285934"/>
              <a:ext cx="3131367" cy="21467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93000"/>
                </a:lnSpc>
              </a:pPr>
              <a:r>
                <a:rPr lang="en-GB" altLang="zh-CN" sz="1500" dirty="0">
                  <a:latin typeface="Helvetica LT Std" panose="020B0504020202020204" pitchFamily="34" charset="0"/>
                  <a:ea typeface="宋体" panose="02010600030101010101" pitchFamily="2" charset="-122"/>
                  <a:cs typeface="Arial" pitchFamily="34" charset="0"/>
                </a:rPr>
                <a:t>Comments</a:t>
              </a:r>
              <a:endParaRPr lang="en-GB" altLang="zh-CN" sz="1500" baseline="3000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endParaRPr>
            </a:p>
          </p:txBody>
        </p:sp>
      </p:grp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F3A2FBAF-4CC2-40BE-A184-17F4BBB7D2DF}"/>
              </a:ext>
            </a:extLst>
          </p:cNvPr>
          <p:cNvSpPr txBox="1">
            <a:spLocks/>
          </p:cNvSpPr>
          <p:nvPr/>
        </p:nvSpPr>
        <p:spPr>
          <a:xfrm>
            <a:off x="569635" y="1941223"/>
            <a:ext cx="8769096" cy="2146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1900" b="0" kern="1200">
                <a:solidFill>
                  <a:schemeClr val="bg1">
                    <a:lumMod val="75000"/>
                  </a:schemeClr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500" b="1" dirty="0">
                <a:solidFill>
                  <a:schemeClr val="tx1"/>
                </a:solidFill>
              </a:rPr>
              <a:t>xxx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135A242-19A1-4DD2-8466-15A3A0B796B4}"/>
              </a:ext>
            </a:extLst>
          </p:cNvPr>
          <p:cNvCxnSpPr>
            <a:cxnSpLocks/>
          </p:cNvCxnSpPr>
          <p:nvPr/>
        </p:nvCxnSpPr>
        <p:spPr>
          <a:xfrm>
            <a:off x="3133750" y="3914303"/>
            <a:ext cx="66712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8A59317-11DF-46F0-9829-41D6B14797D5}"/>
              </a:ext>
            </a:extLst>
          </p:cNvPr>
          <p:cNvGrpSpPr/>
          <p:nvPr/>
        </p:nvGrpSpPr>
        <p:grpSpPr>
          <a:xfrm>
            <a:off x="3917330" y="3821386"/>
            <a:ext cx="191888" cy="210125"/>
            <a:chOff x="4257911" y="3062564"/>
            <a:chExt cx="1031065" cy="1129057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C196F2C-8BE0-4B1C-BE5B-A878817E27F5}"/>
                </a:ext>
              </a:extLst>
            </p:cNvPr>
            <p:cNvSpPr/>
            <p:nvPr/>
          </p:nvSpPr>
          <p:spPr>
            <a:xfrm>
              <a:off x="4258529" y="3282421"/>
              <a:ext cx="517265" cy="909200"/>
            </a:xfrm>
            <a:custGeom>
              <a:avLst/>
              <a:gdLst>
                <a:gd name="connsiteX0" fmla="*/ 0 w 840317"/>
                <a:gd name="connsiteY0" fmla="*/ 0 h 1471083"/>
                <a:gd name="connsiteX1" fmla="*/ 836084 w 840317"/>
                <a:gd name="connsiteY1" fmla="*/ 472016 h 1471083"/>
                <a:gd name="connsiteX2" fmla="*/ 840317 w 840317"/>
                <a:gd name="connsiteY2" fmla="*/ 1471083 h 1471083"/>
                <a:gd name="connsiteX3" fmla="*/ 33867 w 840317"/>
                <a:gd name="connsiteY3" fmla="*/ 958850 h 1471083"/>
                <a:gd name="connsiteX4" fmla="*/ 0 w 840317"/>
                <a:gd name="connsiteY4" fmla="*/ 0 h 1471083"/>
                <a:gd name="connsiteX0" fmla="*/ 0 w 880534"/>
                <a:gd name="connsiteY0" fmla="*/ 0 h 1500717"/>
                <a:gd name="connsiteX1" fmla="*/ 876301 w 880534"/>
                <a:gd name="connsiteY1" fmla="*/ 501650 h 1500717"/>
                <a:gd name="connsiteX2" fmla="*/ 880534 w 880534"/>
                <a:gd name="connsiteY2" fmla="*/ 1500717 h 1500717"/>
                <a:gd name="connsiteX3" fmla="*/ 74084 w 880534"/>
                <a:gd name="connsiteY3" fmla="*/ 988484 h 1500717"/>
                <a:gd name="connsiteX4" fmla="*/ 0 w 880534"/>
                <a:gd name="connsiteY4" fmla="*/ 0 h 1500717"/>
                <a:gd name="connsiteX0" fmla="*/ 0 w 880534"/>
                <a:gd name="connsiteY0" fmla="*/ 0 h 1500717"/>
                <a:gd name="connsiteX1" fmla="*/ 876301 w 880534"/>
                <a:gd name="connsiteY1" fmla="*/ 501650 h 1500717"/>
                <a:gd name="connsiteX2" fmla="*/ 880534 w 880534"/>
                <a:gd name="connsiteY2" fmla="*/ 1500717 h 1500717"/>
                <a:gd name="connsiteX3" fmla="*/ 33867 w 880534"/>
                <a:gd name="connsiteY3" fmla="*/ 1066800 h 1500717"/>
                <a:gd name="connsiteX4" fmla="*/ 0 w 880534"/>
                <a:gd name="connsiteY4" fmla="*/ 0 h 1500717"/>
                <a:gd name="connsiteX0" fmla="*/ 0 w 876301"/>
                <a:gd name="connsiteY0" fmla="*/ 0 h 1519767"/>
                <a:gd name="connsiteX1" fmla="*/ 876301 w 876301"/>
                <a:gd name="connsiteY1" fmla="*/ 501650 h 1519767"/>
                <a:gd name="connsiteX2" fmla="*/ 876301 w 876301"/>
                <a:gd name="connsiteY2" fmla="*/ 1519767 h 1519767"/>
                <a:gd name="connsiteX3" fmla="*/ 33867 w 876301"/>
                <a:gd name="connsiteY3" fmla="*/ 1066800 h 1519767"/>
                <a:gd name="connsiteX4" fmla="*/ 0 w 876301"/>
                <a:gd name="connsiteY4" fmla="*/ 0 h 1519767"/>
                <a:gd name="connsiteX0" fmla="*/ 0 w 876301"/>
                <a:gd name="connsiteY0" fmla="*/ 0 h 1519767"/>
                <a:gd name="connsiteX1" fmla="*/ 874713 w 876301"/>
                <a:gd name="connsiteY1" fmla="*/ 420687 h 1519767"/>
                <a:gd name="connsiteX2" fmla="*/ 876301 w 876301"/>
                <a:gd name="connsiteY2" fmla="*/ 1519767 h 1519767"/>
                <a:gd name="connsiteX3" fmla="*/ 33867 w 876301"/>
                <a:gd name="connsiteY3" fmla="*/ 1066800 h 1519767"/>
                <a:gd name="connsiteX4" fmla="*/ 0 w 876301"/>
                <a:gd name="connsiteY4" fmla="*/ 0 h 1519767"/>
                <a:gd name="connsiteX0" fmla="*/ 0 w 884239"/>
                <a:gd name="connsiteY0" fmla="*/ 0 h 1521355"/>
                <a:gd name="connsiteX1" fmla="*/ 882651 w 884239"/>
                <a:gd name="connsiteY1" fmla="*/ 422275 h 1521355"/>
                <a:gd name="connsiteX2" fmla="*/ 884239 w 884239"/>
                <a:gd name="connsiteY2" fmla="*/ 1521355 h 1521355"/>
                <a:gd name="connsiteX3" fmla="*/ 41805 w 884239"/>
                <a:gd name="connsiteY3" fmla="*/ 1068388 h 1521355"/>
                <a:gd name="connsiteX4" fmla="*/ 0 w 884239"/>
                <a:gd name="connsiteY4" fmla="*/ 0 h 1521355"/>
                <a:gd name="connsiteX0" fmla="*/ 0 w 882721"/>
                <a:gd name="connsiteY0" fmla="*/ 0 h 1549930"/>
                <a:gd name="connsiteX1" fmla="*/ 882651 w 882721"/>
                <a:gd name="connsiteY1" fmla="*/ 422275 h 1549930"/>
                <a:gd name="connsiteX2" fmla="*/ 881064 w 882721"/>
                <a:gd name="connsiteY2" fmla="*/ 1549930 h 1549930"/>
                <a:gd name="connsiteX3" fmla="*/ 41805 w 882721"/>
                <a:gd name="connsiteY3" fmla="*/ 1068388 h 1549930"/>
                <a:gd name="connsiteX4" fmla="*/ 0 w 882721"/>
                <a:gd name="connsiteY4" fmla="*/ 0 h 1549930"/>
                <a:gd name="connsiteX0" fmla="*/ 0 w 882664"/>
                <a:gd name="connsiteY0" fmla="*/ 0 h 1540405"/>
                <a:gd name="connsiteX1" fmla="*/ 882651 w 882664"/>
                <a:gd name="connsiteY1" fmla="*/ 422275 h 1540405"/>
                <a:gd name="connsiteX2" fmla="*/ 868364 w 882664"/>
                <a:gd name="connsiteY2" fmla="*/ 1540405 h 1540405"/>
                <a:gd name="connsiteX3" fmla="*/ 41805 w 882664"/>
                <a:gd name="connsiteY3" fmla="*/ 1068388 h 1540405"/>
                <a:gd name="connsiteX4" fmla="*/ 0 w 882664"/>
                <a:gd name="connsiteY4" fmla="*/ 0 h 1540405"/>
                <a:gd name="connsiteX0" fmla="*/ 0 w 882696"/>
                <a:gd name="connsiteY0" fmla="*/ 0 h 1551518"/>
                <a:gd name="connsiteX1" fmla="*/ 882651 w 882696"/>
                <a:gd name="connsiteY1" fmla="*/ 422275 h 1551518"/>
                <a:gd name="connsiteX2" fmla="*/ 879477 w 882696"/>
                <a:gd name="connsiteY2" fmla="*/ 1551518 h 1551518"/>
                <a:gd name="connsiteX3" fmla="*/ 41805 w 882696"/>
                <a:gd name="connsiteY3" fmla="*/ 1068388 h 1551518"/>
                <a:gd name="connsiteX4" fmla="*/ 0 w 882696"/>
                <a:gd name="connsiteY4" fmla="*/ 0 h 1551518"/>
                <a:gd name="connsiteX0" fmla="*/ 0 w 882696"/>
                <a:gd name="connsiteY0" fmla="*/ 0 h 1551518"/>
                <a:gd name="connsiteX1" fmla="*/ 882651 w 882696"/>
                <a:gd name="connsiteY1" fmla="*/ 422275 h 1551518"/>
                <a:gd name="connsiteX2" fmla="*/ 879477 w 882696"/>
                <a:gd name="connsiteY2" fmla="*/ 1551518 h 1551518"/>
                <a:gd name="connsiteX3" fmla="*/ 41805 w 882696"/>
                <a:gd name="connsiteY3" fmla="*/ 1068388 h 1551518"/>
                <a:gd name="connsiteX4" fmla="*/ 0 w 882696"/>
                <a:gd name="connsiteY4" fmla="*/ 0 h 155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696" h="1551518">
                  <a:moveTo>
                    <a:pt x="0" y="0"/>
                  </a:moveTo>
                  <a:lnTo>
                    <a:pt x="882651" y="422275"/>
                  </a:lnTo>
                  <a:cubicBezTo>
                    <a:pt x="883180" y="788635"/>
                    <a:pt x="878948" y="1185158"/>
                    <a:pt x="879477" y="1551518"/>
                  </a:cubicBezTo>
                  <a:lnTo>
                    <a:pt x="41805" y="1068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66C896-2D80-4EAB-B9B3-7D89C755CA28}"/>
                </a:ext>
              </a:extLst>
            </p:cNvPr>
            <p:cNvSpPr/>
            <p:nvPr/>
          </p:nvSpPr>
          <p:spPr>
            <a:xfrm>
              <a:off x="4773979" y="3283351"/>
              <a:ext cx="513757" cy="908268"/>
            </a:xfrm>
            <a:custGeom>
              <a:avLst/>
              <a:gdLst>
                <a:gd name="connsiteX0" fmla="*/ 0 w 836083"/>
                <a:gd name="connsiteY0" fmla="*/ 467784 h 1468967"/>
                <a:gd name="connsiteX1" fmla="*/ 836083 w 836083"/>
                <a:gd name="connsiteY1" fmla="*/ 0 h 1468967"/>
                <a:gd name="connsiteX2" fmla="*/ 806450 w 836083"/>
                <a:gd name="connsiteY2" fmla="*/ 954617 h 1468967"/>
                <a:gd name="connsiteX3" fmla="*/ 6350 w 836083"/>
                <a:gd name="connsiteY3" fmla="*/ 1468967 h 1468967"/>
                <a:gd name="connsiteX4" fmla="*/ 0 w 836083"/>
                <a:gd name="connsiteY4" fmla="*/ 467784 h 1468967"/>
                <a:gd name="connsiteX0" fmla="*/ 0 w 836083"/>
                <a:gd name="connsiteY0" fmla="*/ 467784 h 1468967"/>
                <a:gd name="connsiteX1" fmla="*/ 836083 w 836083"/>
                <a:gd name="connsiteY1" fmla="*/ 0 h 1468967"/>
                <a:gd name="connsiteX2" fmla="*/ 831850 w 836083"/>
                <a:gd name="connsiteY2" fmla="*/ 1037167 h 1468967"/>
                <a:gd name="connsiteX3" fmla="*/ 6350 w 836083"/>
                <a:gd name="connsiteY3" fmla="*/ 1468967 h 1468967"/>
                <a:gd name="connsiteX4" fmla="*/ 0 w 836083"/>
                <a:gd name="connsiteY4" fmla="*/ 467784 h 1468967"/>
                <a:gd name="connsiteX0" fmla="*/ 0 w 872067"/>
                <a:gd name="connsiteY0" fmla="*/ 499534 h 1500717"/>
                <a:gd name="connsiteX1" fmla="*/ 872067 w 872067"/>
                <a:gd name="connsiteY1" fmla="*/ 0 h 1500717"/>
                <a:gd name="connsiteX2" fmla="*/ 831850 w 872067"/>
                <a:gd name="connsiteY2" fmla="*/ 1068917 h 1500717"/>
                <a:gd name="connsiteX3" fmla="*/ 6350 w 872067"/>
                <a:gd name="connsiteY3" fmla="*/ 1500717 h 1500717"/>
                <a:gd name="connsiteX4" fmla="*/ 0 w 872067"/>
                <a:gd name="connsiteY4" fmla="*/ 499534 h 1500717"/>
                <a:gd name="connsiteX0" fmla="*/ 0 w 872067"/>
                <a:gd name="connsiteY0" fmla="*/ 499534 h 1500717"/>
                <a:gd name="connsiteX1" fmla="*/ 872067 w 872067"/>
                <a:gd name="connsiteY1" fmla="*/ 0 h 1500717"/>
                <a:gd name="connsiteX2" fmla="*/ 831850 w 872067"/>
                <a:gd name="connsiteY2" fmla="*/ 1068917 h 1500717"/>
                <a:gd name="connsiteX3" fmla="*/ 6350 w 872067"/>
                <a:gd name="connsiteY3" fmla="*/ 1500717 h 1500717"/>
                <a:gd name="connsiteX4" fmla="*/ 0 w 872067"/>
                <a:gd name="connsiteY4" fmla="*/ 499534 h 1500717"/>
                <a:gd name="connsiteX0" fmla="*/ 0 w 872067"/>
                <a:gd name="connsiteY0" fmla="*/ 499534 h 1519767"/>
                <a:gd name="connsiteX1" fmla="*/ 872067 w 872067"/>
                <a:gd name="connsiteY1" fmla="*/ 0 h 1519767"/>
                <a:gd name="connsiteX2" fmla="*/ 831850 w 872067"/>
                <a:gd name="connsiteY2" fmla="*/ 1068917 h 1519767"/>
                <a:gd name="connsiteX3" fmla="*/ 2117 w 872067"/>
                <a:gd name="connsiteY3" fmla="*/ 1519767 h 1519767"/>
                <a:gd name="connsiteX4" fmla="*/ 0 w 872067"/>
                <a:gd name="connsiteY4" fmla="*/ 499534 h 1519767"/>
                <a:gd name="connsiteX0" fmla="*/ 0 w 873654"/>
                <a:gd name="connsiteY0" fmla="*/ 418572 h 1519767"/>
                <a:gd name="connsiteX1" fmla="*/ 873654 w 873654"/>
                <a:gd name="connsiteY1" fmla="*/ 0 h 1519767"/>
                <a:gd name="connsiteX2" fmla="*/ 833437 w 873654"/>
                <a:gd name="connsiteY2" fmla="*/ 1068917 h 1519767"/>
                <a:gd name="connsiteX3" fmla="*/ 3704 w 873654"/>
                <a:gd name="connsiteY3" fmla="*/ 1519767 h 1519767"/>
                <a:gd name="connsiteX4" fmla="*/ 0 w 873654"/>
                <a:gd name="connsiteY4" fmla="*/ 418572 h 1519767"/>
                <a:gd name="connsiteX0" fmla="*/ 4575 w 878229"/>
                <a:gd name="connsiteY0" fmla="*/ 418572 h 1549929"/>
                <a:gd name="connsiteX1" fmla="*/ 878229 w 878229"/>
                <a:gd name="connsiteY1" fmla="*/ 0 h 1549929"/>
                <a:gd name="connsiteX2" fmla="*/ 838012 w 878229"/>
                <a:gd name="connsiteY2" fmla="*/ 1068917 h 1549929"/>
                <a:gd name="connsiteX3" fmla="*/ 342 w 878229"/>
                <a:gd name="connsiteY3" fmla="*/ 1549929 h 1549929"/>
                <a:gd name="connsiteX4" fmla="*/ 4575 w 878229"/>
                <a:gd name="connsiteY4" fmla="*/ 418572 h 1549929"/>
                <a:gd name="connsiteX0" fmla="*/ 3055 w 876709"/>
                <a:gd name="connsiteY0" fmla="*/ 418572 h 1549929"/>
                <a:gd name="connsiteX1" fmla="*/ 876709 w 876709"/>
                <a:gd name="connsiteY1" fmla="*/ 0 h 1549929"/>
                <a:gd name="connsiteX2" fmla="*/ 836492 w 876709"/>
                <a:gd name="connsiteY2" fmla="*/ 1068917 h 1549929"/>
                <a:gd name="connsiteX3" fmla="*/ 410 w 876709"/>
                <a:gd name="connsiteY3" fmla="*/ 1549929 h 1549929"/>
                <a:gd name="connsiteX4" fmla="*/ 3055 w 876709"/>
                <a:gd name="connsiteY4" fmla="*/ 418572 h 154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709" h="1549929">
                  <a:moveTo>
                    <a:pt x="3055" y="418572"/>
                  </a:moveTo>
                  <a:lnTo>
                    <a:pt x="876709" y="0"/>
                  </a:lnTo>
                  <a:lnTo>
                    <a:pt x="836492" y="1068917"/>
                  </a:lnTo>
                  <a:lnTo>
                    <a:pt x="410" y="1549929"/>
                  </a:lnTo>
                  <a:cubicBezTo>
                    <a:pt x="-1707" y="1217612"/>
                    <a:pt x="5172" y="755122"/>
                    <a:pt x="3055" y="41857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2D7E0BE-DF94-4DE1-9604-74111BDC7DEB}"/>
                </a:ext>
              </a:extLst>
            </p:cNvPr>
            <p:cNvSpPr/>
            <p:nvPr/>
          </p:nvSpPr>
          <p:spPr>
            <a:xfrm>
              <a:off x="4257911" y="3062564"/>
              <a:ext cx="1031065" cy="466383"/>
            </a:xfrm>
            <a:custGeom>
              <a:avLst/>
              <a:gdLst>
                <a:gd name="connsiteX0" fmla="*/ 838200 w 1674283"/>
                <a:gd name="connsiteY0" fmla="*/ 944033 h 944033"/>
                <a:gd name="connsiteX1" fmla="*/ 1674283 w 1674283"/>
                <a:gd name="connsiteY1" fmla="*/ 472017 h 944033"/>
                <a:gd name="connsiteX2" fmla="*/ 846666 w 1674283"/>
                <a:gd name="connsiteY2" fmla="*/ 0 h 944033"/>
                <a:gd name="connsiteX3" fmla="*/ 0 w 1674283"/>
                <a:gd name="connsiteY3" fmla="*/ 465667 h 944033"/>
                <a:gd name="connsiteX4" fmla="*/ 838200 w 1674283"/>
                <a:gd name="connsiteY4" fmla="*/ 944033 h 944033"/>
                <a:gd name="connsiteX0" fmla="*/ 838200 w 1712383"/>
                <a:gd name="connsiteY0" fmla="*/ 944033 h 944033"/>
                <a:gd name="connsiteX1" fmla="*/ 1712383 w 1712383"/>
                <a:gd name="connsiteY1" fmla="*/ 444501 h 944033"/>
                <a:gd name="connsiteX2" fmla="*/ 846666 w 1712383"/>
                <a:gd name="connsiteY2" fmla="*/ 0 h 944033"/>
                <a:gd name="connsiteX3" fmla="*/ 0 w 1712383"/>
                <a:gd name="connsiteY3" fmla="*/ 465667 h 944033"/>
                <a:gd name="connsiteX4" fmla="*/ 838200 w 1712383"/>
                <a:gd name="connsiteY4" fmla="*/ 944033 h 944033"/>
                <a:gd name="connsiteX0" fmla="*/ 838200 w 1712383"/>
                <a:gd name="connsiteY0" fmla="*/ 626533 h 626533"/>
                <a:gd name="connsiteX1" fmla="*/ 1712383 w 1712383"/>
                <a:gd name="connsiteY1" fmla="*/ 127001 h 626533"/>
                <a:gd name="connsiteX2" fmla="*/ 823383 w 1712383"/>
                <a:gd name="connsiteY2" fmla="*/ 0 h 626533"/>
                <a:gd name="connsiteX3" fmla="*/ 0 w 1712383"/>
                <a:gd name="connsiteY3" fmla="*/ 148167 h 626533"/>
                <a:gd name="connsiteX4" fmla="*/ 838200 w 1712383"/>
                <a:gd name="connsiteY4" fmla="*/ 626533 h 626533"/>
                <a:gd name="connsiteX0" fmla="*/ 838200 w 1712383"/>
                <a:gd name="connsiteY0" fmla="*/ 878416 h 878416"/>
                <a:gd name="connsiteX1" fmla="*/ 1712383 w 1712383"/>
                <a:gd name="connsiteY1" fmla="*/ 378884 h 878416"/>
                <a:gd name="connsiteX2" fmla="*/ 829733 w 1712383"/>
                <a:gd name="connsiteY2" fmla="*/ 0 h 878416"/>
                <a:gd name="connsiteX3" fmla="*/ 0 w 1712383"/>
                <a:gd name="connsiteY3" fmla="*/ 400050 h 878416"/>
                <a:gd name="connsiteX4" fmla="*/ 838200 w 1712383"/>
                <a:gd name="connsiteY4" fmla="*/ 878416 h 878416"/>
                <a:gd name="connsiteX0" fmla="*/ 874183 w 1748366"/>
                <a:gd name="connsiteY0" fmla="*/ 878416 h 878416"/>
                <a:gd name="connsiteX1" fmla="*/ 1748366 w 1748366"/>
                <a:gd name="connsiteY1" fmla="*/ 378884 h 878416"/>
                <a:gd name="connsiteX2" fmla="*/ 865716 w 1748366"/>
                <a:gd name="connsiteY2" fmla="*/ 0 h 878416"/>
                <a:gd name="connsiteX3" fmla="*/ 0 w 1748366"/>
                <a:gd name="connsiteY3" fmla="*/ 374650 h 878416"/>
                <a:gd name="connsiteX4" fmla="*/ 874183 w 1748366"/>
                <a:gd name="connsiteY4" fmla="*/ 878416 h 878416"/>
                <a:gd name="connsiteX0" fmla="*/ 874183 w 1748366"/>
                <a:gd name="connsiteY0" fmla="*/ 795866 h 795866"/>
                <a:gd name="connsiteX1" fmla="*/ 1748366 w 1748366"/>
                <a:gd name="connsiteY1" fmla="*/ 378884 h 795866"/>
                <a:gd name="connsiteX2" fmla="*/ 865716 w 1748366"/>
                <a:gd name="connsiteY2" fmla="*/ 0 h 795866"/>
                <a:gd name="connsiteX3" fmla="*/ 0 w 1748366"/>
                <a:gd name="connsiteY3" fmla="*/ 374650 h 795866"/>
                <a:gd name="connsiteX4" fmla="*/ 874183 w 1748366"/>
                <a:gd name="connsiteY4" fmla="*/ 795866 h 795866"/>
                <a:gd name="connsiteX0" fmla="*/ 871008 w 1748366"/>
                <a:gd name="connsiteY0" fmla="*/ 795866 h 795866"/>
                <a:gd name="connsiteX1" fmla="*/ 1748366 w 1748366"/>
                <a:gd name="connsiteY1" fmla="*/ 378884 h 795866"/>
                <a:gd name="connsiteX2" fmla="*/ 865716 w 1748366"/>
                <a:gd name="connsiteY2" fmla="*/ 0 h 795866"/>
                <a:gd name="connsiteX3" fmla="*/ 0 w 1748366"/>
                <a:gd name="connsiteY3" fmla="*/ 374650 h 795866"/>
                <a:gd name="connsiteX4" fmla="*/ 871008 w 1748366"/>
                <a:gd name="connsiteY4" fmla="*/ 795866 h 795866"/>
                <a:gd name="connsiteX0" fmla="*/ 882120 w 1759478"/>
                <a:gd name="connsiteY0" fmla="*/ 795866 h 795866"/>
                <a:gd name="connsiteX1" fmla="*/ 1759478 w 1759478"/>
                <a:gd name="connsiteY1" fmla="*/ 378884 h 795866"/>
                <a:gd name="connsiteX2" fmla="*/ 876828 w 1759478"/>
                <a:gd name="connsiteY2" fmla="*/ 0 h 795866"/>
                <a:gd name="connsiteX3" fmla="*/ 0 w 1759478"/>
                <a:gd name="connsiteY3" fmla="*/ 371475 h 795866"/>
                <a:gd name="connsiteX4" fmla="*/ 882120 w 1759478"/>
                <a:gd name="connsiteY4" fmla="*/ 795866 h 795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478" h="795866">
                  <a:moveTo>
                    <a:pt x="882120" y="795866"/>
                  </a:moveTo>
                  <a:lnTo>
                    <a:pt x="1759478" y="378884"/>
                  </a:lnTo>
                  <a:lnTo>
                    <a:pt x="876828" y="0"/>
                  </a:lnTo>
                  <a:lnTo>
                    <a:pt x="0" y="371475"/>
                  </a:lnTo>
                  <a:lnTo>
                    <a:pt x="882120" y="79586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bNavigator">
            <a:extLst>
              <a:ext uri="{FF2B5EF4-FFF2-40B4-BE49-F238E27FC236}">
                <a16:creationId xmlns:a16="http://schemas.microsoft.com/office/drawing/2014/main" id="{1D5095D4-A654-4DE6-BEA7-F3640A1D8E6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28682" y="3821386"/>
            <a:ext cx="1541105" cy="32004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kumimoji="1" lang="en-US" altLang="ja-JP" dirty="0">
                <a:latin typeface="Helvetica LT Std" panose="020B0504020202020204" pitchFamily="34" charset="0"/>
                <a:cs typeface="Arial" pitchFamily="34" charset="0"/>
              </a:rPr>
              <a:t>Highest Priority</a:t>
            </a:r>
          </a:p>
          <a:p>
            <a:pPr>
              <a:lnSpc>
                <a:spcPct val="80000"/>
              </a:lnSpc>
            </a:pPr>
            <a:r>
              <a:rPr kumimoji="1" lang="en-US" altLang="ja-JP" sz="1100" b="0" dirty="0"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9678166-0D98-46E9-90CE-82A4EEF9D5C4}"/>
              </a:ext>
            </a:extLst>
          </p:cNvPr>
          <p:cNvCxnSpPr>
            <a:cxnSpLocks/>
          </p:cNvCxnSpPr>
          <p:nvPr/>
        </p:nvCxnSpPr>
        <p:spPr>
          <a:xfrm>
            <a:off x="2981794" y="3914303"/>
            <a:ext cx="144016" cy="0"/>
          </a:xfrm>
          <a:prstGeom prst="line">
            <a:avLst/>
          </a:prstGeom>
          <a:ln w="12700">
            <a:solidFill>
              <a:schemeClr val="accent6"/>
            </a:solidFill>
            <a:prstDash val="sysDot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rame 17">
            <a:extLst>
              <a:ext uri="{FF2B5EF4-FFF2-40B4-BE49-F238E27FC236}">
                <a16:creationId xmlns:a16="http://schemas.microsoft.com/office/drawing/2014/main" id="{3E62C44D-D43D-4194-937E-68BF5E89E770}"/>
              </a:ext>
            </a:extLst>
          </p:cNvPr>
          <p:cNvSpPr txBox="1"/>
          <p:nvPr/>
        </p:nvSpPr>
        <p:spPr>
          <a:xfrm>
            <a:off x="6331252" y="2893821"/>
            <a:ext cx="2900696" cy="18607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lnSpc>
                <a:spcPct val="93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altLang="zh-CN" b="0" dirty="0">
                <a:latin typeface="Helvetica LT Std" panose="020B0504020202020204" pitchFamily="34" charset="0"/>
                <a:ea typeface="宋体" panose="02010600030101010101" pitchFamily="2" charset="-122"/>
                <a:cs typeface="Arial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8815988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FBBA7-D7D5-42F5-A2AE-71A87BF1B77D}"/>
              </a:ext>
            </a:extLst>
          </p:cNvPr>
          <p:cNvSpPr/>
          <p:nvPr/>
        </p:nvSpPr>
        <p:spPr>
          <a:xfrm>
            <a:off x="5077569" y="1459384"/>
            <a:ext cx="4263281" cy="4285208"/>
          </a:xfrm>
          <a:prstGeom prst="rect">
            <a:avLst/>
          </a:prstGeom>
          <a:gradFill flip="none" rotWithShape="1">
            <a:gsLst>
              <a:gs pos="52000">
                <a:srgbClr val="9DD9EB">
                  <a:alpha val="25000"/>
                </a:srgbClr>
              </a:gs>
              <a:gs pos="0">
                <a:srgbClr val="DEF2F8">
                  <a:alpha val="15000"/>
                </a:srgbClr>
              </a:gs>
              <a:gs pos="100000">
                <a:schemeClr val="accent2">
                  <a:alpha val="60000"/>
                </a:scheme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36000" rIns="144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endParaRPr lang="en-SG" sz="1100" dirty="0">
              <a:solidFill>
                <a:schemeClr val="accent2"/>
              </a:solidFill>
              <a:latin typeface="Helvetica" panose="020B0604020202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E51A9D-9260-4624-883E-185A01EA8FB8}"/>
              </a:ext>
            </a:extLst>
          </p:cNvPr>
          <p:cNvSpPr/>
          <p:nvPr/>
        </p:nvSpPr>
        <p:spPr>
          <a:xfrm>
            <a:off x="5447935" y="2351842"/>
            <a:ext cx="3537514" cy="312123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  <a:endParaRPr lang="en-US" b="0" dirty="0">
              <a:solidFill>
                <a:schemeClr val="tx1"/>
              </a:solidFill>
              <a:latin typeface="Helvetica" panose="020B0604020202030204" pitchFamily="34" charset="0"/>
              <a:cs typeface="Arial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C94D3D1-4A41-40FC-AF00-11E2DAC1057B}"/>
              </a:ext>
            </a:extLst>
          </p:cNvPr>
          <p:cNvSpPr/>
          <p:nvPr/>
        </p:nvSpPr>
        <p:spPr>
          <a:xfrm>
            <a:off x="-15552" y="1611463"/>
            <a:ext cx="5256584" cy="540000"/>
          </a:xfrm>
          <a:prstGeom prst="rightArrow">
            <a:avLst>
              <a:gd name="adj1" fmla="val 100000"/>
              <a:gd name="adj2" fmla="val 64111"/>
            </a:avLst>
          </a:prstGeom>
          <a:solidFill>
            <a:srgbClr val="1D1E2B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1" name="Shape 173">
            <a:extLst>
              <a:ext uri="{FF2B5EF4-FFF2-40B4-BE49-F238E27FC236}">
                <a16:creationId xmlns:a16="http://schemas.microsoft.com/office/drawing/2014/main" id="{1A7BE100-77E1-4839-95D3-A625F4FA68F9}"/>
              </a:ext>
            </a:extLst>
          </p:cNvPr>
          <p:cNvSpPr txBox="1">
            <a:spLocks/>
          </p:cNvSpPr>
          <p:nvPr/>
        </p:nvSpPr>
        <p:spPr>
          <a:xfrm>
            <a:off x="592260" y="1611463"/>
            <a:ext cx="3856684" cy="540000"/>
          </a:xfrm>
          <a:prstGeom prst="rect">
            <a:avLst/>
          </a:prstGeom>
          <a:noFill/>
          <a:ln>
            <a:noFill/>
          </a:ln>
        </p:spPr>
        <p:txBody>
          <a:bodyPr lIns="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What we are looking for in a partner</a:t>
            </a:r>
          </a:p>
        </p:txBody>
      </p:sp>
      <p:sp>
        <p:nvSpPr>
          <p:cNvPr id="22" name="Shape 173">
            <a:extLst>
              <a:ext uri="{FF2B5EF4-FFF2-40B4-BE49-F238E27FC236}">
                <a16:creationId xmlns:a16="http://schemas.microsoft.com/office/drawing/2014/main" id="{917446F7-E070-4F03-94FC-3DC9C50F8722}"/>
              </a:ext>
            </a:extLst>
          </p:cNvPr>
          <p:cNvSpPr txBox="1">
            <a:spLocks/>
          </p:cNvSpPr>
          <p:nvPr/>
        </p:nvSpPr>
        <p:spPr>
          <a:xfrm>
            <a:off x="5422942" y="1619103"/>
            <a:ext cx="3913425" cy="540000"/>
          </a:xfrm>
          <a:prstGeom prst="rect">
            <a:avLst/>
          </a:prstGeom>
          <a:noFill/>
          <a:ln>
            <a:noFill/>
          </a:ln>
        </p:spPr>
        <p:txBody>
          <a:bodyPr lIns="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latin typeface="Helvetica LT Std" panose="020B0504020202020204" pitchFamily="34" charset="0"/>
              </a:rPr>
              <a:t>What we are offering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882A16-C89E-4C2C-8E4E-FFB5A6B90279}"/>
              </a:ext>
            </a:extLst>
          </p:cNvPr>
          <p:cNvCxnSpPr/>
          <p:nvPr/>
        </p:nvCxnSpPr>
        <p:spPr>
          <a:xfrm>
            <a:off x="5400616" y="2087743"/>
            <a:ext cx="3632151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C0EFF5F0-A486-4155-B28A-1B5EB6AF8A5A}"/>
              </a:ext>
            </a:extLst>
          </p:cNvPr>
          <p:cNvSpPr/>
          <p:nvPr/>
        </p:nvSpPr>
        <p:spPr>
          <a:xfrm>
            <a:off x="574619" y="2351842"/>
            <a:ext cx="4090349" cy="330244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9B3C0-430E-43AD-9CF1-923B267B73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What we offer, what we look for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896570-8B03-4FC7-B318-53A49D9BAA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0387E0-D7A0-4F45-A8CC-E8BA3BDA5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F51AC44-4E6B-4F1E-A2AA-CD7B11C0DB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933707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1273" name="Picture 73" descr="shallow focus of tree trunk">
            <a:extLst>
              <a:ext uri="{FF2B5EF4-FFF2-40B4-BE49-F238E27FC236}">
                <a16:creationId xmlns:a16="http://schemas.microsoft.com/office/drawing/2014/main" id="{E86EDF41-2951-46F1-A270-91F813658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7"/>
          <a:stretch/>
        </p:blipFill>
        <p:spPr bwMode="auto">
          <a:xfrm>
            <a:off x="574083" y="2026058"/>
            <a:ext cx="2397600" cy="68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1265" name="Picture 65" descr="calm body of water during sunset">
            <a:extLst>
              <a:ext uri="{FF2B5EF4-FFF2-40B4-BE49-F238E27FC236}">
                <a16:creationId xmlns:a16="http://schemas.microsoft.com/office/drawing/2014/main" id="{510375A7-A303-4285-857C-3203C6E10B78}"/>
              </a:ext>
            </a:extLst>
          </p:cNvPr>
          <p:cNvPicPr>
            <a:picLocks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74083" y="4907731"/>
            <a:ext cx="23976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1260" name="Picture 60" descr="red and blue parrots sitting on branch">
            <a:extLst>
              <a:ext uri="{FF2B5EF4-FFF2-40B4-BE49-F238E27FC236}">
                <a16:creationId xmlns:a16="http://schemas.microsoft.com/office/drawing/2014/main" id="{B3E2B7B0-3039-4D82-9F64-F3F837CB9F21}"/>
              </a:ext>
            </a:extLst>
          </p:cNvPr>
          <p:cNvPicPr>
            <a:picLocks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 bwMode="auto">
          <a:xfrm>
            <a:off x="574083" y="3948672"/>
            <a:ext cx="23976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1256" name="Picture 56" descr="person holding camera lens">
            <a:extLst>
              <a:ext uri="{FF2B5EF4-FFF2-40B4-BE49-F238E27FC236}">
                <a16:creationId xmlns:a16="http://schemas.microsoft.com/office/drawing/2014/main" id="{870AA468-054B-4F1B-B2AE-72FE33ECD0AB}"/>
              </a:ext>
            </a:extLst>
          </p:cNvPr>
          <p:cNvPicPr>
            <a:picLocks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4083" y="2989613"/>
            <a:ext cx="23976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0C28BEC5-05A4-4CFC-9AC5-8435AD8769A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1912" name="think-cell Slide" r:id="rId8" imgW="526" imgH="526" progId="TCLayout.ActiveDocument.1">
                  <p:embed/>
                </p:oleObj>
              </mc:Choice>
              <mc:Fallback>
                <p:oleObj name="think-cell Slide" r:id="rId8" imgW="526" imgH="526" progId="TCLayout.ActiveDocument.1">
                  <p:embed/>
                  <p:pic>
                    <p:nvPicPr>
                      <p:cNvPr id="31" name="Object 30" hidden="1">
                        <a:extLst>
                          <a:ext uri="{FF2B5EF4-FFF2-40B4-BE49-F238E27FC236}">
                            <a16:creationId xmlns:a16="http://schemas.microsoft.com/office/drawing/2014/main" id="{0C28BEC5-05A4-4CFC-9AC5-8435AD876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E509974E-0A8D-42C0-BB71-05C237F627BA}"/>
              </a:ext>
            </a:extLst>
          </p:cNvPr>
          <p:cNvSpPr txBox="1"/>
          <p:nvPr/>
        </p:nvSpPr>
        <p:spPr>
          <a:xfrm>
            <a:off x="2206005" y="2095100"/>
            <a:ext cx="711733" cy="835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10BBB51-86C0-48B8-8FE7-82D5FD5630D3}"/>
              </a:ext>
            </a:extLst>
          </p:cNvPr>
          <p:cNvSpPr/>
          <p:nvPr/>
        </p:nvSpPr>
        <p:spPr>
          <a:xfrm>
            <a:off x="3282642" y="2030908"/>
            <a:ext cx="6049095" cy="682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Reason #1 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Lorem ipsum dolor sit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amet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adipiscing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elit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Quisque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finibus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justo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in pulvinar. Morbi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neque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tempor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Vivamus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placerat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endParaRPr lang="en-US" sz="1500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7474D07-97C8-42EB-AB28-C818BCAA8B31}"/>
              </a:ext>
            </a:extLst>
          </p:cNvPr>
          <p:cNvSpPr txBox="1"/>
          <p:nvPr/>
        </p:nvSpPr>
        <p:spPr>
          <a:xfrm>
            <a:off x="2206005" y="3066682"/>
            <a:ext cx="698909" cy="835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02</a:t>
            </a:r>
            <a:endParaRPr lang="en-US" sz="5000" b="1" spc="-5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C950B38-329B-4751-B9B6-5AE6A6412D9F}"/>
              </a:ext>
            </a:extLst>
          </p:cNvPr>
          <p:cNvSpPr txBox="1"/>
          <p:nvPr/>
        </p:nvSpPr>
        <p:spPr>
          <a:xfrm>
            <a:off x="2206005" y="4016039"/>
            <a:ext cx="698909" cy="835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b="1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33FEFA1-9BF5-4858-8358-D4E1AD0D199A}"/>
              </a:ext>
            </a:extLst>
          </p:cNvPr>
          <p:cNvSpPr txBox="1"/>
          <p:nvPr/>
        </p:nvSpPr>
        <p:spPr>
          <a:xfrm>
            <a:off x="2206005" y="4978322"/>
            <a:ext cx="698909" cy="835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000" spc="-50" dirty="0">
                <a:solidFill>
                  <a:schemeClr val="accent6"/>
                </a:solidFill>
                <a:latin typeface="Helvetica LT Std" panose="020B0504020202020204" pitchFamily="34" charset="0"/>
              </a:rPr>
              <a:t>04</a:t>
            </a:r>
            <a:endParaRPr lang="en-US" sz="5000" b="1" spc="-50" dirty="0">
              <a:solidFill>
                <a:schemeClr val="accent6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871685A-A8BF-4E33-ABDD-E60141A18B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Reasons to work together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D06ACD-3D15-4BEB-A1F7-F63630F7F9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D48E377-DDAF-4916-9E54-1FC6EF7DA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42F309-D940-4706-A357-34912394E3B4}"/>
              </a:ext>
            </a:extLst>
          </p:cNvPr>
          <p:cNvSpPr/>
          <p:nvPr/>
        </p:nvSpPr>
        <p:spPr>
          <a:xfrm>
            <a:off x="3271356" y="2989613"/>
            <a:ext cx="6049095" cy="682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Reason #2 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Lorem ipsum dolor sit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amet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adipiscing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elit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Quisque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finibus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justo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in pulvinar. Morbi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neque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tempor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Vivamus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placerat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endParaRPr lang="en-US" sz="1500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54B6FA-596D-45B5-9408-60ADEECCAEFE}"/>
              </a:ext>
            </a:extLst>
          </p:cNvPr>
          <p:cNvSpPr/>
          <p:nvPr/>
        </p:nvSpPr>
        <p:spPr>
          <a:xfrm>
            <a:off x="3282641" y="3942739"/>
            <a:ext cx="6049095" cy="682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Reason #3 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Lorem ipsum dolor sit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amet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adipiscing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elit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Quisque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finibus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justo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in pulvinar. Morbi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neque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tempor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Vivamus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placerat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endParaRPr lang="en-US" sz="1500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816EC9-FB76-4849-A366-2D0D7470BED2}"/>
              </a:ext>
            </a:extLst>
          </p:cNvPr>
          <p:cNvSpPr/>
          <p:nvPr/>
        </p:nvSpPr>
        <p:spPr>
          <a:xfrm>
            <a:off x="3310100" y="4907731"/>
            <a:ext cx="6049095" cy="682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700" dirty="0">
                <a:solidFill>
                  <a:schemeClr val="tx1"/>
                </a:solidFill>
                <a:latin typeface="Helvetica LT Std" panose="020B0504020202020204" pitchFamily="34" charset="0"/>
              </a:rPr>
              <a:t>Reason #4 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Lorem ipsum dolor sit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amet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adipiscing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elit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Quisque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finibus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justo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in pulvinar. Morbi vitae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consectetur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neque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,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tempor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.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Vivamus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id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placerat</a:t>
            </a:r>
            <a:r>
              <a:rPr lang="en-US" sz="1500" b="0" dirty="0">
                <a:solidFill>
                  <a:schemeClr val="accent2"/>
                </a:solidFill>
                <a:latin typeface="Helvetica LT Std" panose="020B0504020202020204" pitchFamily="34" charset="0"/>
              </a:rPr>
              <a:t> </a:t>
            </a:r>
            <a:r>
              <a:rPr lang="en-US" sz="1500" b="0" dirty="0" err="1">
                <a:solidFill>
                  <a:schemeClr val="accent2"/>
                </a:solidFill>
                <a:latin typeface="Helvetica LT Std" panose="020B0504020202020204" pitchFamily="34" charset="0"/>
              </a:rPr>
              <a:t>metus</a:t>
            </a:r>
            <a:endParaRPr lang="en-US" sz="1500" dirty="0">
              <a:solidFill>
                <a:schemeClr val="accent2"/>
              </a:solidFill>
              <a:latin typeface="Helvetica LT Std" panose="020B0504020202020204" pitchFamily="34" charset="0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0078872-A955-485A-8C78-7658B79AB0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095243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A0B4432-790E-4942-8B59-97B25933042C}"/>
              </a:ext>
            </a:extLst>
          </p:cNvPr>
          <p:cNvSpPr txBox="1">
            <a:spLocks/>
          </p:cNvSpPr>
          <p:nvPr/>
        </p:nvSpPr>
        <p:spPr>
          <a:xfrm>
            <a:off x="569635" y="6165304"/>
            <a:ext cx="8769096" cy="1431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lang="en-US" sz="1000" b="0" kern="1200">
                <a:solidFill>
                  <a:schemeClr val="accent6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Helvetica LT Std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SG" dirty="0"/>
              <a:t>Notes: (1) Customer name has been changed, for anonymity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B86AF-C68A-498F-9DAC-50F04B3590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511955-4A14-4317-80D3-A0C1F87F4E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Highlighted case study – introduction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73038AC-3478-4A18-A836-3BBE53E2A8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4D5A024-C2D2-4F2D-991D-4AAA0DE3E8EF}"/>
              </a:ext>
            </a:extLst>
          </p:cNvPr>
          <p:cNvSpPr/>
          <p:nvPr/>
        </p:nvSpPr>
        <p:spPr>
          <a:xfrm>
            <a:off x="443774" y="4460919"/>
            <a:ext cx="2079110" cy="400110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/>
          <a:p>
            <a:pPr algn="ctr"/>
            <a:r>
              <a:rPr lang="en-US" b="0" dirty="0">
                <a:solidFill>
                  <a:schemeClr val="accent6"/>
                </a:solidFill>
                <a:latin typeface="Helvetica" panose="020B0604020202030204" pitchFamily="34" charset="0"/>
              </a:rPr>
              <a:t>Acme Coffee Roasters</a:t>
            </a:r>
            <a:r>
              <a:rPr lang="en-US" b="0" baseline="30000" dirty="0">
                <a:solidFill>
                  <a:schemeClr val="accent6"/>
                </a:solidFill>
                <a:latin typeface="Helvetica" panose="020B0604020202030204" pitchFamily="34" charset="0"/>
              </a:rPr>
              <a:t>1)</a:t>
            </a:r>
            <a:r>
              <a:rPr lang="en-US" b="0" dirty="0">
                <a:solidFill>
                  <a:schemeClr val="accent6"/>
                </a:solidFill>
                <a:latin typeface="Helvetica" panose="020B0604020202030204" pitchFamily="34" charset="0"/>
              </a:rPr>
              <a:t> is …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3961DB6-EB87-4A51-9554-072D72658A57}"/>
              </a:ext>
            </a:extLst>
          </p:cNvPr>
          <p:cNvGrpSpPr/>
          <p:nvPr/>
        </p:nvGrpSpPr>
        <p:grpSpPr>
          <a:xfrm>
            <a:off x="561801" y="3212976"/>
            <a:ext cx="1843056" cy="997095"/>
            <a:chOff x="776317" y="2531635"/>
            <a:chExt cx="1843056" cy="997095"/>
          </a:xfrm>
        </p:grpSpPr>
        <p:grpSp>
          <p:nvGrpSpPr>
            <p:cNvPr id="36" name="Group 10">
              <a:extLst>
                <a:ext uri="{FF2B5EF4-FFF2-40B4-BE49-F238E27FC236}">
                  <a16:creationId xmlns:a16="http://schemas.microsoft.com/office/drawing/2014/main" id="{3491D8F3-72BD-4B41-9D35-4E52963F7E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6317" y="2531635"/>
              <a:ext cx="1843056" cy="997095"/>
              <a:chOff x="0" y="723"/>
              <a:chExt cx="5634" cy="3048"/>
            </a:xfrm>
            <a:solidFill>
              <a:schemeClr val="bg1"/>
            </a:solidFill>
          </p:grpSpPr>
          <p:sp>
            <p:nvSpPr>
              <p:cNvPr id="43" name="Freeform 6">
                <a:extLst>
                  <a:ext uri="{FF2B5EF4-FFF2-40B4-BE49-F238E27FC236}">
                    <a16:creationId xmlns:a16="http://schemas.microsoft.com/office/drawing/2014/main" id="{19563F48-A7AF-445A-857D-24A46CE9093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433" y="723"/>
                <a:ext cx="3201" cy="2883"/>
              </a:xfrm>
              <a:custGeom>
                <a:avLst/>
                <a:gdLst>
                  <a:gd name="T0" fmla="*/ 3199 w 3062"/>
                  <a:gd name="T1" fmla="*/ 2916 h 2758"/>
                  <a:gd name="T2" fmla="*/ 3131 w 3062"/>
                  <a:gd name="T3" fmla="*/ 2781 h 2758"/>
                  <a:gd name="T4" fmla="*/ 3250 w 3062"/>
                  <a:gd name="T5" fmla="*/ 2698 h 2758"/>
                  <a:gd name="T6" fmla="*/ 3210 w 3062"/>
                  <a:gd name="T7" fmla="*/ 2568 h 2758"/>
                  <a:gd name="T8" fmla="*/ 4355 w 3062"/>
                  <a:gd name="T9" fmla="*/ 629 h 2758"/>
                  <a:gd name="T10" fmla="*/ 3688 w 3062"/>
                  <a:gd name="T11" fmla="*/ 428 h 2758"/>
                  <a:gd name="T12" fmla="*/ 3304 w 3062"/>
                  <a:gd name="T13" fmla="*/ 358 h 2758"/>
                  <a:gd name="T14" fmla="*/ 2996 w 3062"/>
                  <a:gd name="T15" fmla="*/ 215 h 2758"/>
                  <a:gd name="T16" fmla="*/ 2209 w 3062"/>
                  <a:gd name="T17" fmla="*/ 448 h 2758"/>
                  <a:gd name="T18" fmla="*/ 1961 w 3062"/>
                  <a:gd name="T19" fmla="*/ 652 h 2758"/>
                  <a:gd name="T20" fmla="*/ 1449 w 3062"/>
                  <a:gd name="T21" fmla="*/ 783 h 2758"/>
                  <a:gd name="T22" fmla="*/ 1257 w 3062"/>
                  <a:gd name="T23" fmla="*/ 942 h 2758"/>
                  <a:gd name="T24" fmla="*/ 1159 w 3062"/>
                  <a:gd name="T25" fmla="*/ 629 h 2758"/>
                  <a:gd name="T26" fmla="*/ 749 w 3062"/>
                  <a:gd name="T27" fmla="*/ 721 h 2758"/>
                  <a:gd name="T28" fmla="*/ 659 w 3062"/>
                  <a:gd name="T29" fmla="*/ 1185 h 2758"/>
                  <a:gd name="T30" fmla="*/ 799 w 3062"/>
                  <a:gd name="T31" fmla="*/ 1111 h 2758"/>
                  <a:gd name="T32" fmla="*/ 1050 w 3062"/>
                  <a:gd name="T33" fmla="*/ 1140 h 2758"/>
                  <a:gd name="T34" fmla="*/ 769 w 3062"/>
                  <a:gd name="T35" fmla="*/ 1398 h 2758"/>
                  <a:gd name="T36" fmla="*/ 602 w 3062"/>
                  <a:gd name="T37" fmla="*/ 1405 h 2758"/>
                  <a:gd name="T38" fmla="*/ 337 w 3062"/>
                  <a:gd name="T39" fmla="*/ 1647 h 2758"/>
                  <a:gd name="T40" fmla="*/ 244 w 3062"/>
                  <a:gd name="T41" fmla="*/ 1970 h 2758"/>
                  <a:gd name="T42" fmla="*/ 757 w 3062"/>
                  <a:gd name="T43" fmla="*/ 1960 h 2758"/>
                  <a:gd name="T44" fmla="*/ 850 w 3062"/>
                  <a:gd name="T45" fmla="*/ 1876 h 2758"/>
                  <a:gd name="T46" fmla="*/ 1114 w 3062"/>
                  <a:gd name="T47" fmla="*/ 1982 h 2758"/>
                  <a:gd name="T48" fmla="*/ 796 w 3062"/>
                  <a:gd name="T49" fmla="*/ 2138 h 2758"/>
                  <a:gd name="T50" fmla="*/ 283 w 3062"/>
                  <a:gd name="T51" fmla="*/ 2017 h 2758"/>
                  <a:gd name="T52" fmla="*/ 48 w 3062"/>
                  <a:gd name="T53" fmla="*/ 2642 h 2758"/>
                  <a:gd name="T54" fmla="*/ 583 w 3062"/>
                  <a:gd name="T55" fmla="*/ 2798 h 2758"/>
                  <a:gd name="T56" fmla="*/ 721 w 3062"/>
                  <a:gd name="T57" fmla="*/ 3430 h 2758"/>
                  <a:gd name="T58" fmla="*/ 1249 w 3062"/>
                  <a:gd name="T59" fmla="*/ 3321 h 2758"/>
                  <a:gd name="T60" fmla="*/ 1571 w 3062"/>
                  <a:gd name="T61" fmla="*/ 2638 h 2758"/>
                  <a:gd name="T62" fmla="*/ 1341 w 3062"/>
                  <a:gd name="T63" fmla="*/ 2440 h 2758"/>
                  <a:gd name="T64" fmla="*/ 1578 w 3062"/>
                  <a:gd name="T65" fmla="*/ 2287 h 2758"/>
                  <a:gd name="T66" fmla="*/ 2068 w 3062"/>
                  <a:gd name="T67" fmla="*/ 2380 h 2758"/>
                  <a:gd name="T68" fmla="*/ 2577 w 3062"/>
                  <a:gd name="T69" fmla="*/ 2498 h 2758"/>
                  <a:gd name="T70" fmla="*/ 2758 w 3062"/>
                  <a:gd name="T71" fmla="*/ 2597 h 2758"/>
                  <a:gd name="T72" fmla="*/ 3098 w 3062"/>
                  <a:gd name="T73" fmla="*/ 2339 h 2758"/>
                  <a:gd name="T74" fmla="*/ 3218 w 3062"/>
                  <a:gd name="T75" fmla="*/ 1876 h 2758"/>
                  <a:gd name="T76" fmla="*/ 3450 w 3062"/>
                  <a:gd name="T77" fmla="*/ 1815 h 2758"/>
                  <a:gd name="T78" fmla="*/ 3843 w 3062"/>
                  <a:gd name="T79" fmla="*/ 1185 h 2758"/>
                  <a:gd name="T80" fmla="*/ 4028 w 3062"/>
                  <a:gd name="T81" fmla="*/ 1271 h 2758"/>
                  <a:gd name="T82" fmla="*/ 4336 w 3062"/>
                  <a:gd name="T83" fmla="*/ 1174 h 2758"/>
                  <a:gd name="T84" fmla="*/ 1289 w 3062"/>
                  <a:gd name="T85" fmla="*/ 1853 h 2758"/>
                  <a:gd name="T86" fmla="*/ 1295 w 3062"/>
                  <a:gd name="T87" fmla="*/ 1737 h 2758"/>
                  <a:gd name="T88" fmla="*/ 1461 w 3062"/>
                  <a:gd name="T89" fmla="*/ 1872 h 2758"/>
                  <a:gd name="T90" fmla="*/ 1702 w 3062"/>
                  <a:gd name="T91" fmla="*/ 391 h 2758"/>
                  <a:gd name="T92" fmla="*/ 1613 w 3062"/>
                  <a:gd name="T93" fmla="*/ 375 h 2758"/>
                  <a:gd name="T94" fmla="*/ 178 w 3062"/>
                  <a:gd name="T95" fmla="*/ 1468 h 2758"/>
                  <a:gd name="T96" fmla="*/ 2703 w 3062"/>
                  <a:gd name="T97" fmla="*/ 2894 h 2758"/>
                  <a:gd name="T98" fmla="*/ 1536 w 3062"/>
                  <a:gd name="T99" fmla="*/ 3189 h 2758"/>
                  <a:gd name="T100" fmla="*/ 309 w 3062"/>
                  <a:gd name="T101" fmla="*/ 1546 h 2758"/>
                  <a:gd name="T102" fmla="*/ 307 w 3062"/>
                  <a:gd name="T103" fmla="*/ 1254 h 2758"/>
                  <a:gd name="T104" fmla="*/ 4445 w 3062"/>
                  <a:gd name="T105" fmla="*/ 3933 h 2758"/>
                  <a:gd name="T106" fmla="*/ 4294 w 3062"/>
                  <a:gd name="T107" fmla="*/ 4108 h 2758"/>
                  <a:gd name="T108" fmla="*/ 3444 w 3062"/>
                  <a:gd name="T109" fmla="*/ 2076 h 2758"/>
                  <a:gd name="T110" fmla="*/ 3629 w 3062"/>
                  <a:gd name="T111" fmla="*/ 3082 h 2758"/>
                  <a:gd name="T112" fmla="*/ 3458 w 3062"/>
                  <a:gd name="T113" fmla="*/ 2901 h 2758"/>
                  <a:gd name="T114" fmla="*/ 3554 w 3062"/>
                  <a:gd name="T115" fmla="*/ 3186 h 2758"/>
                  <a:gd name="T116" fmla="*/ 3061 w 3062"/>
                  <a:gd name="T117" fmla="*/ 3647 h 2758"/>
                  <a:gd name="T118" fmla="*/ 3794 w 3062"/>
                  <a:gd name="T119" fmla="*/ 3861 h 2758"/>
                  <a:gd name="T120" fmla="*/ 3690 w 3062"/>
                  <a:gd name="T121" fmla="*/ 1421 h 2758"/>
                  <a:gd name="T122" fmla="*/ 3709 w 3062"/>
                  <a:gd name="T123" fmla="*/ 1826 h 2758"/>
                  <a:gd name="T124" fmla="*/ 3590 w 3062"/>
                  <a:gd name="T125" fmla="*/ 2026 h 275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062" h="2758">
                    <a:moveTo>
                      <a:pt x="1982" y="1630"/>
                    </a:moveTo>
                    <a:lnTo>
                      <a:pt x="1982" y="1630"/>
                    </a:lnTo>
                    <a:lnTo>
                      <a:pt x="1976" y="1628"/>
                    </a:lnTo>
                    <a:lnTo>
                      <a:pt x="1972" y="1630"/>
                    </a:lnTo>
                    <a:lnTo>
                      <a:pt x="1962" y="1640"/>
                    </a:lnTo>
                    <a:lnTo>
                      <a:pt x="1960" y="1644"/>
                    </a:lnTo>
                    <a:lnTo>
                      <a:pt x="1962" y="1650"/>
                    </a:lnTo>
                    <a:lnTo>
                      <a:pt x="1966" y="1652"/>
                    </a:lnTo>
                    <a:lnTo>
                      <a:pt x="1972" y="1650"/>
                    </a:lnTo>
                    <a:lnTo>
                      <a:pt x="1982" y="1640"/>
                    </a:lnTo>
                    <a:lnTo>
                      <a:pt x="1984" y="1634"/>
                    </a:lnTo>
                    <a:lnTo>
                      <a:pt x="1982" y="1630"/>
                    </a:lnTo>
                    <a:close/>
                    <a:moveTo>
                      <a:pt x="2112" y="1982"/>
                    </a:moveTo>
                    <a:lnTo>
                      <a:pt x="2112" y="1982"/>
                    </a:lnTo>
                    <a:lnTo>
                      <a:pt x="2116" y="1994"/>
                    </a:lnTo>
                    <a:lnTo>
                      <a:pt x="2120" y="2000"/>
                    </a:lnTo>
                    <a:lnTo>
                      <a:pt x="2122" y="2006"/>
                    </a:lnTo>
                    <a:lnTo>
                      <a:pt x="2122" y="2014"/>
                    </a:lnTo>
                    <a:lnTo>
                      <a:pt x="2122" y="2018"/>
                    </a:lnTo>
                    <a:lnTo>
                      <a:pt x="2124" y="2022"/>
                    </a:lnTo>
                    <a:lnTo>
                      <a:pt x="2126" y="2024"/>
                    </a:lnTo>
                    <a:lnTo>
                      <a:pt x="2128" y="2026"/>
                    </a:lnTo>
                    <a:lnTo>
                      <a:pt x="2130" y="2026"/>
                    </a:lnTo>
                    <a:lnTo>
                      <a:pt x="2134" y="2026"/>
                    </a:lnTo>
                    <a:lnTo>
                      <a:pt x="2140" y="2024"/>
                    </a:lnTo>
                    <a:lnTo>
                      <a:pt x="2142" y="2022"/>
                    </a:lnTo>
                    <a:lnTo>
                      <a:pt x="2142" y="2008"/>
                    </a:lnTo>
                    <a:lnTo>
                      <a:pt x="2142" y="1996"/>
                    </a:lnTo>
                    <a:lnTo>
                      <a:pt x="2144" y="1992"/>
                    </a:lnTo>
                    <a:lnTo>
                      <a:pt x="2146" y="1994"/>
                    </a:lnTo>
                    <a:lnTo>
                      <a:pt x="2148" y="2000"/>
                    </a:lnTo>
                    <a:lnTo>
                      <a:pt x="2158" y="2012"/>
                    </a:lnTo>
                    <a:lnTo>
                      <a:pt x="2166" y="2020"/>
                    </a:lnTo>
                    <a:lnTo>
                      <a:pt x="2172" y="2024"/>
                    </a:lnTo>
                    <a:lnTo>
                      <a:pt x="2180" y="2026"/>
                    </a:lnTo>
                    <a:lnTo>
                      <a:pt x="2184" y="2026"/>
                    </a:lnTo>
                    <a:lnTo>
                      <a:pt x="2186" y="2026"/>
                    </a:lnTo>
                    <a:lnTo>
                      <a:pt x="2188" y="2024"/>
                    </a:lnTo>
                    <a:lnTo>
                      <a:pt x="2190" y="2022"/>
                    </a:lnTo>
                    <a:lnTo>
                      <a:pt x="2188" y="2020"/>
                    </a:lnTo>
                    <a:lnTo>
                      <a:pt x="2186" y="2014"/>
                    </a:lnTo>
                    <a:lnTo>
                      <a:pt x="2176" y="2002"/>
                    </a:lnTo>
                    <a:lnTo>
                      <a:pt x="2168" y="1992"/>
                    </a:lnTo>
                    <a:lnTo>
                      <a:pt x="2166" y="1988"/>
                    </a:lnTo>
                    <a:lnTo>
                      <a:pt x="2166" y="1984"/>
                    </a:lnTo>
                    <a:lnTo>
                      <a:pt x="2168" y="1982"/>
                    </a:lnTo>
                    <a:lnTo>
                      <a:pt x="2178" y="1972"/>
                    </a:lnTo>
                    <a:lnTo>
                      <a:pt x="2180" y="1968"/>
                    </a:lnTo>
                    <a:lnTo>
                      <a:pt x="2182" y="1962"/>
                    </a:lnTo>
                    <a:lnTo>
                      <a:pt x="2180" y="1960"/>
                    </a:lnTo>
                    <a:lnTo>
                      <a:pt x="2174" y="1958"/>
                    </a:lnTo>
                    <a:lnTo>
                      <a:pt x="2150" y="1958"/>
                    </a:lnTo>
                    <a:lnTo>
                      <a:pt x="2148" y="1958"/>
                    </a:lnTo>
                    <a:lnTo>
                      <a:pt x="2146" y="1956"/>
                    </a:lnTo>
                    <a:lnTo>
                      <a:pt x="2146" y="1954"/>
                    </a:lnTo>
                    <a:lnTo>
                      <a:pt x="2146" y="1950"/>
                    </a:lnTo>
                    <a:lnTo>
                      <a:pt x="2148" y="1946"/>
                    </a:lnTo>
                    <a:lnTo>
                      <a:pt x="2158" y="1934"/>
                    </a:lnTo>
                    <a:lnTo>
                      <a:pt x="2158" y="1932"/>
                    </a:lnTo>
                    <a:lnTo>
                      <a:pt x="2158" y="1930"/>
                    </a:lnTo>
                    <a:lnTo>
                      <a:pt x="2154" y="1928"/>
                    </a:lnTo>
                    <a:lnTo>
                      <a:pt x="2150" y="1928"/>
                    </a:lnTo>
                    <a:lnTo>
                      <a:pt x="2144" y="1930"/>
                    </a:lnTo>
                    <a:lnTo>
                      <a:pt x="2138" y="1934"/>
                    </a:lnTo>
                    <a:lnTo>
                      <a:pt x="2130" y="1946"/>
                    </a:lnTo>
                    <a:lnTo>
                      <a:pt x="2116" y="1970"/>
                    </a:lnTo>
                    <a:lnTo>
                      <a:pt x="2112" y="1982"/>
                    </a:lnTo>
                    <a:close/>
                    <a:moveTo>
                      <a:pt x="1966" y="1940"/>
                    </a:moveTo>
                    <a:lnTo>
                      <a:pt x="1966" y="1940"/>
                    </a:lnTo>
                    <a:lnTo>
                      <a:pt x="1968" y="1948"/>
                    </a:lnTo>
                    <a:lnTo>
                      <a:pt x="1970" y="1954"/>
                    </a:lnTo>
                    <a:lnTo>
                      <a:pt x="1972" y="1960"/>
                    </a:lnTo>
                    <a:lnTo>
                      <a:pt x="1980" y="1974"/>
                    </a:lnTo>
                    <a:lnTo>
                      <a:pt x="1982" y="1980"/>
                    </a:lnTo>
                    <a:lnTo>
                      <a:pt x="1988" y="1984"/>
                    </a:lnTo>
                    <a:lnTo>
                      <a:pt x="1994" y="1986"/>
                    </a:lnTo>
                    <a:lnTo>
                      <a:pt x="1998" y="1986"/>
                    </a:lnTo>
                    <a:lnTo>
                      <a:pt x="2014" y="1986"/>
                    </a:lnTo>
                    <a:lnTo>
                      <a:pt x="2018" y="1986"/>
                    </a:lnTo>
                    <a:lnTo>
                      <a:pt x="2024" y="1988"/>
                    </a:lnTo>
                    <a:lnTo>
                      <a:pt x="2032" y="1990"/>
                    </a:lnTo>
                    <a:lnTo>
                      <a:pt x="2038" y="1992"/>
                    </a:lnTo>
                    <a:lnTo>
                      <a:pt x="2044" y="1996"/>
                    </a:lnTo>
                    <a:lnTo>
                      <a:pt x="2052" y="1996"/>
                    </a:lnTo>
                    <a:lnTo>
                      <a:pt x="2056" y="1996"/>
                    </a:lnTo>
                    <a:lnTo>
                      <a:pt x="2062" y="1994"/>
                    </a:lnTo>
                    <a:lnTo>
                      <a:pt x="2066" y="1988"/>
                    </a:lnTo>
                    <a:lnTo>
                      <a:pt x="2072" y="1974"/>
                    </a:lnTo>
                    <a:lnTo>
                      <a:pt x="2074" y="1968"/>
                    </a:lnTo>
                    <a:lnTo>
                      <a:pt x="2078" y="1962"/>
                    </a:lnTo>
                    <a:lnTo>
                      <a:pt x="2088" y="1950"/>
                    </a:lnTo>
                    <a:lnTo>
                      <a:pt x="2090" y="1944"/>
                    </a:lnTo>
                    <a:lnTo>
                      <a:pt x="2094" y="1932"/>
                    </a:lnTo>
                    <a:lnTo>
                      <a:pt x="2096" y="1928"/>
                    </a:lnTo>
                    <a:lnTo>
                      <a:pt x="2100" y="1924"/>
                    </a:lnTo>
                    <a:lnTo>
                      <a:pt x="2106" y="1922"/>
                    </a:lnTo>
                    <a:lnTo>
                      <a:pt x="2108" y="1920"/>
                    </a:lnTo>
                    <a:lnTo>
                      <a:pt x="2108" y="1918"/>
                    </a:lnTo>
                    <a:lnTo>
                      <a:pt x="2108" y="1916"/>
                    </a:lnTo>
                    <a:lnTo>
                      <a:pt x="2106" y="1914"/>
                    </a:lnTo>
                    <a:lnTo>
                      <a:pt x="2100" y="1912"/>
                    </a:lnTo>
                    <a:lnTo>
                      <a:pt x="2096" y="1908"/>
                    </a:lnTo>
                    <a:lnTo>
                      <a:pt x="2094" y="1900"/>
                    </a:lnTo>
                    <a:lnTo>
                      <a:pt x="2094" y="1898"/>
                    </a:lnTo>
                    <a:lnTo>
                      <a:pt x="2094" y="1882"/>
                    </a:lnTo>
                    <a:lnTo>
                      <a:pt x="2094" y="1878"/>
                    </a:lnTo>
                    <a:lnTo>
                      <a:pt x="2096" y="1870"/>
                    </a:lnTo>
                    <a:lnTo>
                      <a:pt x="2100" y="1866"/>
                    </a:lnTo>
                    <a:lnTo>
                      <a:pt x="2106" y="1864"/>
                    </a:lnTo>
                    <a:lnTo>
                      <a:pt x="2108" y="1862"/>
                    </a:lnTo>
                    <a:lnTo>
                      <a:pt x="2110" y="1858"/>
                    </a:lnTo>
                    <a:lnTo>
                      <a:pt x="2110" y="1856"/>
                    </a:lnTo>
                    <a:lnTo>
                      <a:pt x="2110" y="1852"/>
                    </a:lnTo>
                    <a:lnTo>
                      <a:pt x="2106" y="1848"/>
                    </a:lnTo>
                    <a:lnTo>
                      <a:pt x="2102" y="1842"/>
                    </a:lnTo>
                    <a:lnTo>
                      <a:pt x="2096" y="1836"/>
                    </a:lnTo>
                    <a:lnTo>
                      <a:pt x="2090" y="1834"/>
                    </a:lnTo>
                    <a:lnTo>
                      <a:pt x="2084" y="1832"/>
                    </a:lnTo>
                    <a:lnTo>
                      <a:pt x="2076" y="1834"/>
                    </a:lnTo>
                    <a:lnTo>
                      <a:pt x="2052" y="1846"/>
                    </a:lnTo>
                    <a:lnTo>
                      <a:pt x="2046" y="1850"/>
                    </a:lnTo>
                    <a:lnTo>
                      <a:pt x="2040" y="1856"/>
                    </a:lnTo>
                    <a:lnTo>
                      <a:pt x="2020" y="1882"/>
                    </a:lnTo>
                    <a:lnTo>
                      <a:pt x="2014" y="1888"/>
                    </a:lnTo>
                    <a:lnTo>
                      <a:pt x="2008" y="1892"/>
                    </a:lnTo>
                    <a:lnTo>
                      <a:pt x="2004" y="1896"/>
                    </a:lnTo>
                    <a:lnTo>
                      <a:pt x="1988" y="1902"/>
                    </a:lnTo>
                    <a:lnTo>
                      <a:pt x="1984" y="1904"/>
                    </a:lnTo>
                    <a:lnTo>
                      <a:pt x="1972" y="1914"/>
                    </a:lnTo>
                    <a:lnTo>
                      <a:pt x="1968" y="1920"/>
                    </a:lnTo>
                    <a:lnTo>
                      <a:pt x="1966" y="1926"/>
                    </a:lnTo>
                    <a:lnTo>
                      <a:pt x="1966" y="1940"/>
                    </a:lnTo>
                    <a:close/>
                    <a:moveTo>
                      <a:pt x="2180" y="1810"/>
                    </a:moveTo>
                    <a:lnTo>
                      <a:pt x="2180" y="1810"/>
                    </a:lnTo>
                    <a:lnTo>
                      <a:pt x="2174" y="1814"/>
                    </a:lnTo>
                    <a:lnTo>
                      <a:pt x="2170" y="1818"/>
                    </a:lnTo>
                    <a:lnTo>
                      <a:pt x="2164" y="1832"/>
                    </a:lnTo>
                    <a:lnTo>
                      <a:pt x="2164" y="1834"/>
                    </a:lnTo>
                    <a:lnTo>
                      <a:pt x="2164" y="1836"/>
                    </a:lnTo>
                    <a:lnTo>
                      <a:pt x="2166" y="1838"/>
                    </a:lnTo>
                    <a:lnTo>
                      <a:pt x="2168" y="1836"/>
                    </a:lnTo>
                    <a:lnTo>
                      <a:pt x="2174" y="1834"/>
                    </a:lnTo>
                    <a:lnTo>
                      <a:pt x="2180" y="1832"/>
                    </a:lnTo>
                    <a:lnTo>
                      <a:pt x="2186" y="1834"/>
                    </a:lnTo>
                    <a:lnTo>
                      <a:pt x="2192" y="1838"/>
                    </a:lnTo>
                    <a:lnTo>
                      <a:pt x="2200" y="1840"/>
                    </a:lnTo>
                    <a:lnTo>
                      <a:pt x="2204" y="1840"/>
                    </a:lnTo>
                    <a:lnTo>
                      <a:pt x="2210" y="1840"/>
                    </a:lnTo>
                    <a:lnTo>
                      <a:pt x="2218" y="1844"/>
                    </a:lnTo>
                    <a:lnTo>
                      <a:pt x="2224" y="1846"/>
                    </a:lnTo>
                    <a:lnTo>
                      <a:pt x="2226" y="1846"/>
                    </a:lnTo>
                    <a:lnTo>
                      <a:pt x="2228" y="1846"/>
                    </a:lnTo>
                    <a:lnTo>
                      <a:pt x="2230" y="1844"/>
                    </a:lnTo>
                    <a:lnTo>
                      <a:pt x="2230" y="1842"/>
                    </a:lnTo>
                    <a:lnTo>
                      <a:pt x="2230" y="1818"/>
                    </a:lnTo>
                    <a:lnTo>
                      <a:pt x="2230" y="1812"/>
                    </a:lnTo>
                    <a:lnTo>
                      <a:pt x="2226" y="1806"/>
                    </a:lnTo>
                    <a:lnTo>
                      <a:pt x="2216" y="1798"/>
                    </a:lnTo>
                    <a:lnTo>
                      <a:pt x="2214" y="1796"/>
                    </a:lnTo>
                    <a:lnTo>
                      <a:pt x="2212" y="1794"/>
                    </a:lnTo>
                    <a:lnTo>
                      <a:pt x="2208" y="1796"/>
                    </a:lnTo>
                    <a:lnTo>
                      <a:pt x="2206" y="1798"/>
                    </a:lnTo>
                    <a:lnTo>
                      <a:pt x="2198" y="1806"/>
                    </a:lnTo>
                    <a:lnTo>
                      <a:pt x="2190" y="1810"/>
                    </a:lnTo>
                    <a:lnTo>
                      <a:pt x="2184" y="1810"/>
                    </a:lnTo>
                    <a:lnTo>
                      <a:pt x="2180" y="1810"/>
                    </a:lnTo>
                    <a:close/>
                    <a:moveTo>
                      <a:pt x="2152" y="1544"/>
                    </a:moveTo>
                    <a:lnTo>
                      <a:pt x="2152" y="1544"/>
                    </a:lnTo>
                    <a:lnTo>
                      <a:pt x="2152" y="1542"/>
                    </a:lnTo>
                    <a:lnTo>
                      <a:pt x="2152" y="1540"/>
                    </a:lnTo>
                    <a:lnTo>
                      <a:pt x="2150" y="1540"/>
                    </a:lnTo>
                    <a:lnTo>
                      <a:pt x="2148" y="1542"/>
                    </a:lnTo>
                    <a:lnTo>
                      <a:pt x="2138" y="1550"/>
                    </a:lnTo>
                    <a:lnTo>
                      <a:pt x="2134" y="1558"/>
                    </a:lnTo>
                    <a:lnTo>
                      <a:pt x="2132" y="1564"/>
                    </a:lnTo>
                    <a:lnTo>
                      <a:pt x="2132" y="1568"/>
                    </a:lnTo>
                    <a:lnTo>
                      <a:pt x="2134" y="1576"/>
                    </a:lnTo>
                    <a:lnTo>
                      <a:pt x="2136" y="1584"/>
                    </a:lnTo>
                    <a:lnTo>
                      <a:pt x="2140" y="1588"/>
                    </a:lnTo>
                    <a:lnTo>
                      <a:pt x="2140" y="1590"/>
                    </a:lnTo>
                    <a:lnTo>
                      <a:pt x="2142" y="1592"/>
                    </a:lnTo>
                    <a:lnTo>
                      <a:pt x="2144" y="1590"/>
                    </a:lnTo>
                    <a:lnTo>
                      <a:pt x="2144" y="1588"/>
                    </a:lnTo>
                    <a:lnTo>
                      <a:pt x="2150" y="1564"/>
                    </a:lnTo>
                    <a:lnTo>
                      <a:pt x="2152" y="1548"/>
                    </a:lnTo>
                    <a:lnTo>
                      <a:pt x="2152" y="1544"/>
                    </a:lnTo>
                    <a:close/>
                    <a:moveTo>
                      <a:pt x="2066" y="2082"/>
                    </a:moveTo>
                    <a:lnTo>
                      <a:pt x="2066" y="2082"/>
                    </a:lnTo>
                    <a:lnTo>
                      <a:pt x="2068" y="2082"/>
                    </a:lnTo>
                    <a:lnTo>
                      <a:pt x="2070" y="2082"/>
                    </a:lnTo>
                    <a:lnTo>
                      <a:pt x="2072" y="2080"/>
                    </a:lnTo>
                    <a:lnTo>
                      <a:pt x="2070" y="2078"/>
                    </a:lnTo>
                    <a:lnTo>
                      <a:pt x="2068" y="2072"/>
                    </a:lnTo>
                    <a:lnTo>
                      <a:pt x="2062" y="2066"/>
                    </a:lnTo>
                    <a:lnTo>
                      <a:pt x="2056" y="2062"/>
                    </a:lnTo>
                    <a:lnTo>
                      <a:pt x="2032" y="2058"/>
                    </a:lnTo>
                    <a:lnTo>
                      <a:pt x="2018" y="2052"/>
                    </a:lnTo>
                    <a:lnTo>
                      <a:pt x="2012" y="2048"/>
                    </a:lnTo>
                    <a:lnTo>
                      <a:pt x="2006" y="2046"/>
                    </a:lnTo>
                    <a:lnTo>
                      <a:pt x="1998" y="2046"/>
                    </a:lnTo>
                    <a:lnTo>
                      <a:pt x="1994" y="2046"/>
                    </a:lnTo>
                    <a:lnTo>
                      <a:pt x="1978" y="2046"/>
                    </a:lnTo>
                    <a:lnTo>
                      <a:pt x="1964" y="2046"/>
                    </a:lnTo>
                    <a:lnTo>
                      <a:pt x="1948" y="2046"/>
                    </a:lnTo>
                    <a:lnTo>
                      <a:pt x="1916" y="2046"/>
                    </a:lnTo>
                    <a:lnTo>
                      <a:pt x="1912" y="2046"/>
                    </a:lnTo>
                    <a:lnTo>
                      <a:pt x="1916" y="2048"/>
                    </a:lnTo>
                    <a:lnTo>
                      <a:pt x="1940" y="2062"/>
                    </a:lnTo>
                    <a:lnTo>
                      <a:pt x="1954" y="2066"/>
                    </a:lnTo>
                    <a:lnTo>
                      <a:pt x="1998" y="2074"/>
                    </a:lnTo>
                    <a:lnTo>
                      <a:pt x="2014" y="2074"/>
                    </a:lnTo>
                    <a:lnTo>
                      <a:pt x="2026" y="2074"/>
                    </a:lnTo>
                    <a:lnTo>
                      <a:pt x="2042" y="2076"/>
                    </a:lnTo>
                    <a:lnTo>
                      <a:pt x="2066" y="2082"/>
                    </a:lnTo>
                    <a:close/>
                    <a:moveTo>
                      <a:pt x="2126" y="1676"/>
                    </a:moveTo>
                    <a:lnTo>
                      <a:pt x="2126" y="1676"/>
                    </a:lnTo>
                    <a:lnTo>
                      <a:pt x="2124" y="1684"/>
                    </a:lnTo>
                    <a:lnTo>
                      <a:pt x="2126" y="1692"/>
                    </a:lnTo>
                    <a:lnTo>
                      <a:pt x="2130" y="1706"/>
                    </a:lnTo>
                    <a:lnTo>
                      <a:pt x="2134" y="1712"/>
                    </a:lnTo>
                    <a:lnTo>
                      <a:pt x="2138" y="1718"/>
                    </a:lnTo>
                    <a:lnTo>
                      <a:pt x="2142" y="1722"/>
                    </a:lnTo>
                    <a:lnTo>
                      <a:pt x="2148" y="1722"/>
                    </a:lnTo>
                    <a:lnTo>
                      <a:pt x="2152" y="1724"/>
                    </a:lnTo>
                    <a:lnTo>
                      <a:pt x="2158" y="1728"/>
                    </a:lnTo>
                    <a:lnTo>
                      <a:pt x="2174" y="1738"/>
                    </a:lnTo>
                    <a:lnTo>
                      <a:pt x="2180" y="1744"/>
                    </a:lnTo>
                    <a:lnTo>
                      <a:pt x="2186" y="1750"/>
                    </a:lnTo>
                    <a:lnTo>
                      <a:pt x="2188" y="1754"/>
                    </a:lnTo>
                    <a:lnTo>
                      <a:pt x="2192" y="1760"/>
                    </a:lnTo>
                    <a:lnTo>
                      <a:pt x="2198" y="1766"/>
                    </a:lnTo>
                    <a:lnTo>
                      <a:pt x="2204" y="1768"/>
                    </a:lnTo>
                    <a:lnTo>
                      <a:pt x="2206" y="1768"/>
                    </a:lnTo>
                    <a:lnTo>
                      <a:pt x="2208" y="1768"/>
                    </a:lnTo>
                    <a:lnTo>
                      <a:pt x="2210" y="1766"/>
                    </a:lnTo>
                    <a:lnTo>
                      <a:pt x="2210" y="1764"/>
                    </a:lnTo>
                    <a:lnTo>
                      <a:pt x="2210" y="1760"/>
                    </a:lnTo>
                    <a:lnTo>
                      <a:pt x="2210" y="1752"/>
                    </a:lnTo>
                    <a:lnTo>
                      <a:pt x="2206" y="1746"/>
                    </a:lnTo>
                    <a:lnTo>
                      <a:pt x="2196" y="1730"/>
                    </a:lnTo>
                    <a:lnTo>
                      <a:pt x="2190" y="1724"/>
                    </a:lnTo>
                    <a:lnTo>
                      <a:pt x="2184" y="1718"/>
                    </a:lnTo>
                    <a:lnTo>
                      <a:pt x="2168" y="1708"/>
                    </a:lnTo>
                    <a:lnTo>
                      <a:pt x="2164" y="1704"/>
                    </a:lnTo>
                    <a:lnTo>
                      <a:pt x="2162" y="1698"/>
                    </a:lnTo>
                    <a:lnTo>
                      <a:pt x="2164" y="1686"/>
                    </a:lnTo>
                    <a:lnTo>
                      <a:pt x="2170" y="1672"/>
                    </a:lnTo>
                    <a:lnTo>
                      <a:pt x="2168" y="1666"/>
                    </a:lnTo>
                    <a:lnTo>
                      <a:pt x="2164" y="1660"/>
                    </a:lnTo>
                    <a:lnTo>
                      <a:pt x="2160" y="1658"/>
                    </a:lnTo>
                    <a:lnTo>
                      <a:pt x="2152" y="1656"/>
                    </a:lnTo>
                    <a:lnTo>
                      <a:pt x="2146" y="1658"/>
                    </a:lnTo>
                    <a:lnTo>
                      <a:pt x="2140" y="1660"/>
                    </a:lnTo>
                    <a:lnTo>
                      <a:pt x="2134" y="1666"/>
                    </a:lnTo>
                    <a:lnTo>
                      <a:pt x="2130" y="1672"/>
                    </a:lnTo>
                    <a:lnTo>
                      <a:pt x="2126" y="1676"/>
                    </a:lnTo>
                    <a:close/>
                    <a:moveTo>
                      <a:pt x="3046" y="620"/>
                    </a:moveTo>
                    <a:lnTo>
                      <a:pt x="3046" y="620"/>
                    </a:lnTo>
                    <a:lnTo>
                      <a:pt x="3052" y="616"/>
                    </a:lnTo>
                    <a:lnTo>
                      <a:pt x="3054" y="610"/>
                    </a:lnTo>
                    <a:lnTo>
                      <a:pt x="3062" y="478"/>
                    </a:lnTo>
                    <a:lnTo>
                      <a:pt x="3060" y="472"/>
                    </a:lnTo>
                    <a:lnTo>
                      <a:pt x="3056" y="466"/>
                    </a:lnTo>
                    <a:lnTo>
                      <a:pt x="3050" y="464"/>
                    </a:lnTo>
                    <a:lnTo>
                      <a:pt x="3038" y="460"/>
                    </a:lnTo>
                    <a:lnTo>
                      <a:pt x="3034" y="458"/>
                    </a:lnTo>
                    <a:lnTo>
                      <a:pt x="3028" y="454"/>
                    </a:lnTo>
                    <a:lnTo>
                      <a:pt x="3020" y="446"/>
                    </a:lnTo>
                    <a:lnTo>
                      <a:pt x="3006" y="438"/>
                    </a:lnTo>
                    <a:lnTo>
                      <a:pt x="3002" y="434"/>
                    </a:lnTo>
                    <a:lnTo>
                      <a:pt x="2994" y="432"/>
                    </a:lnTo>
                    <a:lnTo>
                      <a:pt x="2986" y="432"/>
                    </a:lnTo>
                    <a:lnTo>
                      <a:pt x="2972" y="432"/>
                    </a:lnTo>
                    <a:lnTo>
                      <a:pt x="2966" y="430"/>
                    </a:lnTo>
                    <a:lnTo>
                      <a:pt x="2958" y="428"/>
                    </a:lnTo>
                    <a:lnTo>
                      <a:pt x="2952" y="424"/>
                    </a:lnTo>
                    <a:lnTo>
                      <a:pt x="2946" y="422"/>
                    </a:lnTo>
                    <a:lnTo>
                      <a:pt x="2938" y="422"/>
                    </a:lnTo>
                    <a:lnTo>
                      <a:pt x="2934" y="422"/>
                    </a:lnTo>
                    <a:lnTo>
                      <a:pt x="2920" y="422"/>
                    </a:lnTo>
                    <a:lnTo>
                      <a:pt x="2918" y="424"/>
                    </a:lnTo>
                    <a:lnTo>
                      <a:pt x="2918" y="430"/>
                    </a:lnTo>
                    <a:lnTo>
                      <a:pt x="2924" y="452"/>
                    </a:lnTo>
                    <a:lnTo>
                      <a:pt x="2922" y="460"/>
                    </a:lnTo>
                    <a:lnTo>
                      <a:pt x="2918" y="464"/>
                    </a:lnTo>
                    <a:lnTo>
                      <a:pt x="2914" y="466"/>
                    </a:lnTo>
                    <a:lnTo>
                      <a:pt x="2906" y="468"/>
                    </a:lnTo>
                    <a:lnTo>
                      <a:pt x="2900" y="466"/>
                    </a:lnTo>
                    <a:lnTo>
                      <a:pt x="2894" y="464"/>
                    </a:lnTo>
                    <a:lnTo>
                      <a:pt x="2888" y="460"/>
                    </a:lnTo>
                    <a:lnTo>
                      <a:pt x="2882" y="454"/>
                    </a:lnTo>
                    <a:lnTo>
                      <a:pt x="2880" y="448"/>
                    </a:lnTo>
                    <a:lnTo>
                      <a:pt x="2876" y="436"/>
                    </a:lnTo>
                    <a:lnTo>
                      <a:pt x="2874" y="432"/>
                    </a:lnTo>
                    <a:lnTo>
                      <a:pt x="2868" y="432"/>
                    </a:lnTo>
                    <a:lnTo>
                      <a:pt x="2856" y="432"/>
                    </a:lnTo>
                    <a:lnTo>
                      <a:pt x="2848" y="432"/>
                    </a:lnTo>
                    <a:lnTo>
                      <a:pt x="2842" y="436"/>
                    </a:lnTo>
                    <a:lnTo>
                      <a:pt x="2836" y="438"/>
                    </a:lnTo>
                    <a:lnTo>
                      <a:pt x="2830" y="438"/>
                    </a:lnTo>
                    <a:lnTo>
                      <a:pt x="2816" y="434"/>
                    </a:lnTo>
                    <a:lnTo>
                      <a:pt x="2800" y="432"/>
                    </a:lnTo>
                    <a:lnTo>
                      <a:pt x="2786" y="432"/>
                    </a:lnTo>
                    <a:lnTo>
                      <a:pt x="2780" y="432"/>
                    </a:lnTo>
                    <a:lnTo>
                      <a:pt x="2774" y="436"/>
                    </a:lnTo>
                    <a:lnTo>
                      <a:pt x="2772" y="438"/>
                    </a:lnTo>
                    <a:lnTo>
                      <a:pt x="2768" y="438"/>
                    </a:lnTo>
                    <a:lnTo>
                      <a:pt x="2764" y="436"/>
                    </a:lnTo>
                    <a:lnTo>
                      <a:pt x="2756" y="426"/>
                    </a:lnTo>
                    <a:lnTo>
                      <a:pt x="2752" y="420"/>
                    </a:lnTo>
                    <a:lnTo>
                      <a:pt x="2750" y="414"/>
                    </a:lnTo>
                    <a:lnTo>
                      <a:pt x="2750" y="400"/>
                    </a:lnTo>
                    <a:lnTo>
                      <a:pt x="2748" y="394"/>
                    </a:lnTo>
                    <a:lnTo>
                      <a:pt x="2742" y="388"/>
                    </a:lnTo>
                    <a:lnTo>
                      <a:pt x="2726" y="376"/>
                    </a:lnTo>
                    <a:lnTo>
                      <a:pt x="2720" y="374"/>
                    </a:lnTo>
                    <a:lnTo>
                      <a:pt x="2712" y="372"/>
                    </a:lnTo>
                    <a:lnTo>
                      <a:pt x="2680" y="372"/>
                    </a:lnTo>
                    <a:lnTo>
                      <a:pt x="2664" y="372"/>
                    </a:lnTo>
                    <a:lnTo>
                      <a:pt x="2630" y="372"/>
                    </a:lnTo>
                    <a:lnTo>
                      <a:pt x="2624" y="370"/>
                    </a:lnTo>
                    <a:lnTo>
                      <a:pt x="2622" y="368"/>
                    </a:lnTo>
                    <a:lnTo>
                      <a:pt x="2620" y="362"/>
                    </a:lnTo>
                    <a:lnTo>
                      <a:pt x="2618" y="358"/>
                    </a:lnTo>
                    <a:lnTo>
                      <a:pt x="2606" y="348"/>
                    </a:lnTo>
                    <a:lnTo>
                      <a:pt x="2590" y="338"/>
                    </a:lnTo>
                    <a:lnTo>
                      <a:pt x="2586" y="332"/>
                    </a:lnTo>
                    <a:lnTo>
                      <a:pt x="2584" y="326"/>
                    </a:lnTo>
                    <a:lnTo>
                      <a:pt x="2584" y="322"/>
                    </a:lnTo>
                    <a:lnTo>
                      <a:pt x="2580" y="316"/>
                    </a:lnTo>
                    <a:lnTo>
                      <a:pt x="2576" y="312"/>
                    </a:lnTo>
                    <a:lnTo>
                      <a:pt x="2474" y="286"/>
                    </a:lnTo>
                    <a:lnTo>
                      <a:pt x="2468" y="286"/>
                    </a:lnTo>
                    <a:lnTo>
                      <a:pt x="2466" y="288"/>
                    </a:lnTo>
                    <a:lnTo>
                      <a:pt x="2466" y="290"/>
                    </a:lnTo>
                    <a:lnTo>
                      <a:pt x="2464" y="294"/>
                    </a:lnTo>
                    <a:lnTo>
                      <a:pt x="2458" y="298"/>
                    </a:lnTo>
                    <a:lnTo>
                      <a:pt x="2442" y="310"/>
                    </a:lnTo>
                    <a:lnTo>
                      <a:pt x="2438" y="314"/>
                    </a:lnTo>
                    <a:lnTo>
                      <a:pt x="2438" y="322"/>
                    </a:lnTo>
                    <a:lnTo>
                      <a:pt x="2444" y="336"/>
                    </a:lnTo>
                    <a:lnTo>
                      <a:pt x="2444" y="338"/>
                    </a:lnTo>
                    <a:lnTo>
                      <a:pt x="2444" y="342"/>
                    </a:lnTo>
                    <a:lnTo>
                      <a:pt x="2442" y="344"/>
                    </a:lnTo>
                    <a:lnTo>
                      <a:pt x="2438" y="346"/>
                    </a:lnTo>
                    <a:lnTo>
                      <a:pt x="2424" y="350"/>
                    </a:lnTo>
                    <a:lnTo>
                      <a:pt x="2408" y="352"/>
                    </a:lnTo>
                    <a:lnTo>
                      <a:pt x="2406" y="352"/>
                    </a:lnTo>
                    <a:lnTo>
                      <a:pt x="2390" y="350"/>
                    </a:lnTo>
                    <a:lnTo>
                      <a:pt x="2376" y="346"/>
                    </a:lnTo>
                    <a:lnTo>
                      <a:pt x="2368" y="346"/>
                    </a:lnTo>
                    <a:lnTo>
                      <a:pt x="2362" y="348"/>
                    </a:lnTo>
                    <a:lnTo>
                      <a:pt x="2358" y="350"/>
                    </a:lnTo>
                    <a:lnTo>
                      <a:pt x="2350" y="350"/>
                    </a:lnTo>
                    <a:lnTo>
                      <a:pt x="2346" y="346"/>
                    </a:lnTo>
                    <a:lnTo>
                      <a:pt x="2332" y="340"/>
                    </a:lnTo>
                    <a:lnTo>
                      <a:pt x="2326" y="336"/>
                    </a:lnTo>
                    <a:lnTo>
                      <a:pt x="2324" y="336"/>
                    </a:lnTo>
                    <a:lnTo>
                      <a:pt x="2322" y="336"/>
                    </a:lnTo>
                    <a:lnTo>
                      <a:pt x="2320" y="338"/>
                    </a:lnTo>
                    <a:lnTo>
                      <a:pt x="2318" y="342"/>
                    </a:lnTo>
                    <a:lnTo>
                      <a:pt x="2318" y="354"/>
                    </a:lnTo>
                    <a:lnTo>
                      <a:pt x="2318" y="362"/>
                    </a:lnTo>
                    <a:lnTo>
                      <a:pt x="2314" y="368"/>
                    </a:lnTo>
                    <a:lnTo>
                      <a:pt x="2304" y="376"/>
                    </a:lnTo>
                    <a:lnTo>
                      <a:pt x="2302" y="378"/>
                    </a:lnTo>
                    <a:lnTo>
                      <a:pt x="2300" y="378"/>
                    </a:lnTo>
                    <a:lnTo>
                      <a:pt x="2298" y="378"/>
                    </a:lnTo>
                    <a:lnTo>
                      <a:pt x="2294" y="376"/>
                    </a:lnTo>
                    <a:lnTo>
                      <a:pt x="2284" y="360"/>
                    </a:lnTo>
                    <a:lnTo>
                      <a:pt x="2276" y="346"/>
                    </a:lnTo>
                    <a:lnTo>
                      <a:pt x="2264" y="330"/>
                    </a:lnTo>
                    <a:lnTo>
                      <a:pt x="2262" y="324"/>
                    </a:lnTo>
                    <a:lnTo>
                      <a:pt x="2264" y="316"/>
                    </a:lnTo>
                    <a:lnTo>
                      <a:pt x="2276" y="300"/>
                    </a:lnTo>
                    <a:lnTo>
                      <a:pt x="2278" y="294"/>
                    </a:lnTo>
                    <a:lnTo>
                      <a:pt x="2280" y="286"/>
                    </a:lnTo>
                    <a:lnTo>
                      <a:pt x="2280" y="282"/>
                    </a:lnTo>
                    <a:lnTo>
                      <a:pt x="2278" y="276"/>
                    </a:lnTo>
                    <a:lnTo>
                      <a:pt x="2274" y="268"/>
                    </a:lnTo>
                    <a:lnTo>
                      <a:pt x="2266" y="260"/>
                    </a:lnTo>
                    <a:lnTo>
                      <a:pt x="2252" y="252"/>
                    </a:lnTo>
                    <a:lnTo>
                      <a:pt x="2248" y="248"/>
                    </a:lnTo>
                    <a:lnTo>
                      <a:pt x="2240" y="246"/>
                    </a:lnTo>
                    <a:lnTo>
                      <a:pt x="2232" y="246"/>
                    </a:lnTo>
                    <a:lnTo>
                      <a:pt x="2230" y="246"/>
                    </a:lnTo>
                    <a:lnTo>
                      <a:pt x="2222" y="244"/>
                    </a:lnTo>
                    <a:lnTo>
                      <a:pt x="2216" y="240"/>
                    </a:lnTo>
                    <a:lnTo>
                      <a:pt x="2204" y="232"/>
                    </a:lnTo>
                    <a:lnTo>
                      <a:pt x="2198" y="230"/>
                    </a:lnTo>
                    <a:lnTo>
                      <a:pt x="2196" y="228"/>
                    </a:lnTo>
                    <a:lnTo>
                      <a:pt x="2192" y="228"/>
                    </a:lnTo>
                    <a:lnTo>
                      <a:pt x="2190" y="230"/>
                    </a:lnTo>
                    <a:lnTo>
                      <a:pt x="2188" y="232"/>
                    </a:lnTo>
                    <a:lnTo>
                      <a:pt x="2186" y="238"/>
                    </a:lnTo>
                    <a:lnTo>
                      <a:pt x="2178" y="252"/>
                    </a:lnTo>
                    <a:lnTo>
                      <a:pt x="2176" y="258"/>
                    </a:lnTo>
                    <a:lnTo>
                      <a:pt x="2170" y="262"/>
                    </a:lnTo>
                    <a:lnTo>
                      <a:pt x="2164" y="264"/>
                    </a:lnTo>
                    <a:lnTo>
                      <a:pt x="2132" y="264"/>
                    </a:lnTo>
                    <a:lnTo>
                      <a:pt x="2124" y="264"/>
                    </a:lnTo>
                    <a:lnTo>
                      <a:pt x="2116" y="262"/>
                    </a:lnTo>
                    <a:lnTo>
                      <a:pt x="2110" y="258"/>
                    </a:lnTo>
                    <a:lnTo>
                      <a:pt x="2104" y="254"/>
                    </a:lnTo>
                    <a:lnTo>
                      <a:pt x="2100" y="248"/>
                    </a:lnTo>
                    <a:lnTo>
                      <a:pt x="2098" y="242"/>
                    </a:lnTo>
                    <a:lnTo>
                      <a:pt x="2092" y="238"/>
                    </a:lnTo>
                    <a:lnTo>
                      <a:pt x="2086" y="236"/>
                    </a:lnTo>
                    <a:lnTo>
                      <a:pt x="2062" y="236"/>
                    </a:lnTo>
                    <a:lnTo>
                      <a:pt x="2054" y="236"/>
                    </a:lnTo>
                    <a:lnTo>
                      <a:pt x="2048" y="240"/>
                    </a:lnTo>
                    <a:lnTo>
                      <a:pt x="2032" y="250"/>
                    </a:lnTo>
                    <a:lnTo>
                      <a:pt x="2030" y="252"/>
                    </a:lnTo>
                    <a:lnTo>
                      <a:pt x="2028" y="252"/>
                    </a:lnTo>
                    <a:lnTo>
                      <a:pt x="2026" y="250"/>
                    </a:lnTo>
                    <a:lnTo>
                      <a:pt x="2026" y="246"/>
                    </a:lnTo>
                    <a:lnTo>
                      <a:pt x="2026" y="244"/>
                    </a:lnTo>
                    <a:lnTo>
                      <a:pt x="2024" y="236"/>
                    </a:lnTo>
                    <a:lnTo>
                      <a:pt x="2020" y="230"/>
                    </a:lnTo>
                    <a:lnTo>
                      <a:pt x="2012" y="222"/>
                    </a:lnTo>
                    <a:lnTo>
                      <a:pt x="2004" y="218"/>
                    </a:lnTo>
                    <a:lnTo>
                      <a:pt x="1998" y="216"/>
                    </a:lnTo>
                    <a:lnTo>
                      <a:pt x="1994" y="216"/>
                    </a:lnTo>
                    <a:lnTo>
                      <a:pt x="1986" y="218"/>
                    </a:lnTo>
                    <a:lnTo>
                      <a:pt x="1980" y="222"/>
                    </a:lnTo>
                    <a:lnTo>
                      <a:pt x="1972" y="230"/>
                    </a:lnTo>
                    <a:lnTo>
                      <a:pt x="1960" y="240"/>
                    </a:lnTo>
                    <a:lnTo>
                      <a:pt x="1944" y="250"/>
                    </a:lnTo>
                    <a:lnTo>
                      <a:pt x="1930" y="260"/>
                    </a:lnTo>
                    <a:lnTo>
                      <a:pt x="1914" y="270"/>
                    </a:lnTo>
                    <a:lnTo>
                      <a:pt x="1910" y="272"/>
                    </a:lnTo>
                    <a:lnTo>
                      <a:pt x="1912" y="268"/>
                    </a:lnTo>
                    <a:lnTo>
                      <a:pt x="1922" y="252"/>
                    </a:lnTo>
                    <a:lnTo>
                      <a:pt x="1928" y="246"/>
                    </a:lnTo>
                    <a:lnTo>
                      <a:pt x="1934" y="242"/>
                    </a:lnTo>
                    <a:lnTo>
                      <a:pt x="1940" y="238"/>
                    </a:lnTo>
                    <a:lnTo>
                      <a:pt x="1946" y="234"/>
                    </a:lnTo>
                    <a:lnTo>
                      <a:pt x="1952" y="228"/>
                    </a:lnTo>
                    <a:lnTo>
                      <a:pt x="1972" y="194"/>
                    </a:lnTo>
                    <a:lnTo>
                      <a:pt x="1982" y="180"/>
                    </a:lnTo>
                    <a:lnTo>
                      <a:pt x="1990" y="172"/>
                    </a:lnTo>
                    <a:lnTo>
                      <a:pt x="2000" y="160"/>
                    </a:lnTo>
                    <a:lnTo>
                      <a:pt x="2010" y="144"/>
                    </a:lnTo>
                    <a:lnTo>
                      <a:pt x="2014" y="138"/>
                    </a:lnTo>
                    <a:lnTo>
                      <a:pt x="2014" y="130"/>
                    </a:lnTo>
                    <a:lnTo>
                      <a:pt x="2008" y="96"/>
                    </a:lnTo>
                    <a:lnTo>
                      <a:pt x="2004" y="90"/>
                    </a:lnTo>
                    <a:lnTo>
                      <a:pt x="2000" y="84"/>
                    </a:lnTo>
                    <a:lnTo>
                      <a:pt x="1972" y="64"/>
                    </a:lnTo>
                    <a:lnTo>
                      <a:pt x="1958" y="56"/>
                    </a:lnTo>
                    <a:lnTo>
                      <a:pt x="1944" y="52"/>
                    </a:lnTo>
                    <a:lnTo>
                      <a:pt x="1940" y="48"/>
                    </a:lnTo>
                    <a:lnTo>
                      <a:pt x="1938" y="44"/>
                    </a:lnTo>
                    <a:lnTo>
                      <a:pt x="1934" y="32"/>
                    </a:lnTo>
                    <a:lnTo>
                      <a:pt x="1922" y="8"/>
                    </a:lnTo>
                    <a:lnTo>
                      <a:pt x="1916" y="2"/>
                    </a:lnTo>
                    <a:lnTo>
                      <a:pt x="1910" y="0"/>
                    </a:lnTo>
                    <a:lnTo>
                      <a:pt x="1886" y="0"/>
                    </a:lnTo>
                    <a:lnTo>
                      <a:pt x="1880" y="2"/>
                    </a:lnTo>
                    <a:lnTo>
                      <a:pt x="1872" y="6"/>
                    </a:lnTo>
                    <a:lnTo>
                      <a:pt x="1844" y="34"/>
                    </a:lnTo>
                    <a:lnTo>
                      <a:pt x="1840" y="40"/>
                    </a:lnTo>
                    <a:lnTo>
                      <a:pt x="1838" y="48"/>
                    </a:lnTo>
                    <a:lnTo>
                      <a:pt x="1832" y="70"/>
                    </a:lnTo>
                    <a:lnTo>
                      <a:pt x="1828" y="78"/>
                    </a:lnTo>
                    <a:lnTo>
                      <a:pt x="1822" y="82"/>
                    </a:lnTo>
                    <a:lnTo>
                      <a:pt x="1788" y="104"/>
                    </a:lnTo>
                    <a:lnTo>
                      <a:pt x="1780" y="106"/>
                    </a:lnTo>
                    <a:lnTo>
                      <a:pt x="1774" y="104"/>
                    </a:lnTo>
                    <a:lnTo>
                      <a:pt x="1758" y="92"/>
                    </a:lnTo>
                    <a:lnTo>
                      <a:pt x="1750" y="90"/>
                    </a:lnTo>
                    <a:lnTo>
                      <a:pt x="1744" y="92"/>
                    </a:lnTo>
                    <a:lnTo>
                      <a:pt x="1710" y="106"/>
                    </a:lnTo>
                    <a:lnTo>
                      <a:pt x="1696" y="112"/>
                    </a:lnTo>
                    <a:lnTo>
                      <a:pt x="1660" y="134"/>
                    </a:lnTo>
                    <a:lnTo>
                      <a:pt x="1648" y="144"/>
                    </a:lnTo>
                    <a:lnTo>
                      <a:pt x="1630" y="162"/>
                    </a:lnTo>
                    <a:lnTo>
                      <a:pt x="1626" y="168"/>
                    </a:lnTo>
                    <a:lnTo>
                      <a:pt x="1622" y="174"/>
                    </a:lnTo>
                    <a:lnTo>
                      <a:pt x="1616" y="218"/>
                    </a:lnTo>
                    <a:lnTo>
                      <a:pt x="1612" y="224"/>
                    </a:lnTo>
                    <a:lnTo>
                      <a:pt x="1606" y="228"/>
                    </a:lnTo>
                    <a:lnTo>
                      <a:pt x="1544" y="244"/>
                    </a:lnTo>
                    <a:lnTo>
                      <a:pt x="1536" y="246"/>
                    </a:lnTo>
                    <a:lnTo>
                      <a:pt x="1532" y="252"/>
                    </a:lnTo>
                    <a:lnTo>
                      <a:pt x="1530" y="258"/>
                    </a:lnTo>
                    <a:lnTo>
                      <a:pt x="1528" y="264"/>
                    </a:lnTo>
                    <a:lnTo>
                      <a:pt x="1526" y="272"/>
                    </a:lnTo>
                    <a:lnTo>
                      <a:pt x="1526" y="306"/>
                    </a:lnTo>
                    <a:lnTo>
                      <a:pt x="1524" y="310"/>
                    </a:lnTo>
                    <a:lnTo>
                      <a:pt x="1522" y="308"/>
                    </a:lnTo>
                    <a:lnTo>
                      <a:pt x="1516" y="304"/>
                    </a:lnTo>
                    <a:lnTo>
                      <a:pt x="1508" y="302"/>
                    </a:lnTo>
                    <a:lnTo>
                      <a:pt x="1494" y="296"/>
                    </a:lnTo>
                    <a:lnTo>
                      <a:pt x="1488" y="296"/>
                    </a:lnTo>
                    <a:lnTo>
                      <a:pt x="1482" y="300"/>
                    </a:lnTo>
                    <a:lnTo>
                      <a:pt x="1472" y="316"/>
                    </a:lnTo>
                    <a:lnTo>
                      <a:pt x="1468" y="320"/>
                    </a:lnTo>
                    <a:lnTo>
                      <a:pt x="1464" y="320"/>
                    </a:lnTo>
                    <a:lnTo>
                      <a:pt x="1462" y="318"/>
                    </a:lnTo>
                    <a:lnTo>
                      <a:pt x="1458" y="314"/>
                    </a:lnTo>
                    <a:lnTo>
                      <a:pt x="1458" y="308"/>
                    </a:lnTo>
                    <a:lnTo>
                      <a:pt x="1456" y="304"/>
                    </a:lnTo>
                    <a:lnTo>
                      <a:pt x="1452" y="298"/>
                    </a:lnTo>
                    <a:lnTo>
                      <a:pt x="1444" y="290"/>
                    </a:lnTo>
                    <a:lnTo>
                      <a:pt x="1438" y="286"/>
                    </a:lnTo>
                    <a:lnTo>
                      <a:pt x="1434" y="284"/>
                    </a:lnTo>
                    <a:lnTo>
                      <a:pt x="1428" y="286"/>
                    </a:lnTo>
                    <a:lnTo>
                      <a:pt x="1426" y="292"/>
                    </a:lnTo>
                    <a:lnTo>
                      <a:pt x="1420" y="306"/>
                    </a:lnTo>
                    <a:lnTo>
                      <a:pt x="1418" y="322"/>
                    </a:lnTo>
                    <a:lnTo>
                      <a:pt x="1418" y="336"/>
                    </a:lnTo>
                    <a:lnTo>
                      <a:pt x="1418" y="352"/>
                    </a:lnTo>
                    <a:lnTo>
                      <a:pt x="1418" y="374"/>
                    </a:lnTo>
                    <a:lnTo>
                      <a:pt x="1416" y="382"/>
                    </a:lnTo>
                    <a:lnTo>
                      <a:pt x="1414" y="388"/>
                    </a:lnTo>
                    <a:lnTo>
                      <a:pt x="1412" y="388"/>
                    </a:lnTo>
                    <a:lnTo>
                      <a:pt x="1408" y="388"/>
                    </a:lnTo>
                    <a:lnTo>
                      <a:pt x="1404" y="384"/>
                    </a:lnTo>
                    <a:lnTo>
                      <a:pt x="1402" y="380"/>
                    </a:lnTo>
                    <a:lnTo>
                      <a:pt x="1400" y="372"/>
                    </a:lnTo>
                    <a:lnTo>
                      <a:pt x="1400" y="364"/>
                    </a:lnTo>
                    <a:lnTo>
                      <a:pt x="1406" y="340"/>
                    </a:lnTo>
                    <a:lnTo>
                      <a:pt x="1408" y="334"/>
                    </a:lnTo>
                    <a:lnTo>
                      <a:pt x="1406" y="326"/>
                    </a:lnTo>
                    <a:lnTo>
                      <a:pt x="1402" y="312"/>
                    </a:lnTo>
                    <a:lnTo>
                      <a:pt x="1398" y="296"/>
                    </a:lnTo>
                    <a:lnTo>
                      <a:pt x="1398" y="292"/>
                    </a:lnTo>
                    <a:lnTo>
                      <a:pt x="1396" y="286"/>
                    </a:lnTo>
                    <a:lnTo>
                      <a:pt x="1392" y="282"/>
                    </a:lnTo>
                    <a:lnTo>
                      <a:pt x="1376" y="278"/>
                    </a:lnTo>
                    <a:lnTo>
                      <a:pt x="1362" y="274"/>
                    </a:lnTo>
                    <a:lnTo>
                      <a:pt x="1348" y="274"/>
                    </a:lnTo>
                    <a:lnTo>
                      <a:pt x="1342" y="276"/>
                    </a:lnTo>
                    <a:lnTo>
                      <a:pt x="1338" y="282"/>
                    </a:lnTo>
                    <a:lnTo>
                      <a:pt x="1322" y="336"/>
                    </a:lnTo>
                    <a:lnTo>
                      <a:pt x="1320" y="342"/>
                    </a:lnTo>
                    <a:lnTo>
                      <a:pt x="1316" y="348"/>
                    </a:lnTo>
                    <a:lnTo>
                      <a:pt x="1308" y="360"/>
                    </a:lnTo>
                    <a:lnTo>
                      <a:pt x="1304" y="366"/>
                    </a:lnTo>
                    <a:lnTo>
                      <a:pt x="1304" y="372"/>
                    </a:lnTo>
                    <a:lnTo>
                      <a:pt x="1304" y="380"/>
                    </a:lnTo>
                    <a:lnTo>
                      <a:pt x="1308" y="384"/>
                    </a:lnTo>
                    <a:lnTo>
                      <a:pt x="1310" y="392"/>
                    </a:lnTo>
                    <a:lnTo>
                      <a:pt x="1310" y="400"/>
                    </a:lnTo>
                    <a:lnTo>
                      <a:pt x="1310" y="414"/>
                    </a:lnTo>
                    <a:lnTo>
                      <a:pt x="1310" y="426"/>
                    </a:lnTo>
                    <a:lnTo>
                      <a:pt x="1312" y="432"/>
                    </a:lnTo>
                    <a:lnTo>
                      <a:pt x="1316" y="436"/>
                    </a:lnTo>
                    <a:lnTo>
                      <a:pt x="1334" y="454"/>
                    </a:lnTo>
                    <a:lnTo>
                      <a:pt x="1338" y="460"/>
                    </a:lnTo>
                    <a:lnTo>
                      <a:pt x="1336" y="468"/>
                    </a:lnTo>
                    <a:lnTo>
                      <a:pt x="1324" y="484"/>
                    </a:lnTo>
                    <a:lnTo>
                      <a:pt x="1322" y="486"/>
                    </a:lnTo>
                    <a:lnTo>
                      <a:pt x="1320" y="486"/>
                    </a:lnTo>
                    <a:lnTo>
                      <a:pt x="1318" y="486"/>
                    </a:lnTo>
                    <a:lnTo>
                      <a:pt x="1314" y="484"/>
                    </a:lnTo>
                    <a:lnTo>
                      <a:pt x="1296" y="466"/>
                    </a:lnTo>
                    <a:lnTo>
                      <a:pt x="1284" y="456"/>
                    </a:lnTo>
                    <a:lnTo>
                      <a:pt x="1258" y="436"/>
                    </a:lnTo>
                    <a:lnTo>
                      <a:pt x="1252" y="432"/>
                    </a:lnTo>
                    <a:lnTo>
                      <a:pt x="1244" y="432"/>
                    </a:lnTo>
                    <a:lnTo>
                      <a:pt x="1230" y="432"/>
                    </a:lnTo>
                    <a:lnTo>
                      <a:pt x="1214" y="432"/>
                    </a:lnTo>
                    <a:lnTo>
                      <a:pt x="1212" y="432"/>
                    </a:lnTo>
                    <a:lnTo>
                      <a:pt x="1208" y="432"/>
                    </a:lnTo>
                    <a:lnTo>
                      <a:pt x="1206" y="434"/>
                    </a:lnTo>
                    <a:lnTo>
                      <a:pt x="1204" y="436"/>
                    </a:lnTo>
                    <a:lnTo>
                      <a:pt x="1204" y="440"/>
                    </a:lnTo>
                    <a:lnTo>
                      <a:pt x="1204" y="452"/>
                    </a:lnTo>
                    <a:lnTo>
                      <a:pt x="1202" y="460"/>
                    </a:lnTo>
                    <a:lnTo>
                      <a:pt x="1198" y="466"/>
                    </a:lnTo>
                    <a:lnTo>
                      <a:pt x="1192" y="468"/>
                    </a:lnTo>
                    <a:lnTo>
                      <a:pt x="1186" y="466"/>
                    </a:lnTo>
                    <a:lnTo>
                      <a:pt x="1180" y="464"/>
                    </a:lnTo>
                    <a:lnTo>
                      <a:pt x="1174" y="462"/>
                    </a:lnTo>
                    <a:lnTo>
                      <a:pt x="1166" y="464"/>
                    </a:lnTo>
                    <a:lnTo>
                      <a:pt x="1162" y="466"/>
                    </a:lnTo>
                    <a:lnTo>
                      <a:pt x="1146" y="474"/>
                    </a:lnTo>
                    <a:lnTo>
                      <a:pt x="1142" y="476"/>
                    </a:lnTo>
                    <a:lnTo>
                      <a:pt x="1134" y="478"/>
                    </a:lnTo>
                    <a:lnTo>
                      <a:pt x="1126" y="480"/>
                    </a:lnTo>
                    <a:lnTo>
                      <a:pt x="1124" y="480"/>
                    </a:lnTo>
                    <a:lnTo>
                      <a:pt x="1116" y="478"/>
                    </a:lnTo>
                    <a:lnTo>
                      <a:pt x="1110" y="476"/>
                    </a:lnTo>
                    <a:lnTo>
                      <a:pt x="1104" y="472"/>
                    </a:lnTo>
                    <a:lnTo>
                      <a:pt x="1098" y="474"/>
                    </a:lnTo>
                    <a:lnTo>
                      <a:pt x="1092" y="476"/>
                    </a:lnTo>
                    <a:lnTo>
                      <a:pt x="1078" y="484"/>
                    </a:lnTo>
                    <a:lnTo>
                      <a:pt x="1062" y="496"/>
                    </a:lnTo>
                    <a:lnTo>
                      <a:pt x="1050" y="504"/>
                    </a:lnTo>
                    <a:lnTo>
                      <a:pt x="1024" y="516"/>
                    </a:lnTo>
                    <a:lnTo>
                      <a:pt x="1012" y="520"/>
                    </a:lnTo>
                    <a:lnTo>
                      <a:pt x="1008" y="522"/>
                    </a:lnTo>
                    <a:lnTo>
                      <a:pt x="1004" y="526"/>
                    </a:lnTo>
                    <a:lnTo>
                      <a:pt x="1000" y="540"/>
                    </a:lnTo>
                    <a:lnTo>
                      <a:pt x="996" y="546"/>
                    </a:lnTo>
                    <a:lnTo>
                      <a:pt x="992" y="548"/>
                    </a:lnTo>
                    <a:lnTo>
                      <a:pt x="988" y="546"/>
                    </a:lnTo>
                    <a:lnTo>
                      <a:pt x="982" y="542"/>
                    </a:lnTo>
                    <a:lnTo>
                      <a:pt x="974" y="534"/>
                    </a:lnTo>
                    <a:lnTo>
                      <a:pt x="972" y="530"/>
                    </a:lnTo>
                    <a:lnTo>
                      <a:pt x="972" y="526"/>
                    </a:lnTo>
                    <a:lnTo>
                      <a:pt x="974" y="524"/>
                    </a:lnTo>
                    <a:lnTo>
                      <a:pt x="982" y="514"/>
                    </a:lnTo>
                    <a:lnTo>
                      <a:pt x="986" y="508"/>
                    </a:lnTo>
                    <a:lnTo>
                      <a:pt x="988" y="502"/>
                    </a:lnTo>
                    <a:lnTo>
                      <a:pt x="988" y="498"/>
                    </a:lnTo>
                    <a:lnTo>
                      <a:pt x="986" y="492"/>
                    </a:lnTo>
                    <a:lnTo>
                      <a:pt x="980" y="486"/>
                    </a:lnTo>
                    <a:lnTo>
                      <a:pt x="976" y="484"/>
                    </a:lnTo>
                    <a:lnTo>
                      <a:pt x="964" y="480"/>
                    </a:lnTo>
                    <a:lnTo>
                      <a:pt x="950" y="480"/>
                    </a:lnTo>
                    <a:lnTo>
                      <a:pt x="946" y="480"/>
                    </a:lnTo>
                    <a:lnTo>
                      <a:pt x="944" y="480"/>
                    </a:lnTo>
                    <a:lnTo>
                      <a:pt x="942" y="482"/>
                    </a:lnTo>
                    <a:lnTo>
                      <a:pt x="942" y="484"/>
                    </a:lnTo>
                    <a:lnTo>
                      <a:pt x="942" y="488"/>
                    </a:lnTo>
                    <a:lnTo>
                      <a:pt x="944" y="492"/>
                    </a:lnTo>
                    <a:lnTo>
                      <a:pt x="948" y="500"/>
                    </a:lnTo>
                    <a:lnTo>
                      <a:pt x="948" y="508"/>
                    </a:lnTo>
                    <a:lnTo>
                      <a:pt x="948" y="520"/>
                    </a:lnTo>
                    <a:lnTo>
                      <a:pt x="950" y="528"/>
                    </a:lnTo>
                    <a:lnTo>
                      <a:pt x="952" y="536"/>
                    </a:lnTo>
                    <a:lnTo>
                      <a:pt x="954" y="542"/>
                    </a:lnTo>
                    <a:lnTo>
                      <a:pt x="956" y="548"/>
                    </a:lnTo>
                    <a:lnTo>
                      <a:pt x="956" y="556"/>
                    </a:lnTo>
                    <a:lnTo>
                      <a:pt x="952" y="570"/>
                    </a:lnTo>
                    <a:lnTo>
                      <a:pt x="948" y="574"/>
                    </a:lnTo>
                    <a:lnTo>
                      <a:pt x="946" y="574"/>
                    </a:lnTo>
                    <a:lnTo>
                      <a:pt x="944" y="572"/>
                    </a:lnTo>
                    <a:lnTo>
                      <a:pt x="938" y="570"/>
                    </a:lnTo>
                    <a:lnTo>
                      <a:pt x="930" y="568"/>
                    </a:lnTo>
                    <a:lnTo>
                      <a:pt x="928" y="568"/>
                    </a:lnTo>
                    <a:lnTo>
                      <a:pt x="920" y="570"/>
                    </a:lnTo>
                    <a:lnTo>
                      <a:pt x="914" y="572"/>
                    </a:lnTo>
                    <a:lnTo>
                      <a:pt x="902" y="582"/>
                    </a:lnTo>
                    <a:lnTo>
                      <a:pt x="896" y="584"/>
                    </a:lnTo>
                    <a:lnTo>
                      <a:pt x="884" y="592"/>
                    </a:lnTo>
                    <a:lnTo>
                      <a:pt x="882" y="598"/>
                    </a:lnTo>
                    <a:lnTo>
                      <a:pt x="884" y="604"/>
                    </a:lnTo>
                    <a:lnTo>
                      <a:pt x="896" y="630"/>
                    </a:lnTo>
                    <a:lnTo>
                      <a:pt x="898" y="634"/>
                    </a:lnTo>
                    <a:lnTo>
                      <a:pt x="894" y="632"/>
                    </a:lnTo>
                    <a:lnTo>
                      <a:pt x="888" y="628"/>
                    </a:lnTo>
                    <a:lnTo>
                      <a:pt x="882" y="626"/>
                    </a:lnTo>
                    <a:lnTo>
                      <a:pt x="868" y="626"/>
                    </a:lnTo>
                    <a:lnTo>
                      <a:pt x="860" y="626"/>
                    </a:lnTo>
                    <a:lnTo>
                      <a:pt x="854" y="624"/>
                    </a:lnTo>
                    <a:lnTo>
                      <a:pt x="848" y="620"/>
                    </a:lnTo>
                    <a:lnTo>
                      <a:pt x="842" y="620"/>
                    </a:lnTo>
                    <a:lnTo>
                      <a:pt x="840" y="622"/>
                    </a:lnTo>
                    <a:lnTo>
                      <a:pt x="842" y="630"/>
                    </a:lnTo>
                    <a:lnTo>
                      <a:pt x="842" y="632"/>
                    </a:lnTo>
                    <a:lnTo>
                      <a:pt x="836" y="630"/>
                    </a:lnTo>
                    <a:lnTo>
                      <a:pt x="818" y="624"/>
                    </a:lnTo>
                    <a:lnTo>
                      <a:pt x="812" y="622"/>
                    </a:lnTo>
                    <a:lnTo>
                      <a:pt x="808" y="616"/>
                    </a:lnTo>
                    <a:lnTo>
                      <a:pt x="804" y="604"/>
                    </a:lnTo>
                    <a:lnTo>
                      <a:pt x="804" y="598"/>
                    </a:lnTo>
                    <a:lnTo>
                      <a:pt x="806" y="592"/>
                    </a:lnTo>
                    <a:lnTo>
                      <a:pt x="810" y="588"/>
                    </a:lnTo>
                    <a:lnTo>
                      <a:pt x="812" y="582"/>
                    </a:lnTo>
                    <a:lnTo>
                      <a:pt x="810" y="578"/>
                    </a:lnTo>
                    <a:lnTo>
                      <a:pt x="804" y="574"/>
                    </a:lnTo>
                    <a:lnTo>
                      <a:pt x="800" y="572"/>
                    </a:lnTo>
                    <a:lnTo>
                      <a:pt x="786" y="562"/>
                    </a:lnTo>
                    <a:lnTo>
                      <a:pt x="778" y="554"/>
                    </a:lnTo>
                    <a:lnTo>
                      <a:pt x="768" y="544"/>
                    </a:lnTo>
                    <a:lnTo>
                      <a:pt x="766" y="540"/>
                    </a:lnTo>
                    <a:lnTo>
                      <a:pt x="768" y="538"/>
                    </a:lnTo>
                    <a:lnTo>
                      <a:pt x="772" y="540"/>
                    </a:lnTo>
                    <a:lnTo>
                      <a:pt x="778" y="544"/>
                    </a:lnTo>
                    <a:lnTo>
                      <a:pt x="784" y="546"/>
                    </a:lnTo>
                    <a:lnTo>
                      <a:pt x="790" y="548"/>
                    </a:lnTo>
                    <a:lnTo>
                      <a:pt x="794" y="548"/>
                    </a:lnTo>
                    <a:lnTo>
                      <a:pt x="800" y="550"/>
                    </a:lnTo>
                    <a:lnTo>
                      <a:pt x="806" y="556"/>
                    </a:lnTo>
                    <a:lnTo>
                      <a:pt x="808" y="560"/>
                    </a:lnTo>
                    <a:lnTo>
                      <a:pt x="812" y="566"/>
                    </a:lnTo>
                    <a:lnTo>
                      <a:pt x="820" y="570"/>
                    </a:lnTo>
                    <a:lnTo>
                      <a:pt x="842" y="576"/>
                    </a:lnTo>
                    <a:lnTo>
                      <a:pt x="850" y="576"/>
                    </a:lnTo>
                    <a:lnTo>
                      <a:pt x="858" y="576"/>
                    </a:lnTo>
                    <a:lnTo>
                      <a:pt x="872" y="570"/>
                    </a:lnTo>
                    <a:lnTo>
                      <a:pt x="888" y="564"/>
                    </a:lnTo>
                    <a:lnTo>
                      <a:pt x="892" y="562"/>
                    </a:lnTo>
                    <a:lnTo>
                      <a:pt x="898" y="558"/>
                    </a:lnTo>
                    <a:lnTo>
                      <a:pt x="902" y="550"/>
                    </a:lnTo>
                    <a:lnTo>
                      <a:pt x="906" y="536"/>
                    </a:lnTo>
                    <a:lnTo>
                      <a:pt x="906" y="530"/>
                    </a:lnTo>
                    <a:lnTo>
                      <a:pt x="904" y="524"/>
                    </a:lnTo>
                    <a:lnTo>
                      <a:pt x="876" y="496"/>
                    </a:lnTo>
                    <a:lnTo>
                      <a:pt x="864" y="486"/>
                    </a:lnTo>
                    <a:lnTo>
                      <a:pt x="848" y="474"/>
                    </a:lnTo>
                    <a:lnTo>
                      <a:pt x="836" y="464"/>
                    </a:lnTo>
                    <a:lnTo>
                      <a:pt x="826" y="456"/>
                    </a:lnTo>
                    <a:lnTo>
                      <a:pt x="820" y="452"/>
                    </a:lnTo>
                    <a:lnTo>
                      <a:pt x="814" y="448"/>
                    </a:lnTo>
                    <a:lnTo>
                      <a:pt x="800" y="444"/>
                    </a:lnTo>
                    <a:lnTo>
                      <a:pt x="788" y="440"/>
                    </a:lnTo>
                    <a:lnTo>
                      <a:pt x="784" y="438"/>
                    </a:lnTo>
                    <a:lnTo>
                      <a:pt x="782" y="432"/>
                    </a:lnTo>
                    <a:lnTo>
                      <a:pt x="782" y="430"/>
                    </a:lnTo>
                    <a:lnTo>
                      <a:pt x="782" y="426"/>
                    </a:lnTo>
                    <a:lnTo>
                      <a:pt x="780" y="424"/>
                    </a:lnTo>
                    <a:lnTo>
                      <a:pt x="778" y="422"/>
                    </a:lnTo>
                    <a:lnTo>
                      <a:pt x="774" y="422"/>
                    </a:lnTo>
                    <a:lnTo>
                      <a:pt x="770" y="422"/>
                    </a:lnTo>
                    <a:lnTo>
                      <a:pt x="754" y="422"/>
                    </a:lnTo>
                    <a:lnTo>
                      <a:pt x="752" y="422"/>
                    </a:lnTo>
                    <a:lnTo>
                      <a:pt x="742" y="422"/>
                    </a:lnTo>
                    <a:lnTo>
                      <a:pt x="738" y="416"/>
                    </a:lnTo>
                    <a:lnTo>
                      <a:pt x="734" y="412"/>
                    </a:lnTo>
                    <a:lnTo>
                      <a:pt x="734" y="406"/>
                    </a:lnTo>
                    <a:lnTo>
                      <a:pt x="736" y="394"/>
                    </a:lnTo>
                    <a:lnTo>
                      <a:pt x="740" y="390"/>
                    </a:lnTo>
                    <a:lnTo>
                      <a:pt x="740" y="384"/>
                    </a:lnTo>
                    <a:lnTo>
                      <a:pt x="738" y="378"/>
                    </a:lnTo>
                    <a:lnTo>
                      <a:pt x="728" y="368"/>
                    </a:lnTo>
                    <a:lnTo>
                      <a:pt x="720" y="358"/>
                    </a:lnTo>
                    <a:lnTo>
                      <a:pt x="716" y="358"/>
                    </a:lnTo>
                    <a:lnTo>
                      <a:pt x="714" y="356"/>
                    </a:lnTo>
                    <a:lnTo>
                      <a:pt x="710" y="358"/>
                    </a:lnTo>
                    <a:lnTo>
                      <a:pt x="708" y="358"/>
                    </a:lnTo>
                    <a:lnTo>
                      <a:pt x="700" y="368"/>
                    </a:lnTo>
                    <a:lnTo>
                      <a:pt x="694" y="370"/>
                    </a:lnTo>
                    <a:lnTo>
                      <a:pt x="686" y="370"/>
                    </a:lnTo>
                    <a:lnTo>
                      <a:pt x="682" y="366"/>
                    </a:lnTo>
                    <a:lnTo>
                      <a:pt x="670" y="362"/>
                    </a:lnTo>
                    <a:lnTo>
                      <a:pt x="656" y="362"/>
                    </a:lnTo>
                    <a:lnTo>
                      <a:pt x="654" y="362"/>
                    </a:lnTo>
                    <a:lnTo>
                      <a:pt x="646" y="364"/>
                    </a:lnTo>
                    <a:lnTo>
                      <a:pt x="640" y="368"/>
                    </a:lnTo>
                    <a:lnTo>
                      <a:pt x="632" y="376"/>
                    </a:lnTo>
                    <a:lnTo>
                      <a:pt x="626" y="380"/>
                    </a:lnTo>
                    <a:lnTo>
                      <a:pt x="620" y="382"/>
                    </a:lnTo>
                    <a:lnTo>
                      <a:pt x="610" y="382"/>
                    </a:lnTo>
                    <a:lnTo>
                      <a:pt x="606" y="384"/>
                    </a:lnTo>
                    <a:lnTo>
                      <a:pt x="600" y="388"/>
                    </a:lnTo>
                    <a:lnTo>
                      <a:pt x="596" y="390"/>
                    </a:lnTo>
                    <a:lnTo>
                      <a:pt x="592" y="392"/>
                    </a:lnTo>
                    <a:lnTo>
                      <a:pt x="586" y="394"/>
                    </a:lnTo>
                    <a:lnTo>
                      <a:pt x="584" y="400"/>
                    </a:lnTo>
                    <a:lnTo>
                      <a:pt x="578" y="414"/>
                    </a:lnTo>
                    <a:lnTo>
                      <a:pt x="574" y="420"/>
                    </a:lnTo>
                    <a:lnTo>
                      <a:pt x="568" y="422"/>
                    </a:lnTo>
                    <a:lnTo>
                      <a:pt x="556" y="422"/>
                    </a:lnTo>
                    <a:lnTo>
                      <a:pt x="548" y="424"/>
                    </a:lnTo>
                    <a:lnTo>
                      <a:pt x="544" y="430"/>
                    </a:lnTo>
                    <a:lnTo>
                      <a:pt x="540" y="444"/>
                    </a:lnTo>
                    <a:lnTo>
                      <a:pt x="538" y="456"/>
                    </a:lnTo>
                    <a:lnTo>
                      <a:pt x="534" y="460"/>
                    </a:lnTo>
                    <a:lnTo>
                      <a:pt x="530" y="460"/>
                    </a:lnTo>
                    <a:lnTo>
                      <a:pt x="526" y="460"/>
                    </a:lnTo>
                    <a:lnTo>
                      <a:pt x="518" y="462"/>
                    </a:lnTo>
                    <a:lnTo>
                      <a:pt x="514" y="468"/>
                    </a:lnTo>
                    <a:lnTo>
                      <a:pt x="502" y="484"/>
                    </a:lnTo>
                    <a:lnTo>
                      <a:pt x="500" y="490"/>
                    </a:lnTo>
                    <a:lnTo>
                      <a:pt x="498" y="498"/>
                    </a:lnTo>
                    <a:lnTo>
                      <a:pt x="498" y="502"/>
                    </a:lnTo>
                    <a:lnTo>
                      <a:pt x="496" y="510"/>
                    </a:lnTo>
                    <a:lnTo>
                      <a:pt x="494" y="516"/>
                    </a:lnTo>
                    <a:lnTo>
                      <a:pt x="482" y="532"/>
                    </a:lnTo>
                    <a:lnTo>
                      <a:pt x="474" y="546"/>
                    </a:lnTo>
                    <a:lnTo>
                      <a:pt x="472" y="552"/>
                    </a:lnTo>
                    <a:lnTo>
                      <a:pt x="466" y="566"/>
                    </a:lnTo>
                    <a:lnTo>
                      <a:pt x="462" y="570"/>
                    </a:lnTo>
                    <a:lnTo>
                      <a:pt x="456" y="586"/>
                    </a:lnTo>
                    <a:lnTo>
                      <a:pt x="452" y="590"/>
                    </a:lnTo>
                    <a:lnTo>
                      <a:pt x="444" y="604"/>
                    </a:lnTo>
                    <a:lnTo>
                      <a:pt x="424" y="640"/>
                    </a:lnTo>
                    <a:lnTo>
                      <a:pt x="414" y="652"/>
                    </a:lnTo>
                    <a:lnTo>
                      <a:pt x="406" y="660"/>
                    </a:lnTo>
                    <a:lnTo>
                      <a:pt x="392" y="670"/>
                    </a:lnTo>
                    <a:lnTo>
                      <a:pt x="388" y="672"/>
                    </a:lnTo>
                    <a:lnTo>
                      <a:pt x="382" y="676"/>
                    </a:lnTo>
                    <a:lnTo>
                      <a:pt x="376" y="682"/>
                    </a:lnTo>
                    <a:lnTo>
                      <a:pt x="374" y="688"/>
                    </a:lnTo>
                    <a:lnTo>
                      <a:pt x="366" y="700"/>
                    </a:lnTo>
                    <a:lnTo>
                      <a:pt x="356" y="710"/>
                    </a:lnTo>
                    <a:lnTo>
                      <a:pt x="352" y="714"/>
                    </a:lnTo>
                    <a:lnTo>
                      <a:pt x="350" y="720"/>
                    </a:lnTo>
                    <a:lnTo>
                      <a:pt x="346" y="732"/>
                    </a:lnTo>
                    <a:lnTo>
                      <a:pt x="344" y="736"/>
                    </a:lnTo>
                    <a:lnTo>
                      <a:pt x="342" y="744"/>
                    </a:lnTo>
                    <a:lnTo>
                      <a:pt x="340" y="752"/>
                    </a:lnTo>
                    <a:lnTo>
                      <a:pt x="340" y="756"/>
                    </a:lnTo>
                    <a:lnTo>
                      <a:pt x="342" y="764"/>
                    </a:lnTo>
                    <a:lnTo>
                      <a:pt x="344" y="770"/>
                    </a:lnTo>
                    <a:lnTo>
                      <a:pt x="346" y="776"/>
                    </a:lnTo>
                    <a:lnTo>
                      <a:pt x="348" y="784"/>
                    </a:lnTo>
                    <a:lnTo>
                      <a:pt x="350" y="792"/>
                    </a:lnTo>
                    <a:lnTo>
                      <a:pt x="350" y="794"/>
                    </a:lnTo>
                    <a:lnTo>
                      <a:pt x="350" y="810"/>
                    </a:lnTo>
                    <a:lnTo>
                      <a:pt x="350" y="814"/>
                    </a:lnTo>
                    <a:lnTo>
                      <a:pt x="352" y="820"/>
                    </a:lnTo>
                    <a:lnTo>
                      <a:pt x="356" y="826"/>
                    </a:lnTo>
                    <a:lnTo>
                      <a:pt x="364" y="828"/>
                    </a:lnTo>
                    <a:lnTo>
                      <a:pt x="370" y="830"/>
                    </a:lnTo>
                    <a:lnTo>
                      <a:pt x="378" y="832"/>
                    </a:lnTo>
                    <a:lnTo>
                      <a:pt x="382" y="832"/>
                    </a:lnTo>
                    <a:lnTo>
                      <a:pt x="390" y="830"/>
                    </a:lnTo>
                    <a:lnTo>
                      <a:pt x="396" y="828"/>
                    </a:lnTo>
                    <a:lnTo>
                      <a:pt x="412" y="816"/>
                    </a:lnTo>
                    <a:lnTo>
                      <a:pt x="424" y="808"/>
                    </a:lnTo>
                    <a:lnTo>
                      <a:pt x="430" y="804"/>
                    </a:lnTo>
                    <a:lnTo>
                      <a:pt x="434" y="802"/>
                    </a:lnTo>
                    <a:lnTo>
                      <a:pt x="438" y="800"/>
                    </a:lnTo>
                    <a:lnTo>
                      <a:pt x="442" y="796"/>
                    </a:lnTo>
                    <a:lnTo>
                      <a:pt x="446" y="790"/>
                    </a:lnTo>
                    <a:lnTo>
                      <a:pt x="454" y="778"/>
                    </a:lnTo>
                    <a:lnTo>
                      <a:pt x="458" y="774"/>
                    </a:lnTo>
                    <a:lnTo>
                      <a:pt x="454" y="778"/>
                    </a:lnTo>
                    <a:lnTo>
                      <a:pt x="446" y="790"/>
                    </a:lnTo>
                    <a:lnTo>
                      <a:pt x="442" y="796"/>
                    </a:lnTo>
                    <a:lnTo>
                      <a:pt x="440" y="808"/>
                    </a:lnTo>
                    <a:lnTo>
                      <a:pt x="442" y="820"/>
                    </a:lnTo>
                    <a:lnTo>
                      <a:pt x="446" y="826"/>
                    </a:lnTo>
                    <a:lnTo>
                      <a:pt x="448" y="832"/>
                    </a:lnTo>
                    <a:lnTo>
                      <a:pt x="448" y="840"/>
                    </a:lnTo>
                    <a:lnTo>
                      <a:pt x="448" y="844"/>
                    </a:lnTo>
                    <a:lnTo>
                      <a:pt x="452" y="860"/>
                    </a:lnTo>
                    <a:lnTo>
                      <a:pt x="456" y="874"/>
                    </a:lnTo>
                    <a:lnTo>
                      <a:pt x="458" y="886"/>
                    </a:lnTo>
                    <a:lnTo>
                      <a:pt x="460" y="892"/>
                    </a:lnTo>
                    <a:lnTo>
                      <a:pt x="464" y="896"/>
                    </a:lnTo>
                    <a:lnTo>
                      <a:pt x="466" y="902"/>
                    </a:lnTo>
                    <a:lnTo>
                      <a:pt x="468" y="906"/>
                    </a:lnTo>
                    <a:lnTo>
                      <a:pt x="470" y="910"/>
                    </a:lnTo>
                    <a:lnTo>
                      <a:pt x="476" y="910"/>
                    </a:lnTo>
                    <a:lnTo>
                      <a:pt x="480" y="910"/>
                    </a:lnTo>
                    <a:lnTo>
                      <a:pt x="486" y="910"/>
                    </a:lnTo>
                    <a:lnTo>
                      <a:pt x="488" y="906"/>
                    </a:lnTo>
                    <a:lnTo>
                      <a:pt x="490" y="902"/>
                    </a:lnTo>
                    <a:lnTo>
                      <a:pt x="492" y="896"/>
                    </a:lnTo>
                    <a:lnTo>
                      <a:pt x="498" y="892"/>
                    </a:lnTo>
                    <a:lnTo>
                      <a:pt x="506" y="892"/>
                    </a:lnTo>
                    <a:lnTo>
                      <a:pt x="510" y="892"/>
                    </a:lnTo>
                    <a:lnTo>
                      <a:pt x="516" y="890"/>
                    </a:lnTo>
                    <a:lnTo>
                      <a:pt x="520" y="884"/>
                    </a:lnTo>
                    <a:lnTo>
                      <a:pt x="524" y="878"/>
                    </a:lnTo>
                    <a:lnTo>
                      <a:pt x="526" y="872"/>
                    </a:lnTo>
                    <a:lnTo>
                      <a:pt x="528" y="864"/>
                    </a:lnTo>
                    <a:lnTo>
                      <a:pt x="528" y="840"/>
                    </a:lnTo>
                    <a:lnTo>
                      <a:pt x="528" y="824"/>
                    </a:lnTo>
                    <a:lnTo>
                      <a:pt x="528" y="822"/>
                    </a:lnTo>
                    <a:lnTo>
                      <a:pt x="528" y="816"/>
                    </a:lnTo>
                    <a:lnTo>
                      <a:pt x="532" y="814"/>
                    </a:lnTo>
                    <a:lnTo>
                      <a:pt x="544" y="810"/>
                    </a:lnTo>
                    <a:lnTo>
                      <a:pt x="550" y="806"/>
                    </a:lnTo>
                    <a:lnTo>
                      <a:pt x="554" y="802"/>
                    </a:lnTo>
                    <a:lnTo>
                      <a:pt x="556" y="796"/>
                    </a:lnTo>
                    <a:lnTo>
                      <a:pt x="556" y="792"/>
                    </a:lnTo>
                    <a:lnTo>
                      <a:pt x="556" y="784"/>
                    </a:lnTo>
                    <a:lnTo>
                      <a:pt x="554" y="776"/>
                    </a:lnTo>
                    <a:lnTo>
                      <a:pt x="550" y="772"/>
                    </a:lnTo>
                    <a:lnTo>
                      <a:pt x="542" y="760"/>
                    </a:lnTo>
                    <a:lnTo>
                      <a:pt x="538" y="754"/>
                    </a:lnTo>
                    <a:lnTo>
                      <a:pt x="536" y="746"/>
                    </a:lnTo>
                    <a:lnTo>
                      <a:pt x="536" y="732"/>
                    </a:lnTo>
                    <a:lnTo>
                      <a:pt x="536" y="716"/>
                    </a:lnTo>
                    <a:lnTo>
                      <a:pt x="536" y="704"/>
                    </a:lnTo>
                    <a:lnTo>
                      <a:pt x="538" y="696"/>
                    </a:lnTo>
                    <a:lnTo>
                      <a:pt x="542" y="690"/>
                    </a:lnTo>
                    <a:lnTo>
                      <a:pt x="550" y="682"/>
                    </a:lnTo>
                    <a:lnTo>
                      <a:pt x="562" y="672"/>
                    </a:lnTo>
                    <a:lnTo>
                      <a:pt x="572" y="662"/>
                    </a:lnTo>
                    <a:lnTo>
                      <a:pt x="590" y="652"/>
                    </a:lnTo>
                    <a:lnTo>
                      <a:pt x="594" y="646"/>
                    </a:lnTo>
                    <a:lnTo>
                      <a:pt x="600" y="640"/>
                    </a:lnTo>
                    <a:lnTo>
                      <a:pt x="602" y="634"/>
                    </a:lnTo>
                    <a:lnTo>
                      <a:pt x="604" y="628"/>
                    </a:lnTo>
                    <a:lnTo>
                      <a:pt x="600" y="622"/>
                    </a:lnTo>
                    <a:lnTo>
                      <a:pt x="598" y="616"/>
                    </a:lnTo>
                    <a:lnTo>
                      <a:pt x="600" y="610"/>
                    </a:lnTo>
                    <a:lnTo>
                      <a:pt x="602" y="604"/>
                    </a:lnTo>
                    <a:lnTo>
                      <a:pt x="612" y="592"/>
                    </a:lnTo>
                    <a:lnTo>
                      <a:pt x="620" y="584"/>
                    </a:lnTo>
                    <a:lnTo>
                      <a:pt x="624" y="580"/>
                    </a:lnTo>
                    <a:lnTo>
                      <a:pt x="630" y="576"/>
                    </a:lnTo>
                    <a:lnTo>
                      <a:pt x="634" y="578"/>
                    </a:lnTo>
                    <a:lnTo>
                      <a:pt x="640" y="582"/>
                    </a:lnTo>
                    <a:lnTo>
                      <a:pt x="648" y="594"/>
                    </a:lnTo>
                    <a:lnTo>
                      <a:pt x="652" y="600"/>
                    </a:lnTo>
                    <a:lnTo>
                      <a:pt x="652" y="608"/>
                    </a:lnTo>
                    <a:lnTo>
                      <a:pt x="652" y="614"/>
                    </a:lnTo>
                    <a:lnTo>
                      <a:pt x="638" y="640"/>
                    </a:lnTo>
                    <a:lnTo>
                      <a:pt x="634" y="646"/>
                    </a:lnTo>
                    <a:lnTo>
                      <a:pt x="628" y="650"/>
                    </a:lnTo>
                    <a:lnTo>
                      <a:pt x="612" y="662"/>
                    </a:lnTo>
                    <a:lnTo>
                      <a:pt x="606" y="666"/>
                    </a:lnTo>
                    <a:lnTo>
                      <a:pt x="604" y="674"/>
                    </a:lnTo>
                    <a:lnTo>
                      <a:pt x="598" y="688"/>
                    </a:lnTo>
                    <a:lnTo>
                      <a:pt x="596" y="704"/>
                    </a:lnTo>
                    <a:lnTo>
                      <a:pt x="596" y="726"/>
                    </a:lnTo>
                    <a:lnTo>
                      <a:pt x="596" y="734"/>
                    </a:lnTo>
                    <a:lnTo>
                      <a:pt x="600" y="742"/>
                    </a:lnTo>
                    <a:lnTo>
                      <a:pt x="602" y="748"/>
                    </a:lnTo>
                    <a:lnTo>
                      <a:pt x="610" y="760"/>
                    </a:lnTo>
                    <a:lnTo>
                      <a:pt x="620" y="770"/>
                    </a:lnTo>
                    <a:lnTo>
                      <a:pt x="626" y="772"/>
                    </a:lnTo>
                    <a:lnTo>
                      <a:pt x="634" y="774"/>
                    </a:lnTo>
                    <a:lnTo>
                      <a:pt x="636" y="774"/>
                    </a:lnTo>
                    <a:lnTo>
                      <a:pt x="652" y="772"/>
                    </a:lnTo>
                    <a:lnTo>
                      <a:pt x="676" y="766"/>
                    </a:lnTo>
                    <a:lnTo>
                      <a:pt x="690" y="764"/>
                    </a:lnTo>
                    <a:lnTo>
                      <a:pt x="694" y="764"/>
                    </a:lnTo>
                    <a:lnTo>
                      <a:pt x="700" y="764"/>
                    </a:lnTo>
                    <a:lnTo>
                      <a:pt x="704" y="766"/>
                    </a:lnTo>
                    <a:lnTo>
                      <a:pt x="708" y="768"/>
                    </a:lnTo>
                    <a:lnTo>
                      <a:pt x="712" y="774"/>
                    </a:lnTo>
                    <a:lnTo>
                      <a:pt x="714" y="782"/>
                    </a:lnTo>
                    <a:lnTo>
                      <a:pt x="714" y="786"/>
                    </a:lnTo>
                    <a:lnTo>
                      <a:pt x="712" y="790"/>
                    </a:lnTo>
                    <a:lnTo>
                      <a:pt x="708" y="794"/>
                    </a:lnTo>
                    <a:lnTo>
                      <a:pt x="704" y="794"/>
                    </a:lnTo>
                    <a:lnTo>
                      <a:pt x="700" y="792"/>
                    </a:lnTo>
                    <a:lnTo>
                      <a:pt x="686" y="792"/>
                    </a:lnTo>
                    <a:lnTo>
                      <a:pt x="672" y="792"/>
                    </a:lnTo>
                    <a:lnTo>
                      <a:pt x="658" y="796"/>
                    </a:lnTo>
                    <a:lnTo>
                      <a:pt x="642" y="800"/>
                    </a:lnTo>
                    <a:lnTo>
                      <a:pt x="638" y="804"/>
                    </a:lnTo>
                    <a:lnTo>
                      <a:pt x="634" y="808"/>
                    </a:lnTo>
                    <a:lnTo>
                      <a:pt x="634" y="818"/>
                    </a:lnTo>
                    <a:lnTo>
                      <a:pt x="636" y="822"/>
                    </a:lnTo>
                    <a:lnTo>
                      <a:pt x="640" y="828"/>
                    </a:lnTo>
                    <a:lnTo>
                      <a:pt x="644" y="832"/>
                    </a:lnTo>
                    <a:lnTo>
                      <a:pt x="644" y="838"/>
                    </a:lnTo>
                    <a:lnTo>
                      <a:pt x="644" y="842"/>
                    </a:lnTo>
                    <a:lnTo>
                      <a:pt x="642" y="850"/>
                    </a:lnTo>
                    <a:lnTo>
                      <a:pt x="638" y="854"/>
                    </a:lnTo>
                    <a:lnTo>
                      <a:pt x="636" y="856"/>
                    </a:lnTo>
                    <a:lnTo>
                      <a:pt x="634" y="858"/>
                    </a:lnTo>
                    <a:lnTo>
                      <a:pt x="632" y="858"/>
                    </a:lnTo>
                    <a:lnTo>
                      <a:pt x="628" y="858"/>
                    </a:lnTo>
                    <a:lnTo>
                      <a:pt x="622" y="856"/>
                    </a:lnTo>
                    <a:lnTo>
                      <a:pt x="610" y="852"/>
                    </a:lnTo>
                    <a:lnTo>
                      <a:pt x="606" y="854"/>
                    </a:lnTo>
                    <a:lnTo>
                      <a:pt x="602" y="858"/>
                    </a:lnTo>
                    <a:lnTo>
                      <a:pt x="600" y="864"/>
                    </a:lnTo>
                    <a:lnTo>
                      <a:pt x="598" y="872"/>
                    </a:lnTo>
                    <a:lnTo>
                      <a:pt x="596" y="880"/>
                    </a:lnTo>
                    <a:lnTo>
                      <a:pt x="596" y="882"/>
                    </a:lnTo>
                    <a:lnTo>
                      <a:pt x="596" y="890"/>
                    </a:lnTo>
                    <a:lnTo>
                      <a:pt x="596" y="898"/>
                    </a:lnTo>
                    <a:lnTo>
                      <a:pt x="596" y="902"/>
                    </a:lnTo>
                    <a:lnTo>
                      <a:pt x="596" y="910"/>
                    </a:lnTo>
                    <a:lnTo>
                      <a:pt x="592" y="910"/>
                    </a:lnTo>
                    <a:lnTo>
                      <a:pt x="586" y="912"/>
                    </a:lnTo>
                    <a:lnTo>
                      <a:pt x="582" y="916"/>
                    </a:lnTo>
                    <a:lnTo>
                      <a:pt x="578" y="920"/>
                    </a:lnTo>
                    <a:lnTo>
                      <a:pt x="576" y="926"/>
                    </a:lnTo>
                    <a:lnTo>
                      <a:pt x="574" y="928"/>
                    </a:lnTo>
                    <a:lnTo>
                      <a:pt x="568" y="930"/>
                    </a:lnTo>
                    <a:lnTo>
                      <a:pt x="564" y="930"/>
                    </a:lnTo>
                    <a:lnTo>
                      <a:pt x="552" y="930"/>
                    </a:lnTo>
                    <a:lnTo>
                      <a:pt x="540" y="932"/>
                    </a:lnTo>
                    <a:lnTo>
                      <a:pt x="516" y="938"/>
                    </a:lnTo>
                    <a:lnTo>
                      <a:pt x="500" y="944"/>
                    </a:lnTo>
                    <a:lnTo>
                      <a:pt x="496" y="946"/>
                    </a:lnTo>
                    <a:lnTo>
                      <a:pt x="488" y="950"/>
                    </a:lnTo>
                    <a:lnTo>
                      <a:pt x="482" y="946"/>
                    </a:lnTo>
                    <a:lnTo>
                      <a:pt x="476" y="944"/>
                    </a:lnTo>
                    <a:lnTo>
                      <a:pt x="468" y="942"/>
                    </a:lnTo>
                    <a:lnTo>
                      <a:pt x="462" y="944"/>
                    </a:lnTo>
                    <a:lnTo>
                      <a:pt x="456" y="946"/>
                    </a:lnTo>
                    <a:lnTo>
                      <a:pt x="450" y="946"/>
                    </a:lnTo>
                    <a:lnTo>
                      <a:pt x="444" y="944"/>
                    </a:lnTo>
                    <a:lnTo>
                      <a:pt x="440" y="940"/>
                    </a:lnTo>
                    <a:lnTo>
                      <a:pt x="440" y="934"/>
                    </a:lnTo>
                    <a:lnTo>
                      <a:pt x="436" y="932"/>
                    </a:lnTo>
                    <a:lnTo>
                      <a:pt x="432" y="930"/>
                    </a:lnTo>
                    <a:lnTo>
                      <a:pt x="428" y="930"/>
                    </a:lnTo>
                    <a:lnTo>
                      <a:pt x="424" y="930"/>
                    </a:lnTo>
                    <a:lnTo>
                      <a:pt x="422" y="928"/>
                    </a:lnTo>
                    <a:lnTo>
                      <a:pt x="420" y="924"/>
                    </a:lnTo>
                    <a:lnTo>
                      <a:pt x="420" y="922"/>
                    </a:lnTo>
                    <a:lnTo>
                      <a:pt x="420" y="918"/>
                    </a:lnTo>
                    <a:lnTo>
                      <a:pt x="420" y="902"/>
                    </a:lnTo>
                    <a:lnTo>
                      <a:pt x="420" y="898"/>
                    </a:lnTo>
                    <a:lnTo>
                      <a:pt x="422" y="894"/>
                    </a:lnTo>
                    <a:lnTo>
                      <a:pt x="424" y="890"/>
                    </a:lnTo>
                    <a:lnTo>
                      <a:pt x="430" y="890"/>
                    </a:lnTo>
                    <a:lnTo>
                      <a:pt x="434" y="886"/>
                    </a:lnTo>
                    <a:lnTo>
                      <a:pt x="436" y="882"/>
                    </a:lnTo>
                    <a:lnTo>
                      <a:pt x="434" y="882"/>
                    </a:lnTo>
                    <a:lnTo>
                      <a:pt x="430" y="880"/>
                    </a:lnTo>
                    <a:lnTo>
                      <a:pt x="430" y="876"/>
                    </a:lnTo>
                    <a:lnTo>
                      <a:pt x="430" y="864"/>
                    </a:lnTo>
                    <a:lnTo>
                      <a:pt x="430" y="860"/>
                    </a:lnTo>
                    <a:lnTo>
                      <a:pt x="428" y="858"/>
                    </a:lnTo>
                    <a:lnTo>
                      <a:pt x="428" y="856"/>
                    </a:lnTo>
                    <a:lnTo>
                      <a:pt x="426" y="854"/>
                    </a:lnTo>
                    <a:lnTo>
                      <a:pt x="422" y="856"/>
                    </a:lnTo>
                    <a:lnTo>
                      <a:pt x="418" y="858"/>
                    </a:lnTo>
                    <a:lnTo>
                      <a:pt x="406" y="862"/>
                    </a:lnTo>
                    <a:lnTo>
                      <a:pt x="400" y="864"/>
                    </a:lnTo>
                    <a:lnTo>
                      <a:pt x="398" y="868"/>
                    </a:lnTo>
                    <a:lnTo>
                      <a:pt x="394" y="874"/>
                    </a:lnTo>
                    <a:lnTo>
                      <a:pt x="392" y="882"/>
                    </a:lnTo>
                    <a:lnTo>
                      <a:pt x="392" y="890"/>
                    </a:lnTo>
                    <a:lnTo>
                      <a:pt x="392" y="892"/>
                    </a:lnTo>
                    <a:lnTo>
                      <a:pt x="392" y="900"/>
                    </a:lnTo>
                    <a:lnTo>
                      <a:pt x="396" y="906"/>
                    </a:lnTo>
                    <a:lnTo>
                      <a:pt x="404" y="918"/>
                    </a:lnTo>
                    <a:lnTo>
                      <a:pt x="406" y="922"/>
                    </a:lnTo>
                    <a:lnTo>
                      <a:pt x="410" y="930"/>
                    </a:lnTo>
                    <a:lnTo>
                      <a:pt x="406" y="936"/>
                    </a:lnTo>
                    <a:lnTo>
                      <a:pt x="404" y="942"/>
                    </a:lnTo>
                    <a:lnTo>
                      <a:pt x="400" y="954"/>
                    </a:lnTo>
                    <a:lnTo>
                      <a:pt x="398" y="958"/>
                    </a:lnTo>
                    <a:lnTo>
                      <a:pt x="396" y="958"/>
                    </a:lnTo>
                    <a:lnTo>
                      <a:pt x="386" y="958"/>
                    </a:lnTo>
                    <a:lnTo>
                      <a:pt x="380" y="960"/>
                    </a:lnTo>
                    <a:lnTo>
                      <a:pt x="376" y="960"/>
                    </a:lnTo>
                    <a:lnTo>
                      <a:pt x="364" y="964"/>
                    </a:lnTo>
                    <a:lnTo>
                      <a:pt x="358" y="966"/>
                    </a:lnTo>
                    <a:lnTo>
                      <a:pt x="352" y="970"/>
                    </a:lnTo>
                    <a:lnTo>
                      <a:pt x="346" y="976"/>
                    </a:lnTo>
                    <a:lnTo>
                      <a:pt x="336" y="992"/>
                    </a:lnTo>
                    <a:lnTo>
                      <a:pt x="326" y="1004"/>
                    </a:lnTo>
                    <a:lnTo>
                      <a:pt x="320" y="1008"/>
                    </a:lnTo>
                    <a:lnTo>
                      <a:pt x="316" y="1012"/>
                    </a:lnTo>
                    <a:lnTo>
                      <a:pt x="312" y="1018"/>
                    </a:lnTo>
                    <a:lnTo>
                      <a:pt x="306" y="1024"/>
                    </a:lnTo>
                    <a:lnTo>
                      <a:pt x="298" y="1034"/>
                    </a:lnTo>
                    <a:lnTo>
                      <a:pt x="296" y="1040"/>
                    </a:lnTo>
                    <a:lnTo>
                      <a:pt x="292" y="1046"/>
                    </a:lnTo>
                    <a:lnTo>
                      <a:pt x="288" y="1048"/>
                    </a:lnTo>
                    <a:lnTo>
                      <a:pt x="282" y="1050"/>
                    </a:lnTo>
                    <a:lnTo>
                      <a:pt x="278" y="1054"/>
                    </a:lnTo>
                    <a:lnTo>
                      <a:pt x="276" y="1060"/>
                    </a:lnTo>
                    <a:lnTo>
                      <a:pt x="272" y="1064"/>
                    </a:lnTo>
                    <a:lnTo>
                      <a:pt x="264" y="1066"/>
                    </a:lnTo>
                    <a:lnTo>
                      <a:pt x="260" y="1066"/>
                    </a:lnTo>
                    <a:lnTo>
                      <a:pt x="256" y="1066"/>
                    </a:lnTo>
                    <a:lnTo>
                      <a:pt x="252" y="1062"/>
                    </a:lnTo>
                    <a:lnTo>
                      <a:pt x="252" y="1058"/>
                    </a:lnTo>
                    <a:lnTo>
                      <a:pt x="248" y="1058"/>
                    </a:lnTo>
                    <a:lnTo>
                      <a:pt x="244" y="1058"/>
                    </a:lnTo>
                    <a:lnTo>
                      <a:pt x="242" y="1062"/>
                    </a:lnTo>
                    <a:lnTo>
                      <a:pt x="242" y="1072"/>
                    </a:lnTo>
                    <a:lnTo>
                      <a:pt x="242" y="1076"/>
                    </a:lnTo>
                    <a:lnTo>
                      <a:pt x="238" y="1076"/>
                    </a:lnTo>
                    <a:lnTo>
                      <a:pt x="228" y="1076"/>
                    </a:lnTo>
                    <a:lnTo>
                      <a:pt x="218" y="1076"/>
                    </a:lnTo>
                    <a:lnTo>
                      <a:pt x="206" y="1080"/>
                    </a:lnTo>
                    <a:lnTo>
                      <a:pt x="202" y="1082"/>
                    </a:lnTo>
                    <a:lnTo>
                      <a:pt x="196" y="1086"/>
                    </a:lnTo>
                    <a:lnTo>
                      <a:pt x="194" y="1092"/>
                    </a:lnTo>
                    <a:lnTo>
                      <a:pt x="196" y="1096"/>
                    </a:lnTo>
                    <a:lnTo>
                      <a:pt x="202" y="1100"/>
                    </a:lnTo>
                    <a:lnTo>
                      <a:pt x="206" y="1102"/>
                    </a:lnTo>
                    <a:lnTo>
                      <a:pt x="214" y="1106"/>
                    </a:lnTo>
                    <a:lnTo>
                      <a:pt x="222" y="1106"/>
                    </a:lnTo>
                    <a:lnTo>
                      <a:pt x="226" y="1106"/>
                    </a:lnTo>
                    <a:lnTo>
                      <a:pt x="230" y="1108"/>
                    </a:lnTo>
                    <a:lnTo>
                      <a:pt x="234" y="1110"/>
                    </a:lnTo>
                    <a:lnTo>
                      <a:pt x="234" y="1116"/>
                    </a:lnTo>
                    <a:lnTo>
                      <a:pt x="238" y="1120"/>
                    </a:lnTo>
                    <a:lnTo>
                      <a:pt x="242" y="1126"/>
                    </a:lnTo>
                    <a:lnTo>
                      <a:pt x="242" y="1134"/>
                    </a:lnTo>
                    <a:lnTo>
                      <a:pt x="242" y="1138"/>
                    </a:lnTo>
                    <a:lnTo>
                      <a:pt x="244" y="1142"/>
                    </a:lnTo>
                    <a:lnTo>
                      <a:pt x="248" y="1146"/>
                    </a:lnTo>
                    <a:lnTo>
                      <a:pt x="252" y="1148"/>
                    </a:lnTo>
                    <a:lnTo>
                      <a:pt x="252" y="1154"/>
                    </a:lnTo>
                    <a:lnTo>
                      <a:pt x="252" y="1156"/>
                    </a:lnTo>
                    <a:lnTo>
                      <a:pt x="250" y="1172"/>
                    </a:lnTo>
                    <a:lnTo>
                      <a:pt x="244" y="1196"/>
                    </a:lnTo>
                    <a:lnTo>
                      <a:pt x="242" y="1204"/>
                    </a:lnTo>
                    <a:lnTo>
                      <a:pt x="234" y="1202"/>
                    </a:lnTo>
                    <a:lnTo>
                      <a:pt x="192" y="1194"/>
                    </a:lnTo>
                    <a:lnTo>
                      <a:pt x="176" y="1194"/>
                    </a:lnTo>
                    <a:lnTo>
                      <a:pt x="162" y="1194"/>
                    </a:lnTo>
                    <a:lnTo>
                      <a:pt x="150" y="1194"/>
                    </a:lnTo>
                    <a:lnTo>
                      <a:pt x="140" y="1194"/>
                    </a:lnTo>
                    <a:lnTo>
                      <a:pt x="134" y="1196"/>
                    </a:lnTo>
                    <a:lnTo>
                      <a:pt x="130" y="1198"/>
                    </a:lnTo>
                    <a:lnTo>
                      <a:pt x="128" y="1204"/>
                    </a:lnTo>
                    <a:lnTo>
                      <a:pt x="128" y="1212"/>
                    </a:lnTo>
                    <a:lnTo>
                      <a:pt x="132" y="1226"/>
                    </a:lnTo>
                    <a:lnTo>
                      <a:pt x="134" y="1234"/>
                    </a:lnTo>
                    <a:lnTo>
                      <a:pt x="130" y="1234"/>
                    </a:lnTo>
                    <a:lnTo>
                      <a:pt x="128" y="1234"/>
                    </a:lnTo>
                    <a:lnTo>
                      <a:pt x="128" y="1236"/>
                    </a:lnTo>
                    <a:lnTo>
                      <a:pt x="128" y="1240"/>
                    </a:lnTo>
                    <a:lnTo>
                      <a:pt x="132" y="1246"/>
                    </a:lnTo>
                    <a:lnTo>
                      <a:pt x="134" y="1254"/>
                    </a:lnTo>
                    <a:lnTo>
                      <a:pt x="134" y="1262"/>
                    </a:lnTo>
                    <a:lnTo>
                      <a:pt x="134" y="1264"/>
                    </a:lnTo>
                    <a:lnTo>
                      <a:pt x="134" y="1272"/>
                    </a:lnTo>
                    <a:lnTo>
                      <a:pt x="132" y="1280"/>
                    </a:lnTo>
                    <a:lnTo>
                      <a:pt x="128" y="1286"/>
                    </a:lnTo>
                    <a:lnTo>
                      <a:pt x="128" y="1292"/>
                    </a:lnTo>
                    <a:lnTo>
                      <a:pt x="130" y="1298"/>
                    </a:lnTo>
                    <a:lnTo>
                      <a:pt x="134" y="1304"/>
                    </a:lnTo>
                    <a:lnTo>
                      <a:pt x="134" y="1310"/>
                    </a:lnTo>
                    <a:lnTo>
                      <a:pt x="134" y="1314"/>
                    </a:lnTo>
                    <a:lnTo>
                      <a:pt x="136" y="1316"/>
                    </a:lnTo>
                    <a:lnTo>
                      <a:pt x="138" y="1320"/>
                    </a:lnTo>
                    <a:lnTo>
                      <a:pt x="140" y="1322"/>
                    </a:lnTo>
                    <a:lnTo>
                      <a:pt x="142" y="1322"/>
                    </a:lnTo>
                    <a:lnTo>
                      <a:pt x="146" y="1322"/>
                    </a:lnTo>
                    <a:lnTo>
                      <a:pt x="154" y="1322"/>
                    </a:lnTo>
                    <a:lnTo>
                      <a:pt x="160" y="1322"/>
                    </a:lnTo>
                    <a:lnTo>
                      <a:pt x="164" y="1322"/>
                    </a:lnTo>
                    <a:lnTo>
                      <a:pt x="170" y="1326"/>
                    </a:lnTo>
                    <a:lnTo>
                      <a:pt x="178" y="1334"/>
                    </a:lnTo>
                    <a:lnTo>
                      <a:pt x="184" y="1338"/>
                    </a:lnTo>
                    <a:lnTo>
                      <a:pt x="192" y="1338"/>
                    </a:lnTo>
                    <a:lnTo>
                      <a:pt x="206" y="1334"/>
                    </a:lnTo>
                    <a:lnTo>
                      <a:pt x="220" y="1328"/>
                    </a:lnTo>
                    <a:lnTo>
                      <a:pt x="234" y="1324"/>
                    </a:lnTo>
                    <a:lnTo>
                      <a:pt x="242" y="1320"/>
                    </a:lnTo>
                    <a:lnTo>
                      <a:pt x="246" y="1314"/>
                    </a:lnTo>
                    <a:lnTo>
                      <a:pt x="248" y="1308"/>
                    </a:lnTo>
                    <a:lnTo>
                      <a:pt x="258" y="1296"/>
                    </a:lnTo>
                    <a:lnTo>
                      <a:pt x="266" y="1288"/>
                    </a:lnTo>
                    <a:lnTo>
                      <a:pt x="270" y="1282"/>
                    </a:lnTo>
                    <a:lnTo>
                      <a:pt x="272" y="1276"/>
                    </a:lnTo>
                    <a:lnTo>
                      <a:pt x="274" y="1264"/>
                    </a:lnTo>
                    <a:lnTo>
                      <a:pt x="280" y="1250"/>
                    </a:lnTo>
                    <a:lnTo>
                      <a:pt x="282" y="1244"/>
                    </a:lnTo>
                    <a:lnTo>
                      <a:pt x="288" y="1238"/>
                    </a:lnTo>
                    <a:lnTo>
                      <a:pt x="304" y="1228"/>
                    </a:lnTo>
                    <a:lnTo>
                      <a:pt x="310" y="1224"/>
                    </a:lnTo>
                    <a:lnTo>
                      <a:pt x="316" y="1216"/>
                    </a:lnTo>
                    <a:lnTo>
                      <a:pt x="318" y="1212"/>
                    </a:lnTo>
                    <a:lnTo>
                      <a:pt x="322" y="1206"/>
                    </a:lnTo>
                    <a:lnTo>
                      <a:pt x="326" y="1204"/>
                    </a:lnTo>
                    <a:lnTo>
                      <a:pt x="340" y="1204"/>
                    </a:lnTo>
                    <a:lnTo>
                      <a:pt x="342" y="1204"/>
                    </a:lnTo>
                    <a:lnTo>
                      <a:pt x="350" y="1202"/>
                    </a:lnTo>
                    <a:lnTo>
                      <a:pt x="358" y="1200"/>
                    </a:lnTo>
                    <a:lnTo>
                      <a:pt x="374" y="1188"/>
                    </a:lnTo>
                    <a:lnTo>
                      <a:pt x="380" y="1186"/>
                    </a:lnTo>
                    <a:lnTo>
                      <a:pt x="386" y="1184"/>
                    </a:lnTo>
                    <a:lnTo>
                      <a:pt x="390" y="1182"/>
                    </a:lnTo>
                    <a:lnTo>
                      <a:pt x="396" y="1180"/>
                    </a:lnTo>
                    <a:lnTo>
                      <a:pt x="402" y="1178"/>
                    </a:lnTo>
                    <a:lnTo>
                      <a:pt x="408" y="1178"/>
                    </a:lnTo>
                    <a:lnTo>
                      <a:pt x="412" y="1180"/>
                    </a:lnTo>
                    <a:lnTo>
                      <a:pt x="420" y="1186"/>
                    </a:lnTo>
                    <a:lnTo>
                      <a:pt x="424" y="1192"/>
                    </a:lnTo>
                    <a:lnTo>
                      <a:pt x="436" y="1208"/>
                    </a:lnTo>
                    <a:lnTo>
                      <a:pt x="444" y="1220"/>
                    </a:lnTo>
                    <a:lnTo>
                      <a:pt x="446" y="1226"/>
                    </a:lnTo>
                    <a:lnTo>
                      <a:pt x="450" y="1232"/>
                    </a:lnTo>
                    <a:lnTo>
                      <a:pt x="456" y="1236"/>
                    </a:lnTo>
                    <a:lnTo>
                      <a:pt x="482" y="1250"/>
                    </a:lnTo>
                    <a:lnTo>
                      <a:pt x="488" y="1254"/>
                    </a:lnTo>
                    <a:lnTo>
                      <a:pt x="492" y="1260"/>
                    </a:lnTo>
                    <a:lnTo>
                      <a:pt x="502" y="1274"/>
                    </a:lnTo>
                    <a:lnTo>
                      <a:pt x="506" y="1282"/>
                    </a:lnTo>
                    <a:lnTo>
                      <a:pt x="506" y="1290"/>
                    </a:lnTo>
                    <a:lnTo>
                      <a:pt x="506" y="1304"/>
                    </a:lnTo>
                    <a:lnTo>
                      <a:pt x="506" y="1312"/>
                    </a:lnTo>
                    <a:lnTo>
                      <a:pt x="508" y="1316"/>
                    </a:lnTo>
                    <a:lnTo>
                      <a:pt x="510" y="1316"/>
                    </a:lnTo>
                    <a:lnTo>
                      <a:pt x="512" y="1316"/>
                    </a:lnTo>
                    <a:lnTo>
                      <a:pt x="514" y="1312"/>
                    </a:lnTo>
                    <a:lnTo>
                      <a:pt x="518" y="1302"/>
                    </a:lnTo>
                    <a:lnTo>
                      <a:pt x="522" y="1294"/>
                    </a:lnTo>
                    <a:lnTo>
                      <a:pt x="524" y="1288"/>
                    </a:lnTo>
                    <a:lnTo>
                      <a:pt x="526" y="1282"/>
                    </a:lnTo>
                    <a:lnTo>
                      <a:pt x="528" y="1274"/>
                    </a:lnTo>
                    <a:lnTo>
                      <a:pt x="528" y="1270"/>
                    </a:lnTo>
                    <a:lnTo>
                      <a:pt x="528" y="1268"/>
                    </a:lnTo>
                    <a:lnTo>
                      <a:pt x="530" y="1266"/>
                    </a:lnTo>
                    <a:lnTo>
                      <a:pt x="532" y="1266"/>
                    </a:lnTo>
                    <a:lnTo>
                      <a:pt x="534" y="1266"/>
                    </a:lnTo>
                    <a:lnTo>
                      <a:pt x="540" y="1268"/>
                    </a:lnTo>
                    <a:lnTo>
                      <a:pt x="552" y="1272"/>
                    </a:lnTo>
                    <a:lnTo>
                      <a:pt x="554" y="1272"/>
                    </a:lnTo>
                    <a:lnTo>
                      <a:pt x="554" y="1270"/>
                    </a:lnTo>
                    <a:lnTo>
                      <a:pt x="552" y="1266"/>
                    </a:lnTo>
                    <a:lnTo>
                      <a:pt x="534" y="1248"/>
                    </a:lnTo>
                    <a:lnTo>
                      <a:pt x="520" y="1240"/>
                    </a:lnTo>
                    <a:lnTo>
                      <a:pt x="516" y="1236"/>
                    </a:lnTo>
                    <a:lnTo>
                      <a:pt x="504" y="1228"/>
                    </a:lnTo>
                    <a:lnTo>
                      <a:pt x="494" y="1216"/>
                    </a:lnTo>
                    <a:lnTo>
                      <a:pt x="484" y="1200"/>
                    </a:lnTo>
                    <a:lnTo>
                      <a:pt x="476" y="1188"/>
                    </a:lnTo>
                    <a:lnTo>
                      <a:pt x="472" y="1182"/>
                    </a:lnTo>
                    <a:lnTo>
                      <a:pt x="470" y="1174"/>
                    </a:lnTo>
                    <a:lnTo>
                      <a:pt x="468" y="1166"/>
                    </a:lnTo>
                    <a:lnTo>
                      <a:pt x="468" y="1164"/>
                    </a:lnTo>
                    <a:lnTo>
                      <a:pt x="470" y="1158"/>
                    </a:lnTo>
                    <a:lnTo>
                      <a:pt x="474" y="1156"/>
                    </a:lnTo>
                    <a:lnTo>
                      <a:pt x="478" y="1154"/>
                    </a:lnTo>
                    <a:lnTo>
                      <a:pt x="482" y="1156"/>
                    </a:lnTo>
                    <a:lnTo>
                      <a:pt x="488" y="1156"/>
                    </a:lnTo>
                    <a:lnTo>
                      <a:pt x="496" y="1162"/>
                    </a:lnTo>
                    <a:lnTo>
                      <a:pt x="502" y="1168"/>
                    </a:lnTo>
                    <a:lnTo>
                      <a:pt x="508" y="1176"/>
                    </a:lnTo>
                    <a:lnTo>
                      <a:pt x="510" y="1182"/>
                    </a:lnTo>
                    <a:lnTo>
                      <a:pt x="516" y="1196"/>
                    </a:lnTo>
                    <a:lnTo>
                      <a:pt x="520" y="1204"/>
                    </a:lnTo>
                    <a:lnTo>
                      <a:pt x="524" y="1208"/>
                    </a:lnTo>
                    <a:lnTo>
                      <a:pt x="540" y="1220"/>
                    </a:lnTo>
                    <a:lnTo>
                      <a:pt x="548" y="1224"/>
                    </a:lnTo>
                    <a:lnTo>
                      <a:pt x="552" y="1230"/>
                    </a:lnTo>
                    <a:lnTo>
                      <a:pt x="560" y="1238"/>
                    </a:lnTo>
                    <a:lnTo>
                      <a:pt x="564" y="1244"/>
                    </a:lnTo>
                    <a:lnTo>
                      <a:pt x="566" y="1248"/>
                    </a:lnTo>
                    <a:lnTo>
                      <a:pt x="570" y="1260"/>
                    </a:lnTo>
                    <a:lnTo>
                      <a:pt x="572" y="1266"/>
                    </a:lnTo>
                    <a:lnTo>
                      <a:pt x="576" y="1272"/>
                    </a:lnTo>
                    <a:lnTo>
                      <a:pt x="580" y="1280"/>
                    </a:lnTo>
                    <a:lnTo>
                      <a:pt x="584" y="1286"/>
                    </a:lnTo>
                    <a:lnTo>
                      <a:pt x="588" y="1290"/>
                    </a:lnTo>
                    <a:lnTo>
                      <a:pt x="594" y="1292"/>
                    </a:lnTo>
                    <a:lnTo>
                      <a:pt x="598" y="1292"/>
                    </a:lnTo>
                    <a:lnTo>
                      <a:pt x="602" y="1294"/>
                    </a:lnTo>
                    <a:lnTo>
                      <a:pt x="602" y="1296"/>
                    </a:lnTo>
                    <a:lnTo>
                      <a:pt x="602" y="1298"/>
                    </a:lnTo>
                    <a:lnTo>
                      <a:pt x="598" y="1304"/>
                    </a:lnTo>
                    <a:lnTo>
                      <a:pt x="596" y="1310"/>
                    </a:lnTo>
                    <a:lnTo>
                      <a:pt x="596" y="1314"/>
                    </a:lnTo>
                    <a:lnTo>
                      <a:pt x="598" y="1320"/>
                    </a:lnTo>
                    <a:lnTo>
                      <a:pt x="604" y="1326"/>
                    </a:lnTo>
                    <a:lnTo>
                      <a:pt x="608" y="1328"/>
                    </a:lnTo>
                    <a:lnTo>
                      <a:pt x="616" y="1330"/>
                    </a:lnTo>
                    <a:lnTo>
                      <a:pt x="620" y="1326"/>
                    </a:lnTo>
                    <a:lnTo>
                      <a:pt x="624" y="1322"/>
                    </a:lnTo>
                    <a:lnTo>
                      <a:pt x="626" y="1316"/>
                    </a:lnTo>
                    <a:lnTo>
                      <a:pt x="628" y="1312"/>
                    </a:lnTo>
                    <a:lnTo>
                      <a:pt x="632" y="1308"/>
                    </a:lnTo>
                    <a:lnTo>
                      <a:pt x="638" y="1306"/>
                    </a:lnTo>
                    <a:lnTo>
                      <a:pt x="640" y="1304"/>
                    </a:lnTo>
                    <a:lnTo>
                      <a:pt x="642" y="1302"/>
                    </a:lnTo>
                    <a:lnTo>
                      <a:pt x="640" y="1300"/>
                    </a:lnTo>
                    <a:lnTo>
                      <a:pt x="640" y="1296"/>
                    </a:lnTo>
                    <a:lnTo>
                      <a:pt x="632" y="1288"/>
                    </a:lnTo>
                    <a:lnTo>
                      <a:pt x="628" y="1282"/>
                    </a:lnTo>
                    <a:lnTo>
                      <a:pt x="626" y="1278"/>
                    </a:lnTo>
                    <a:lnTo>
                      <a:pt x="624" y="1272"/>
                    </a:lnTo>
                    <a:lnTo>
                      <a:pt x="620" y="1268"/>
                    </a:lnTo>
                    <a:lnTo>
                      <a:pt x="620" y="1266"/>
                    </a:lnTo>
                    <a:lnTo>
                      <a:pt x="620" y="1264"/>
                    </a:lnTo>
                    <a:lnTo>
                      <a:pt x="624" y="1260"/>
                    </a:lnTo>
                    <a:lnTo>
                      <a:pt x="638" y="1256"/>
                    </a:lnTo>
                    <a:lnTo>
                      <a:pt x="652" y="1254"/>
                    </a:lnTo>
                    <a:lnTo>
                      <a:pt x="656" y="1254"/>
                    </a:lnTo>
                    <a:lnTo>
                      <a:pt x="664" y="1254"/>
                    </a:lnTo>
                    <a:lnTo>
                      <a:pt x="668" y="1260"/>
                    </a:lnTo>
                    <a:lnTo>
                      <a:pt x="670" y="1266"/>
                    </a:lnTo>
                    <a:lnTo>
                      <a:pt x="674" y="1272"/>
                    </a:lnTo>
                    <a:lnTo>
                      <a:pt x="678" y="1280"/>
                    </a:lnTo>
                    <a:lnTo>
                      <a:pt x="680" y="1284"/>
                    </a:lnTo>
                    <a:lnTo>
                      <a:pt x="688" y="1300"/>
                    </a:lnTo>
                    <a:lnTo>
                      <a:pt x="690" y="1304"/>
                    </a:lnTo>
                    <a:lnTo>
                      <a:pt x="698" y="1318"/>
                    </a:lnTo>
                    <a:lnTo>
                      <a:pt x="700" y="1324"/>
                    </a:lnTo>
                    <a:lnTo>
                      <a:pt x="704" y="1328"/>
                    </a:lnTo>
                    <a:lnTo>
                      <a:pt x="712" y="1330"/>
                    </a:lnTo>
                    <a:lnTo>
                      <a:pt x="734" y="1330"/>
                    </a:lnTo>
                    <a:lnTo>
                      <a:pt x="748" y="1330"/>
                    </a:lnTo>
                    <a:lnTo>
                      <a:pt x="760" y="1334"/>
                    </a:lnTo>
                    <a:lnTo>
                      <a:pt x="774" y="1338"/>
                    </a:lnTo>
                    <a:lnTo>
                      <a:pt x="782" y="1338"/>
                    </a:lnTo>
                    <a:lnTo>
                      <a:pt x="788" y="1338"/>
                    </a:lnTo>
                    <a:lnTo>
                      <a:pt x="794" y="1334"/>
                    </a:lnTo>
                    <a:lnTo>
                      <a:pt x="802" y="1332"/>
                    </a:lnTo>
                    <a:lnTo>
                      <a:pt x="808" y="1334"/>
                    </a:lnTo>
                    <a:lnTo>
                      <a:pt x="814" y="1338"/>
                    </a:lnTo>
                    <a:lnTo>
                      <a:pt x="820" y="1340"/>
                    </a:lnTo>
                    <a:lnTo>
                      <a:pt x="824" y="1348"/>
                    </a:lnTo>
                    <a:lnTo>
                      <a:pt x="826" y="1354"/>
                    </a:lnTo>
                    <a:lnTo>
                      <a:pt x="828" y="1360"/>
                    </a:lnTo>
                    <a:lnTo>
                      <a:pt x="828" y="1368"/>
                    </a:lnTo>
                    <a:lnTo>
                      <a:pt x="814" y="1402"/>
                    </a:lnTo>
                    <a:lnTo>
                      <a:pt x="810" y="1408"/>
                    </a:lnTo>
                    <a:lnTo>
                      <a:pt x="806" y="1410"/>
                    </a:lnTo>
                    <a:lnTo>
                      <a:pt x="802" y="1412"/>
                    </a:lnTo>
                    <a:lnTo>
                      <a:pt x="798" y="1416"/>
                    </a:lnTo>
                    <a:lnTo>
                      <a:pt x="796" y="1422"/>
                    </a:lnTo>
                    <a:lnTo>
                      <a:pt x="792" y="1428"/>
                    </a:lnTo>
                    <a:lnTo>
                      <a:pt x="786" y="1434"/>
                    </a:lnTo>
                    <a:lnTo>
                      <a:pt x="780" y="1438"/>
                    </a:lnTo>
                    <a:lnTo>
                      <a:pt x="774" y="1438"/>
                    </a:lnTo>
                    <a:lnTo>
                      <a:pt x="760" y="1438"/>
                    </a:lnTo>
                    <a:lnTo>
                      <a:pt x="754" y="1438"/>
                    </a:lnTo>
                    <a:lnTo>
                      <a:pt x="748" y="1434"/>
                    </a:lnTo>
                    <a:lnTo>
                      <a:pt x="742" y="1430"/>
                    </a:lnTo>
                    <a:lnTo>
                      <a:pt x="734" y="1430"/>
                    </a:lnTo>
                    <a:lnTo>
                      <a:pt x="712" y="1436"/>
                    </a:lnTo>
                    <a:lnTo>
                      <a:pt x="704" y="1438"/>
                    </a:lnTo>
                    <a:lnTo>
                      <a:pt x="696" y="1436"/>
                    </a:lnTo>
                    <a:lnTo>
                      <a:pt x="682" y="1432"/>
                    </a:lnTo>
                    <a:lnTo>
                      <a:pt x="666" y="1428"/>
                    </a:lnTo>
                    <a:lnTo>
                      <a:pt x="662" y="1428"/>
                    </a:lnTo>
                    <a:lnTo>
                      <a:pt x="656" y="1428"/>
                    </a:lnTo>
                    <a:lnTo>
                      <a:pt x="650" y="1424"/>
                    </a:lnTo>
                    <a:lnTo>
                      <a:pt x="638" y="1416"/>
                    </a:lnTo>
                    <a:lnTo>
                      <a:pt x="632" y="1412"/>
                    </a:lnTo>
                    <a:lnTo>
                      <a:pt x="626" y="1410"/>
                    </a:lnTo>
                    <a:lnTo>
                      <a:pt x="618" y="1410"/>
                    </a:lnTo>
                    <a:lnTo>
                      <a:pt x="614" y="1410"/>
                    </a:lnTo>
                    <a:lnTo>
                      <a:pt x="598" y="1412"/>
                    </a:lnTo>
                    <a:lnTo>
                      <a:pt x="584" y="1416"/>
                    </a:lnTo>
                    <a:lnTo>
                      <a:pt x="578" y="1420"/>
                    </a:lnTo>
                    <a:lnTo>
                      <a:pt x="576" y="1428"/>
                    </a:lnTo>
                    <a:lnTo>
                      <a:pt x="576" y="1430"/>
                    </a:lnTo>
                    <a:lnTo>
                      <a:pt x="574" y="1438"/>
                    </a:lnTo>
                    <a:lnTo>
                      <a:pt x="570" y="1442"/>
                    </a:lnTo>
                    <a:lnTo>
                      <a:pt x="554" y="1446"/>
                    </a:lnTo>
                    <a:lnTo>
                      <a:pt x="548" y="1446"/>
                    </a:lnTo>
                    <a:lnTo>
                      <a:pt x="542" y="1442"/>
                    </a:lnTo>
                    <a:lnTo>
                      <a:pt x="534" y="1434"/>
                    </a:lnTo>
                    <a:lnTo>
                      <a:pt x="522" y="1424"/>
                    </a:lnTo>
                    <a:lnTo>
                      <a:pt x="512" y="1414"/>
                    </a:lnTo>
                    <a:lnTo>
                      <a:pt x="508" y="1410"/>
                    </a:lnTo>
                    <a:lnTo>
                      <a:pt x="500" y="1410"/>
                    </a:lnTo>
                    <a:lnTo>
                      <a:pt x="476" y="1410"/>
                    </a:lnTo>
                    <a:lnTo>
                      <a:pt x="470" y="1408"/>
                    </a:lnTo>
                    <a:lnTo>
                      <a:pt x="462" y="1406"/>
                    </a:lnTo>
                    <a:lnTo>
                      <a:pt x="456" y="1404"/>
                    </a:lnTo>
                    <a:lnTo>
                      <a:pt x="442" y="1396"/>
                    </a:lnTo>
                    <a:lnTo>
                      <a:pt x="436" y="1394"/>
                    </a:lnTo>
                    <a:lnTo>
                      <a:pt x="424" y="1386"/>
                    </a:lnTo>
                    <a:lnTo>
                      <a:pt x="422" y="1380"/>
                    </a:lnTo>
                    <a:lnTo>
                      <a:pt x="424" y="1374"/>
                    </a:lnTo>
                    <a:lnTo>
                      <a:pt x="434" y="1358"/>
                    </a:lnTo>
                    <a:lnTo>
                      <a:pt x="436" y="1350"/>
                    </a:lnTo>
                    <a:lnTo>
                      <a:pt x="436" y="1344"/>
                    </a:lnTo>
                    <a:lnTo>
                      <a:pt x="434" y="1338"/>
                    </a:lnTo>
                    <a:lnTo>
                      <a:pt x="428" y="1332"/>
                    </a:lnTo>
                    <a:lnTo>
                      <a:pt x="422" y="1328"/>
                    </a:lnTo>
                    <a:lnTo>
                      <a:pt x="418" y="1326"/>
                    </a:lnTo>
                    <a:lnTo>
                      <a:pt x="406" y="1322"/>
                    </a:lnTo>
                    <a:lnTo>
                      <a:pt x="402" y="1322"/>
                    </a:lnTo>
                    <a:lnTo>
                      <a:pt x="400" y="1324"/>
                    </a:lnTo>
                    <a:lnTo>
                      <a:pt x="400" y="1328"/>
                    </a:lnTo>
                    <a:lnTo>
                      <a:pt x="400" y="1324"/>
                    </a:lnTo>
                    <a:lnTo>
                      <a:pt x="398" y="1324"/>
                    </a:lnTo>
                    <a:lnTo>
                      <a:pt x="396" y="1326"/>
                    </a:lnTo>
                    <a:lnTo>
                      <a:pt x="390" y="1330"/>
                    </a:lnTo>
                    <a:lnTo>
                      <a:pt x="382" y="1332"/>
                    </a:lnTo>
                    <a:lnTo>
                      <a:pt x="378" y="1332"/>
                    </a:lnTo>
                    <a:lnTo>
                      <a:pt x="362" y="1332"/>
                    </a:lnTo>
                    <a:lnTo>
                      <a:pt x="320" y="1332"/>
                    </a:lnTo>
                    <a:lnTo>
                      <a:pt x="312" y="1332"/>
                    </a:lnTo>
                    <a:lnTo>
                      <a:pt x="304" y="1334"/>
                    </a:lnTo>
                    <a:lnTo>
                      <a:pt x="270" y="1348"/>
                    </a:lnTo>
                    <a:lnTo>
                      <a:pt x="254" y="1354"/>
                    </a:lnTo>
                    <a:lnTo>
                      <a:pt x="250" y="1358"/>
                    </a:lnTo>
                    <a:lnTo>
                      <a:pt x="244" y="1360"/>
                    </a:lnTo>
                    <a:lnTo>
                      <a:pt x="242" y="1362"/>
                    </a:lnTo>
                    <a:lnTo>
                      <a:pt x="242" y="1364"/>
                    </a:lnTo>
                    <a:lnTo>
                      <a:pt x="242" y="1362"/>
                    </a:lnTo>
                    <a:lnTo>
                      <a:pt x="240" y="1362"/>
                    </a:lnTo>
                    <a:lnTo>
                      <a:pt x="238" y="1360"/>
                    </a:lnTo>
                    <a:lnTo>
                      <a:pt x="224" y="1360"/>
                    </a:lnTo>
                    <a:lnTo>
                      <a:pt x="220" y="1360"/>
                    </a:lnTo>
                    <a:lnTo>
                      <a:pt x="208" y="1360"/>
                    </a:lnTo>
                    <a:lnTo>
                      <a:pt x="196" y="1356"/>
                    </a:lnTo>
                    <a:lnTo>
                      <a:pt x="190" y="1354"/>
                    </a:lnTo>
                    <a:lnTo>
                      <a:pt x="188" y="1354"/>
                    </a:lnTo>
                    <a:lnTo>
                      <a:pt x="184" y="1354"/>
                    </a:lnTo>
                    <a:lnTo>
                      <a:pt x="182" y="1356"/>
                    </a:lnTo>
                    <a:lnTo>
                      <a:pt x="180" y="1358"/>
                    </a:lnTo>
                    <a:lnTo>
                      <a:pt x="168" y="1374"/>
                    </a:lnTo>
                    <a:lnTo>
                      <a:pt x="158" y="1386"/>
                    </a:lnTo>
                    <a:lnTo>
                      <a:pt x="150" y="1394"/>
                    </a:lnTo>
                    <a:lnTo>
                      <a:pt x="140" y="1406"/>
                    </a:lnTo>
                    <a:lnTo>
                      <a:pt x="130" y="1422"/>
                    </a:lnTo>
                    <a:lnTo>
                      <a:pt x="122" y="1436"/>
                    </a:lnTo>
                    <a:lnTo>
                      <a:pt x="116" y="1460"/>
                    </a:lnTo>
                    <a:lnTo>
                      <a:pt x="114" y="1466"/>
                    </a:lnTo>
                    <a:lnTo>
                      <a:pt x="108" y="1472"/>
                    </a:lnTo>
                    <a:lnTo>
                      <a:pt x="82" y="1484"/>
                    </a:lnTo>
                    <a:lnTo>
                      <a:pt x="70" y="1492"/>
                    </a:lnTo>
                    <a:lnTo>
                      <a:pt x="66" y="1498"/>
                    </a:lnTo>
                    <a:lnTo>
                      <a:pt x="62" y="1502"/>
                    </a:lnTo>
                    <a:lnTo>
                      <a:pt x="52" y="1514"/>
                    </a:lnTo>
                    <a:lnTo>
                      <a:pt x="32" y="1550"/>
                    </a:lnTo>
                    <a:lnTo>
                      <a:pt x="24" y="1564"/>
                    </a:lnTo>
                    <a:lnTo>
                      <a:pt x="12" y="1598"/>
                    </a:lnTo>
                    <a:lnTo>
                      <a:pt x="8" y="1606"/>
                    </a:lnTo>
                    <a:lnTo>
                      <a:pt x="10" y="1614"/>
                    </a:lnTo>
                    <a:lnTo>
                      <a:pt x="16" y="1626"/>
                    </a:lnTo>
                    <a:lnTo>
                      <a:pt x="18" y="1642"/>
                    </a:lnTo>
                    <a:lnTo>
                      <a:pt x="18" y="1666"/>
                    </a:lnTo>
                    <a:lnTo>
                      <a:pt x="16" y="1672"/>
                    </a:lnTo>
                    <a:lnTo>
                      <a:pt x="12" y="1678"/>
                    </a:lnTo>
                    <a:lnTo>
                      <a:pt x="8" y="1684"/>
                    </a:lnTo>
                    <a:lnTo>
                      <a:pt x="6" y="1692"/>
                    </a:lnTo>
                    <a:lnTo>
                      <a:pt x="0" y="1706"/>
                    </a:lnTo>
                    <a:lnTo>
                      <a:pt x="0" y="1712"/>
                    </a:lnTo>
                    <a:lnTo>
                      <a:pt x="0" y="1720"/>
                    </a:lnTo>
                    <a:lnTo>
                      <a:pt x="6" y="1744"/>
                    </a:lnTo>
                    <a:lnTo>
                      <a:pt x="8" y="1750"/>
                    </a:lnTo>
                    <a:lnTo>
                      <a:pt x="12" y="1752"/>
                    </a:lnTo>
                    <a:lnTo>
                      <a:pt x="18" y="1752"/>
                    </a:lnTo>
                    <a:lnTo>
                      <a:pt x="20" y="1752"/>
                    </a:lnTo>
                    <a:lnTo>
                      <a:pt x="18" y="1752"/>
                    </a:lnTo>
                    <a:lnTo>
                      <a:pt x="20" y="1760"/>
                    </a:lnTo>
                    <a:lnTo>
                      <a:pt x="24" y="1764"/>
                    </a:lnTo>
                    <a:lnTo>
                      <a:pt x="26" y="1768"/>
                    </a:lnTo>
                    <a:lnTo>
                      <a:pt x="30" y="1770"/>
                    </a:lnTo>
                    <a:lnTo>
                      <a:pt x="32" y="1768"/>
                    </a:lnTo>
                    <a:lnTo>
                      <a:pt x="30" y="1770"/>
                    </a:lnTo>
                    <a:lnTo>
                      <a:pt x="30" y="1772"/>
                    </a:lnTo>
                    <a:lnTo>
                      <a:pt x="32" y="1772"/>
                    </a:lnTo>
                    <a:lnTo>
                      <a:pt x="36" y="1774"/>
                    </a:lnTo>
                    <a:lnTo>
                      <a:pt x="40" y="1778"/>
                    </a:lnTo>
                    <a:lnTo>
                      <a:pt x="52" y="1804"/>
                    </a:lnTo>
                    <a:lnTo>
                      <a:pt x="56" y="1810"/>
                    </a:lnTo>
                    <a:lnTo>
                      <a:pt x="60" y="1816"/>
                    </a:lnTo>
                    <a:lnTo>
                      <a:pt x="72" y="1824"/>
                    </a:lnTo>
                    <a:lnTo>
                      <a:pt x="84" y="1832"/>
                    </a:lnTo>
                    <a:lnTo>
                      <a:pt x="94" y="1838"/>
                    </a:lnTo>
                    <a:lnTo>
                      <a:pt x="102" y="1844"/>
                    </a:lnTo>
                    <a:lnTo>
                      <a:pt x="128" y="1864"/>
                    </a:lnTo>
                    <a:lnTo>
                      <a:pt x="136" y="1868"/>
                    </a:lnTo>
                    <a:lnTo>
                      <a:pt x="142" y="1870"/>
                    </a:lnTo>
                    <a:lnTo>
                      <a:pt x="146" y="1870"/>
                    </a:lnTo>
                    <a:lnTo>
                      <a:pt x="152" y="1868"/>
                    </a:lnTo>
                    <a:lnTo>
                      <a:pt x="154" y="1868"/>
                    </a:lnTo>
                    <a:lnTo>
                      <a:pt x="154" y="1866"/>
                    </a:lnTo>
                    <a:lnTo>
                      <a:pt x="154" y="1868"/>
                    </a:lnTo>
                    <a:lnTo>
                      <a:pt x="158" y="1868"/>
                    </a:lnTo>
                    <a:lnTo>
                      <a:pt x="162" y="1870"/>
                    </a:lnTo>
                    <a:lnTo>
                      <a:pt x="166" y="1870"/>
                    </a:lnTo>
                    <a:lnTo>
                      <a:pt x="182" y="1868"/>
                    </a:lnTo>
                    <a:lnTo>
                      <a:pt x="206" y="1862"/>
                    </a:lnTo>
                    <a:lnTo>
                      <a:pt x="218" y="1860"/>
                    </a:lnTo>
                    <a:lnTo>
                      <a:pt x="224" y="1860"/>
                    </a:lnTo>
                    <a:lnTo>
                      <a:pt x="232" y="1860"/>
                    </a:lnTo>
                    <a:lnTo>
                      <a:pt x="244" y="1860"/>
                    </a:lnTo>
                    <a:lnTo>
                      <a:pt x="260" y="1856"/>
                    </a:lnTo>
                    <a:lnTo>
                      <a:pt x="274" y="1852"/>
                    </a:lnTo>
                    <a:lnTo>
                      <a:pt x="282" y="1850"/>
                    </a:lnTo>
                    <a:lnTo>
                      <a:pt x="288" y="1844"/>
                    </a:lnTo>
                    <a:lnTo>
                      <a:pt x="294" y="1842"/>
                    </a:lnTo>
                    <a:lnTo>
                      <a:pt x="300" y="1838"/>
                    </a:lnTo>
                    <a:lnTo>
                      <a:pt x="306" y="1838"/>
                    </a:lnTo>
                    <a:lnTo>
                      <a:pt x="312" y="1840"/>
                    </a:lnTo>
                    <a:lnTo>
                      <a:pt x="320" y="1840"/>
                    </a:lnTo>
                    <a:lnTo>
                      <a:pt x="322" y="1840"/>
                    </a:lnTo>
                    <a:lnTo>
                      <a:pt x="330" y="1842"/>
                    </a:lnTo>
                    <a:lnTo>
                      <a:pt x="334" y="1846"/>
                    </a:lnTo>
                    <a:lnTo>
                      <a:pt x="346" y="1862"/>
                    </a:lnTo>
                    <a:lnTo>
                      <a:pt x="352" y="1868"/>
                    </a:lnTo>
                    <a:lnTo>
                      <a:pt x="358" y="1870"/>
                    </a:lnTo>
                    <a:lnTo>
                      <a:pt x="362" y="1870"/>
                    </a:lnTo>
                    <a:lnTo>
                      <a:pt x="370" y="1870"/>
                    </a:lnTo>
                    <a:lnTo>
                      <a:pt x="378" y="1874"/>
                    </a:lnTo>
                    <a:lnTo>
                      <a:pt x="384" y="1876"/>
                    </a:lnTo>
                    <a:lnTo>
                      <a:pt x="388" y="1878"/>
                    </a:lnTo>
                    <a:lnTo>
                      <a:pt x="392" y="1878"/>
                    </a:lnTo>
                    <a:lnTo>
                      <a:pt x="392" y="1876"/>
                    </a:lnTo>
                    <a:lnTo>
                      <a:pt x="392" y="1878"/>
                    </a:lnTo>
                    <a:lnTo>
                      <a:pt x="394" y="1878"/>
                    </a:lnTo>
                    <a:lnTo>
                      <a:pt x="398" y="1878"/>
                    </a:lnTo>
                    <a:lnTo>
                      <a:pt x="404" y="1880"/>
                    </a:lnTo>
                    <a:lnTo>
                      <a:pt x="408" y="1884"/>
                    </a:lnTo>
                    <a:lnTo>
                      <a:pt x="410" y="1890"/>
                    </a:lnTo>
                    <a:lnTo>
                      <a:pt x="410" y="1896"/>
                    </a:lnTo>
                    <a:lnTo>
                      <a:pt x="410" y="1900"/>
                    </a:lnTo>
                    <a:lnTo>
                      <a:pt x="410" y="1908"/>
                    </a:lnTo>
                    <a:lnTo>
                      <a:pt x="410" y="1916"/>
                    </a:lnTo>
                    <a:lnTo>
                      <a:pt x="410" y="1920"/>
                    </a:lnTo>
                    <a:lnTo>
                      <a:pt x="410" y="1936"/>
                    </a:lnTo>
                    <a:lnTo>
                      <a:pt x="410" y="1950"/>
                    </a:lnTo>
                    <a:lnTo>
                      <a:pt x="412" y="1956"/>
                    </a:lnTo>
                    <a:lnTo>
                      <a:pt x="414" y="1964"/>
                    </a:lnTo>
                    <a:lnTo>
                      <a:pt x="434" y="1990"/>
                    </a:lnTo>
                    <a:lnTo>
                      <a:pt x="438" y="1994"/>
                    </a:lnTo>
                    <a:lnTo>
                      <a:pt x="440" y="1994"/>
                    </a:lnTo>
                    <a:lnTo>
                      <a:pt x="442" y="1994"/>
                    </a:lnTo>
                    <a:lnTo>
                      <a:pt x="440" y="1996"/>
                    </a:lnTo>
                    <a:lnTo>
                      <a:pt x="440" y="1998"/>
                    </a:lnTo>
                    <a:lnTo>
                      <a:pt x="444" y="2002"/>
                    </a:lnTo>
                    <a:lnTo>
                      <a:pt x="452" y="2014"/>
                    </a:lnTo>
                    <a:lnTo>
                      <a:pt x="456" y="2020"/>
                    </a:lnTo>
                    <a:lnTo>
                      <a:pt x="458" y="2026"/>
                    </a:lnTo>
                    <a:lnTo>
                      <a:pt x="458" y="2034"/>
                    </a:lnTo>
                    <a:lnTo>
                      <a:pt x="458" y="2038"/>
                    </a:lnTo>
                    <a:lnTo>
                      <a:pt x="458" y="2046"/>
                    </a:lnTo>
                    <a:lnTo>
                      <a:pt x="460" y="2054"/>
                    </a:lnTo>
                    <a:lnTo>
                      <a:pt x="468" y="2096"/>
                    </a:lnTo>
                    <a:lnTo>
                      <a:pt x="472" y="2112"/>
                    </a:lnTo>
                    <a:lnTo>
                      <a:pt x="476" y="2124"/>
                    </a:lnTo>
                    <a:lnTo>
                      <a:pt x="478" y="2134"/>
                    </a:lnTo>
                    <a:lnTo>
                      <a:pt x="472" y="2144"/>
                    </a:lnTo>
                    <a:lnTo>
                      <a:pt x="462" y="2166"/>
                    </a:lnTo>
                    <a:lnTo>
                      <a:pt x="460" y="2172"/>
                    </a:lnTo>
                    <a:lnTo>
                      <a:pt x="458" y="2180"/>
                    </a:lnTo>
                    <a:lnTo>
                      <a:pt x="458" y="2204"/>
                    </a:lnTo>
                    <a:lnTo>
                      <a:pt x="460" y="2212"/>
                    </a:lnTo>
                    <a:lnTo>
                      <a:pt x="460" y="2210"/>
                    </a:lnTo>
                    <a:lnTo>
                      <a:pt x="460" y="2212"/>
                    </a:lnTo>
                    <a:lnTo>
                      <a:pt x="456" y="2220"/>
                    </a:lnTo>
                    <a:lnTo>
                      <a:pt x="452" y="2234"/>
                    </a:lnTo>
                    <a:lnTo>
                      <a:pt x="450" y="2242"/>
                    </a:lnTo>
                    <a:lnTo>
                      <a:pt x="452" y="2248"/>
                    </a:lnTo>
                    <a:lnTo>
                      <a:pt x="484" y="2302"/>
                    </a:lnTo>
                    <a:lnTo>
                      <a:pt x="488" y="2308"/>
                    </a:lnTo>
                    <a:lnTo>
                      <a:pt x="488" y="2314"/>
                    </a:lnTo>
                    <a:lnTo>
                      <a:pt x="490" y="2328"/>
                    </a:lnTo>
                    <a:lnTo>
                      <a:pt x="496" y="2380"/>
                    </a:lnTo>
                    <a:lnTo>
                      <a:pt x="500" y="2386"/>
                    </a:lnTo>
                    <a:lnTo>
                      <a:pt x="504" y="2392"/>
                    </a:lnTo>
                    <a:lnTo>
                      <a:pt x="520" y="2402"/>
                    </a:lnTo>
                    <a:lnTo>
                      <a:pt x="528" y="2406"/>
                    </a:lnTo>
                    <a:lnTo>
                      <a:pt x="528" y="2404"/>
                    </a:lnTo>
                    <a:lnTo>
                      <a:pt x="528" y="2406"/>
                    </a:lnTo>
                    <a:lnTo>
                      <a:pt x="532" y="2414"/>
                    </a:lnTo>
                    <a:lnTo>
                      <a:pt x="534" y="2420"/>
                    </a:lnTo>
                    <a:lnTo>
                      <a:pt x="540" y="2434"/>
                    </a:lnTo>
                    <a:lnTo>
                      <a:pt x="546" y="2458"/>
                    </a:lnTo>
                    <a:lnTo>
                      <a:pt x="548" y="2474"/>
                    </a:lnTo>
                    <a:lnTo>
                      <a:pt x="548" y="2478"/>
                    </a:lnTo>
                    <a:lnTo>
                      <a:pt x="548" y="2486"/>
                    </a:lnTo>
                    <a:lnTo>
                      <a:pt x="552" y="2492"/>
                    </a:lnTo>
                    <a:lnTo>
                      <a:pt x="562" y="2508"/>
                    </a:lnTo>
                    <a:lnTo>
                      <a:pt x="568" y="2512"/>
                    </a:lnTo>
                    <a:lnTo>
                      <a:pt x="574" y="2514"/>
                    </a:lnTo>
                    <a:lnTo>
                      <a:pt x="598" y="2508"/>
                    </a:lnTo>
                    <a:lnTo>
                      <a:pt x="614" y="2504"/>
                    </a:lnTo>
                    <a:lnTo>
                      <a:pt x="638" y="2498"/>
                    </a:lnTo>
                    <a:lnTo>
                      <a:pt x="654" y="2496"/>
                    </a:lnTo>
                    <a:lnTo>
                      <a:pt x="676" y="2496"/>
                    </a:lnTo>
                    <a:lnTo>
                      <a:pt x="684" y="2494"/>
                    </a:lnTo>
                    <a:lnTo>
                      <a:pt x="690" y="2490"/>
                    </a:lnTo>
                    <a:lnTo>
                      <a:pt x="748" y="2424"/>
                    </a:lnTo>
                    <a:lnTo>
                      <a:pt x="756" y="2410"/>
                    </a:lnTo>
                    <a:lnTo>
                      <a:pt x="770" y="2376"/>
                    </a:lnTo>
                    <a:lnTo>
                      <a:pt x="770" y="2370"/>
                    </a:lnTo>
                    <a:lnTo>
                      <a:pt x="770" y="2368"/>
                    </a:lnTo>
                    <a:lnTo>
                      <a:pt x="768" y="2368"/>
                    </a:lnTo>
                    <a:lnTo>
                      <a:pt x="770" y="2368"/>
                    </a:lnTo>
                    <a:lnTo>
                      <a:pt x="772" y="2366"/>
                    </a:lnTo>
                    <a:lnTo>
                      <a:pt x="772" y="2364"/>
                    </a:lnTo>
                    <a:lnTo>
                      <a:pt x="774" y="2358"/>
                    </a:lnTo>
                    <a:lnTo>
                      <a:pt x="778" y="2354"/>
                    </a:lnTo>
                    <a:lnTo>
                      <a:pt x="806" y="2334"/>
                    </a:lnTo>
                    <a:lnTo>
                      <a:pt x="810" y="2328"/>
                    </a:lnTo>
                    <a:lnTo>
                      <a:pt x="814" y="2322"/>
                    </a:lnTo>
                    <a:lnTo>
                      <a:pt x="818" y="2308"/>
                    </a:lnTo>
                    <a:lnTo>
                      <a:pt x="820" y="2300"/>
                    </a:lnTo>
                    <a:lnTo>
                      <a:pt x="820" y="2292"/>
                    </a:lnTo>
                    <a:lnTo>
                      <a:pt x="814" y="2268"/>
                    </a:lnTo>
                    <a:lnTo>
                      <a:pt x="814" y="2260"/>
                    </a:lnTo>
                    <a:lnTo>
                      <a:pt x="816" y="2254"/>
                    </a:lnTo>
                    <a:lnTo>
                      <a:pt x="826" y="2238"/>
                    </a:lnTo>
                    <a:lnTo>
                      <a:pt x="832" y="2232"/>
                    </a:lnTo>
                    <a:lnTo>
                      <a:pt x="838" y="2228"/>
                    </a:lnTo>
                    <a:lnTo>
                      <a:pt x="874" y="2206"/>
                    </a:lnTo>
                    <a:lnTo>
                      <a:pt x="880" y="2202"/>
                    </a:lnTo>
                    <a:lnTo>
                      <a:pt x="884" y="2194"/>
                    </a:lnTo>
                    <a:lnTo>
                      <a:pt x="886" y="2190"/>
                    </a:lnTo>
                    <a:lnTo>
                      <a:pt x="894" y="2176"/>
                    </a:lnTo>
                    <a:lnTo>
                      <a:pt x="896" y="2170"/>
                    </a:lnTo>
                    <a:lnTo>
                      <a:pt x="898" y="2162"/>
                    </a:lnTo>
                    <a:lnTo>
                      <a:pt x="898" y="2156"/>
                    </a:lnTo>
                    <a:lnTo>
                      <a:pt x="892" y="2132"/>
                    </a:lnTo>
                    <a:lnTo>
                      <a:pt x="890" y="2116"/>
                    </a:lnTo>
                    <a:lnTo>
                      <a:pt x="890" y="2112"/>
                    </a:lnTo>
                    <a:lnTo>
                      <a:pt x="890" y="2108"/>
                    </a:lnTo>
                    <a:lnTo>
                      <a:pt x="888" y="2106"/>
                    </a:lnTo>
                    <a:lnTo>
                      <a:pt x="886" y="2108"/>
                    </a:lnTo>
                    <a:lnTo>
                      <a:pt x="888" y="2106"/>
                    </a:lnTo>
                    <a:lnTo>
                      <a:pt x="888" y="2102"/>
                    </a:lnTo>
                    <a:lnTo>
                      <a:pt x="886" y="2098"/>
                    </a:lnTo>
                    <a:lnTo>
                      <a:pt x="882" y="2094"/>
                    </a:lnTo>
                    <a:lnTo>
                      <a:pt x="880" y="2086"/>
                    </a:lnTo>
                    <a:lnTo>
                      <a:pt x="880" y="2054"/>
                    </a:lnTo>
                    <a:lnTo>
                      <a:pt x="880" y="2046"/>
                    </a:lnTo>
                    <a:lnTo>
                      <a:pt x="876" y="2038"/>
                    </a:lnTo>
                    <a:lnTo>
                      <a:pt x="874" y="2032"/>
                    </a:lnTo>
                    <a:lnTo>
                      <a:pt x="872" y="2026"/>
                    </a:lnTo>
                    <a:lnTo>
                      <a:pt x="876" y="2020"/>
                    </a:lnTo>
                    <a:lnTo>
                      <a:pt x="880" y="2016"/>
                    </a:lnTo>
                    <a:lnTo>
                      <a:pt x="880" y="2012"/>
                    </a:lnTo>
                    <a:lnTo>
                      <a:pt x="882" y="2006"/>
                    </a:lnTo>
                    <a:lnTo>
                      <a:pt x="884" y="2000"/>
                    </a:lnTo>
                    <a:lnTo>
                      <a:pt x="894" y="1984"/>
                    </a:lnTo>
                    <a:lnTo>
                      <a:pt x="900" y="1978"/>
                    </a:lnTo>
                    <a:lnTo>
                      <a:pt x="906" y="1974"/>
                    </a:lnTo>
                    <a:lnTo>
                      <a:pt x="912" y="1970"/>
                    </a:lnTo>
                    <a:lnTo>
                      <a:pt x="918" y="1968"/>
                    </a:lnTo>
                    <a:lnTo>
                      <a:pt x="922" y="1960"/>
                    </a:lnTo>
                    <a:lnTo>
                      <a:pt x="934" y="1936"/>
                    </a:lnTo>
                    <a:lnTo>
                      <a:pt x="940" y="1930"/>
                    </a:lnTo>
                    <a:lnTo>
                      <a:pt x="946" y="1924"/>
                    </a:lnTo>
                    <a:lnTo>
                      <a:pt x="970" y="1912"/>
                    </a:lnTo>
                    <a:lnTo>
                      <a:pt x="984" y="1902"/>
                    </a:lnTo>
                    <a:lnTo>
                      <a:pt x="1012" y="1874"/>
                    </a:lnTo>
                    <a:lnTo>
                      <a:pt x="1016" y="1868"/>
                    </a:lnTo>
                    <a:lnTo>
                      <a:pt x="1020" y="1862"/>
                    </a:lnTo>
                    <a:lnTo>
                      <a:pt x="1044" y="1808"/>
                    </a:lnTo>
                    <a:lnTo>
                      <a:pt x="1048" y="1792"/>
                    </a:lnTo>
                    <a:lnTo>
                      <a:pt x="1054" y="1770"/>
                    </a:lnTo>
                    <a:lnTo>
                      <a:pt x="1054" y="1766"/>
                    </a:lnTo>
                    <a:lnTo>
                      <a:pt x="1054" y="1764"/>
                    </a:lnTo>
                    <a:lnTo>
                      <a:pt x="1050" y="1764"/>
                    </a:lnTo>
                    <a:lnTo>
                      <a:pt x="1048" y="1764"/>
                    </a:lnTo>
                    <a:lnTo>
                      <a:pt x="976" y="1780"/>
                    </a:lnTo>
                    <a:lnTo>
                      <a:pt x="968" y="1780"/>
                    </a:lnTo>
                    <a:lnTo>
                      <a:pt x="960" y="1778"/>
                    </a:lnTo>
                    <a:lnTo>
                      <a:pt x="956" y="1774"/>
                    </a:lnTo>
                    <a:lnTo>
                      <a:pt x="944" y="1766"/>
                    </a:lnTo>
                    <a:lnTo>
                      <a:pt x="934" y="1754"/>
                    </a:lnTo>
                    <a:lnTo>
                      <a:pt x="904" y="1710"/>
                    </a:lnTo>
                    <a:lnTo>
                      <a:pt x="898" y="1704"/>
                    </a:lnTo>
                    <a:lnTo>
                      <a:pt x="892" y="1700"/>
                    </a:lnTo>
                    <a:lnTo>
                      <a:pt x="886" y="1696"/>
                    </a:lnTo>
                    <a:lnTo>
                      <a:pt x="880" y="1692"/>
                    </a:lnTo>
                    <a:lnTo>
                      <a:pt x="876" y="1686"/>
                    </a:lnTo>
                    <a:lnTo>
                      <a:pt x="864" y="1670"/>
                    </a:lnTo>
                    <a:lnTo>
                      <a:pt x="860" y="1664"/>
                    </a:lnTo>
                    <a:lnTo>
                      <a:pt x="858" y="1656"/>
                    </a:lnTo>
                    <a:lnTo>
                      <a:pt x="852" y="1642"/>
                    </a:lnTo>
                    <a:lnTo>
                      <a:pt x="848" y="1626"/>
                    </a:lnTo>
                    <a:lnTo>
                      <a:pt x="842" y="1602"/>
                    </a:lnTo>
                    <a:lnTo>
                      <a:pt x="840" y="1596"/>
                    </a:lnTo>
                    <a:lnTo>
                      <a:pt x="834" y="1590"/>
                    </a:lnTo>
                    <a:lnTo>
                      <a:pt x="826" y="1582"/>
                    </a:lnTo>
                    <a:lnTo>
                      <a:pt x="822" y="1574"/>
                    </a:lnTo>
                    <a:lnTo>
                      <a:pt x="818" y="1568"/>
                    </a:lnTo>
                    <a:lnTo>
                      <a:pt x="814" y="1544"/>
                    </a:lnTo>
                    <a:lnTo>
                      <a:pt x="808" y="1530"/>
                    </a:lnTo>
                    <a:lnTo>
                      <a:pt x="796" y="1504"/>
                    </a:lnTo>
                    <a:lnTo>
                      <a:pt x="786" y="1492"/>
                    </a:lnTo>
                    <a:lnTo>
                      <a:pt x="768" y="1474"/>
                    </a:lnTo>
                    <a:lnTo>
                      <a:pt x="766" y="1470"/>
                    </a:lnTo>
                    <a:lnTo>
                      <a:pt x="770" y="1472"/>
                    </a:lnTo>
                    <a:lnTo>
                      <a:pt x="794" y="1484"/>
                    </a:lnTo>
                    <a:lnTo>
                      <a:pt x="798" y="1484"/>
                    </a:lnTo>
                    <a:lnTo>
                      <a:pt x="800" y="1484"/>
                    </a:lnTo>
                    <a:lnTo>
                      <a:pt x="804" y="1482"/>
                    </a:lnTo>
                    <a:lnTo>
                      <a:pt x="804" y="1480"/>
                    </a:lnTo>
                    <a:lnTo>
                      <a:pt x="808" y="1476"/>
                    </a:lnTo>
                    <a:lnTo>
                      <a:pt x="810" y="1474"/>
                    </a:lnTo>
                    <a:lnTo>
                      <a:pt x="810" y="1472"/>
                    </a:lnTo>
                    <a:lnTo>
                      <a:pt x="812" y="1474"/>
                    </a:lnTo>
                    <a:lnTo>
                      <a:pt x="814" y="1476"/>
                    </a:lnTo>
                    <a:lnTo>
                      <a:pt x="818" y="1480"/>
                    </a:lnTo>
                    <a:lnTo>
                      <a:pt x="824" y="1494"/>
                    </a:lnTo>
                    <a:lnTo>
                      <a:pt x="856" y="1550"/>
                    </a:lnTo>
                    <a:lnTo>
                      <a:pt x="866" y="1562"/>
                    </a:lnTo>
                    <a:lnTo>
                      <a:pt x="874" y="1570"/>
                    </a:lnTo>
                    <a:lnTo>
                      <a:pt x="878" y="1576"/>
                    </a:lnTo>
                    <a:lnTo>
                      <a:pt x="882" y="1584"/>
                    </a:lnTo>
                    <a:lnTo>
                      <a:pt x="886" y="1598"/>
                    </a:lnTo>
                    <a:lnTo>
                      <a:pt x="892" y="1614"/>
                    </a:lnTo>
                    <a:lnTo>
                      <a:pt x="898" y="1636"/>
                    </a:lnTo>
                    <a:lnTo>
                      <a:pt x="900" y="1644"/>
                    </a:lnTo>
                    <a:lnTo>
                      <a:pt x="904" y="1650"/>
                    </a:lnTo>
                    <a:lnTo>
                      <a:pt x="924" y="1668"/>
                    </a:lnTo>
                    <a:lnTo>
                      <a:pt x="928" y="1674"/>
                    </a:lnTo>
                    <a:lnTo>
                      <a:pt x="928" y="1678"/>
                    </a:lnTo>
                    <a:lnTo>
                      <a:pt x="928" y="1684"/>
                    </a:lnTo>
                    <a:lnTo>
                      <a:pt x="932" y="1690"/>
                    </a:lnTo>
                    <a:lnTo>
                      <a:pt x="936" y="1696"/>
                    </a:lnTo>
                    <a:lnTo>
                      <a:pt x="942" y="1710"/>
                    </a:lnTo>
                    <a:lnTo>
                      <a:pt x="954" y="1736"/>
                    </a:lnTo>
                    <a:lnTo>
                      <a:pt x="960" y="1740"/>
                    </a:lnTo>
                    <a:lnTo>
                      <a:pt x="966" y="1740"/>
                    </a:lnTo>
                    <a:lnTo>
                      <a:pt x="980" y="1736"/>
                    </a:lnTo>
                    <a:lnTo>
                      <a:pt x="996" y="1732"/>
                    </a:lnTo>
                    <a:lnTo>
                      <a:pt x="1000" y="1732"/>
                    </a:lnTo>
                    <a:lnTo>
                      <a:pt x="1006" y="1732"/>
                    </a:lnTo>
                    <a:lnTo>
                      <a:pt x="1012" y="1728"/>
                    </a:lnTo>
                    <a:lnTo>
                      <a:pt x="1020" y="1718"/>
                    </a:lnTo>
                    <a:lnTo>
                      <a:pt x="1028" y="1714"/>
                    </a:lnTo>
                    <a:lnTo>
                      <a:pt x="1034" y="1710"/>
                    </a:lnTo>
                    <a:lnTo>
                      <a:pt x="1048" y="1706"/>
                    </a:lnTo>
                    <a:lnTo>
                      <a:pt x="1064" y="1700"/>
                    </a:lnTo>
                    <a:lnTo>
                      <a:pt x="1088" y="1688"/>
                    </a:lnTo>
                    <a:lnTo>
                      <a:pt x="1096" y="1684"/>
                    </a:lnTo>
                    <a:lnTo>
                      <a:pt x="1102" y="1680"/>
                    </a:lnTo>
                    <a:lnTo>
                      <a:pt x="1128" y="1668"/>
                    </a:lnTo>
                    <a:lnTo>
                      <a:pt x="1134" y="1664"/>
                    </a:lnTo>
                    <a:lnTo>
                      <a:pt x="1140" y="1658"/>
                    </a:lnTo>
                    <a:lnTo>
                      <a:pt x="1158" y="1632"/>
                    </a:lnTo>
                    <a:lnTo>
                      <a:pt x="1168" y="1618"/>
                    </a:lnTo>
                    <a:lnTo>
                      <a:pt x="1170" y="1612"/>
                    </a:lnTo>
                    <a:lnTo>
                      <a:pt x="1180" y="1600"/>
                    </a:lnTo>
                    <a:lnTo>
                      <a:pt x="1188" y="1592"/>
                    </a:lnTo>
                    <a:lnTo>
                      <a:pt x="1188" y="1588"/>
                    </a:lnTo>
                    <a:lnTo>
                      <a:pt x="1190" y="1586"/>
                    </a:lnTo>
                    <a:lnTo>
                      <a:pt x="1188" y="1584"/>
                    </a:lnTo>
                    <a:lnTo>
                      <a:pt x="1186" y="1582"/>
                    </a:lnTo>
                    <a:lnTo>
                      <a:pt x="1160" y="1562"/>
                    </a:lnTo>
                    <a:lnTo>
                      <a:pt x="1154" y="1558"/>
                    </a:lnTo>
                    <a:lnTo>
                      <a:pt x="1148" y="1556"/>
                    </a:lnTo>
                    <a:lnTo>
                      <a:pt x="1144" y="1554"/>
                    </a:lnTo>
                    <a:lnTo>
                      <a:pt x="1140" y="1548"/>
                    </a:lnTo>
                    <a:lnTo>
                      <a:pt x="1138" y="1544"/>
                    </a:lnTo>
                    <a:lnTo>
                      <a:pt x="1132" y="1540"/>
                    </a:lnTo>
                    <a:lnTo>
                      <a:pt x="1126" y="1538"/>
                    </a:lnTo>
                    <a:lnTo>
                      <a:pt x="1102" y="1544"/>
                    </a:lnTo>
                    <a:lnTo>
                      <a:pt x="1096" y="1544"/>
                    </a:lnTo>
                    <a:lnTo>
                      <a:pt x="1088" y="1542"/>
                    </a:lnTo>
                    <a:lnTo>
                      <a:pt x="1082" y="1540"/>
                    </a:lnTo>
                    <a:lnTo>
                      <a:pt x="1076" y="1536"/>
                    </a:lnTo>
                    <a:lnTo>
                      <a:pt x="1070" y="1536"/>
                    </a:lnTo>
                    <a:lnTo>
                      <a:pt x="1058" y="1534"/>
                    </a:lnTo>
                    <a:lnTo>
                      <a:pt x="1054" y="1530"/>
                    </a:lnTo>
                    <a:lnTo>
                      <a:pt x="1048" y="1526"/>
                    </a:lnTo>
                    <a:lnTo>
                      <a:pt x="1044" y="1520"/>
                    </a:lnTo>
                    <a:lnTo>
                      <a:pt x="1040" y="1506"/>
                    </a:lnTo>
                    <a:lnTo>
                      <a:pt x="1036" y="1498"/>
                    </a:lnTo>
                    <a:lnTo>
                      <a:pt x="1032" y="1492"/>
                    </a:lnTo>
                    <a:lnTo>
                      <a:pt x="1022" y="1484"/>
                    </a:lnTo>
                    <a:lnTo>
                      <a:pt x="1018" y="1478"/>
                    </a:lnTo>
                    <a:lnTo>
                      <a:pt x="1018" y="1472"/>
                    </a:lnTo>
                    <a:lnTo>
                      <a:pt x="1018" y="1468"/>
                    </a:lnTo>
                    <a:lnTo>
                      <a:pt x="1022" y="1462"/>
                    </a:lnTo>
                    <a:lnTo>
                      <a:pt x="1026" y="1458"/>
                    </a:lnTo>
                    <a:lnTo>
                      <a:pt x="1026" y="1452"/>
                    </a:lnTo>
                    <a:lnTo>
                      <a:pt x="1028" y="1452"/>
                    </a:lnTo>
                    <a:lnTo>
                      <a:pt x="1032" y="1454"/>
                    </a:lnTo>
                    <a:lnTo>
                      <a:pt x="1040" y="1462"/>
                    </a:lnTo>
                    <a:lnTo>
                      <a:pt x="1052" y="1474"/>
                    </a:lnTo>
                    <a:lnTo>
                      <a:pt x="1060" y="1482"/>
                    </a:lnTo>
                    <a:lnTo>
                      <a:pt x="1072" y="1492"/>
                    </a:lnTo>
                    <a:lnTo>
                      <a:pt x="1088" y="1504"/>
                    </a:lnTo>
                    <a:lnTo>
                      <a:pt x="1102" y="1510"/>
                    </a:lnTo>
                    <a:lnTo>
                      <a:pt x="1116" y="1514"/>
                    </a:lnTo>
                    <a:lnTo>
                      <a:pt x="1124" y="1516"/>
                    </a:lnTo>
                    <a:lnTo>
                      <a:pt x="1132" y="1514"/>
                    </a:lnTo>
                    <a:lnTo>
                      <a:pt x="1136" y="1510"/>
                    </a:lnTo>
                    <a:lnTo>
                      <a:pt x="1144" y="1510"/>
                    </a:lnTo>
                    <a:lnTo>
                      <a:pt x="1150" y="1514"/>
                    </a:lnTo>
                    <a:lnTo>
                      <a:pt x="1158" y="1522"/>
                    </a:lnTo>
                    <a:lnTo>
                      <a:pt x="1164" y="1526"/>
                    </a:lnTo>
                    <a:lnTo>
                      <a:pt x="1172" y="1530"/>
                    </a:lnTo>
                    <a:lnTo>
                      <a:pt x="1206" y="1544"/>
                    </a:lnTo>
                    <a:lnTo>
                      <a:pt x="1218" y="1546"/>
                    </a:lnTo>
                    <a:lnTo>
                      <a:pt x="1222" y="1546"/>
                    </a:lnTo>
                    <a:lnTo>
                      <a:pt x="1230" y="1544"/>
                    </a:lnTo>
                    <a:lnTo>
                      <a:pt x="1244" y="1538"/>
                    </a:lnTo>
                    <a:lnTo>
                      <a:pt x="1260" y="1536"/>
                    </a:lnTo>
                    <a:lnTo>
                      <a:pt x="1292" y="1536"/>
                    </a:lnTo>
                    <a:lnTo>
                      <a:pt x="1300" y="1538"/>
                    </a:lnTo>
                    <a:lnTo>
                      <a:pt x="1306" y="1544"/>
                    </a:lnTo>
                    <a:lnTo>
                      <a:pt x="1316" y="1558"/>
                    </a:lnTo>
                    <a:lnTo>
                      <a:pt x="1320" y="1566"/>
                    </a:lnTo>
                    <a:lnTo>
                      <a:pt x="1326" y="1572"/>
                    </a:lnTo>
                    <a:lnTo>
                      <a:pt x="1336" y="1588"/>
                    </a:lnTo>
                    <a:lnTo>
                      <a:pt x="1346" y="1602"/>
                    </a:lnTo>
                    <a:lnTo>
                      <a:pt x="1354" y="1610"/>
                    </a:lnTo>
                    <a:lnTo>
                      <a:pt x="1360" y="1612"/>
                    </a:lnTo>
                    <a:lnTo>
                      <a:pt x="1366" y="1610"/>
                    </a:lnTo>
                    <a:lnTo>
                      <a:pt x="1382" y="1600"/>
                    </a:lnTo>
                    <a:lnTo>
                      <a:pt x="1386" y="1598"/>
                    </a:lnTo>
                    <a:lnTo>
                      <a:pt x="1388" y="1600"/>
                    </a:lnTo>
                    <a:lnTo>
                      <a:pt x="1390" y="1600"/>
                    </a:lnTo>
                    <a:lnTo>
                      <a:pt x="1390" y="1604"/>
                    </a:lnTo>
                    <a:lnTo>
                      <a:pt x="1398" y="1676"/>
                    </a:lnTo>
                    <a:lnTo>
                      <a:pt x="1402" y="1692"/>
                    </a:lnTo>
                    <a:lnTo>
                      <a:pt x="1408" y="1714"/>
                    </a:lnTo>
                    <a:lnTo>
                      <a:pt x="1414" y="1730"/>
                    </a:lnTo>
                    <a:lnTo>
                      <a:pt x="1434" y="1764"/>
                    </a:lnTo>
                    <a:lnTo>
                      <a:pt x="1442" y="1778"/>
                    </a:lnTo>
                    <a:lnTo>
                      <a:pt x="1444" y="1784"/>
                    </a:lnTo>
                    <a:lnTo>
                      <a:pt x="1452" y="1798"/>
                    </a:lnTo>
                    <a:lnTo>
                      <a:pt x="1464" y="1814"/>
                    </a:lnTo>
                    <a:lnTo>
                      <a:pt x="1466" y="1816"/>
                    </a:lnTo>
                    <a:lnTo>
                      <a:pt x="1468" y="1816"/>
                    </a:lnTo>
                    <a:lnTo>
                      <a:pt x="1470" y="1816"/>
                    </a:lnTo>
                    <a:lnTo>
                      <a:pt x="1472" y="1814"/>
                    </a:lnTo>
                    <a:lnTo>
                      <a:pt x="1474" y="1808"/>
                    </a:lnTo>
                    <a:lnTo>
                      <a:pt x="1484" y="1796"/>
                    </a:lnTo>
                    <a:lnTo>
                      <a:pt x="1492" y="1786"/>
                    </a:lnTo>
                    <a:lnTo>
                      <a:pt x="1500" y="1774"/>
                    </a:lnTo>
                    <a:lnTo>
                      <a:pt x="1504" y="1768"/>
                    </a:lnTo>
                    <a:lnTo>
                      <a:pt x="1506" y="1762"/>
                    </a:lnTo>
                    <a:lnTo>
                      <a:pt x="1506" y="1754"/>
                    </a:lnTo>
                    <a:lnTo>
                      <a:pt x="1506" y="1730"/>
                    </a:lnTo>
                    <a:lnTo>
                      <a:pt x="1510" y="1716"/>
                    </a:lnTo>
                    <a:lnTo>
                      <a:pt x="1514" y="1700"/>
                    </a:lnTo>
                    <a:lnTo>
                      <a:pt x="1518" y="1694"/>
                    </a:lnTo>
                    <a:lnTo>
                      <a:pt x="1522" y="1688"/>
                    </a:lnTo>
                    <a:lnTo>
                      <a:pt x="1540" y="1670"/>
                    </a:lnTo>
                    <a:lnTo>
                      <a:pt x="1554" y="1660"/>
                    </a:lnTo>
                    <a:lnTo>
                      <a:pt x="1578" y="1648"/>
                    </a:lnTo>
                    <a:lnTo>
                      <a:pt x="1590" y="1638"/>
                    </a:lnTo>
                    <a:lnTo>
                      <a:pt x="1598" y="1630"/>
                    </a:lnTo>
                    <a:lnTo>
                      <a:pt x="1604" y="1624"/>
                    </a:lnTo>
                    <a:lnTo>
                      <a:pt x="1608" y="1618"/>
                    </a:lnTo>
                    <a:lnTo>
                      <a:pt x="1612" y="1604"/>
                    </a:lnTo>
                    <a:lnTo>
                      <a:pt x="1616" y="1598"/>
                    </a:lnTo>
                    <a:lnTo>
                      <a:pt x="1622" y="1596"/>
                    </a:lnTo>
                    <a:lnTo>
                      <a:pt x="1636" y="1596"/>
                    </a:lnTo>
                    <a:lnTo>
                      <a:pt x="1644" y="1596"/>
                    </a:lnTo>
                    <a:lnTo>
                      <a:pt x="1652" y="1592"/>
                    </a:lnTo>
                    <a:lnTo>
                      <a:pt x="1666" y="1588"/>
                    </a:lnTo>
                    <a:lnTo>
                      <a:pt x="1676" y="1586"/>
                    </a:lnTo>
                    <a:lnTo>
                      <a:pt x="1686" y="1588"/>
                    </a:lnTo>
                    <a:lnTo>
                      <a:pt x="1688" y="1590"/>
                    </a:lnTo>
                    <a:lnTo>
                      <a:pt x="1694" y="1594"/>
                    </a:lnTo>
                    <a:lnTo>
                      <a:pt x="1700" y="1598"/>
                    </a:lnTo>
                    <a:lnTo>
                      <a:pt x="1702" y="1604"/>
                    </a:lnTo>
                    <a:lnTo>
                      <a:pt x="1706" y="1612"/>
                    </a:lnTo>
                    <a:lnTo>
                      <a:pt x="1708" y="1618"/>
                    </a:lnTo>
                    <a:lnTo>
                      <a:pt x="1714" y="1632"/>
                    </a:lnTo>
                    <a:lnTo>
                      <a:pt x="1728" y="1676"/>
                    </a:lnTo>
                    <a:lnTo>
                      <a:pt x="1732" y="1682"/>
                    </a:lnTo>
                    <a:lnTo>
                      <a:pt x="1738" y="1688"/>
                    </a:lnTo>
                    <a:lnTo>
                      <a:pt x="1744" y="1690"/>
                    </a:lnTo>
                    <a:lnTo>
                      <a:pt x="1750" y="1692"/>
                    </a:lnTo>
                    <a:lnTo>
                      <a:pt x="1758" y="1690"/>
                    </a:lnTo>
                    <a:lnTo>
                      <a:pt x="1764" y="1688"/>
                    </a:lnTo>
                    <a:lnTo>
                      <a:pt x="1770" y="1686"/>
                    </a:lnTo>
                    <a:lnTo>
                      <a:pt x="1776" y="1688"/>
                    </a:lnTo>
                    <a:lnTo>
                      <a:pt x="1780" y="1694"/>
                    </a:lnTo>
                    <a:lnTo>
                      <a:pt x="1782" y="1700"/>
                    </a:lnTo>
                    <a:lnTo>
                      <a:pt x="1788" y="1716"/>
                    </a:lnTo>
                    <a:lnTo>
                      <a:pt x="1790" y="1730"/>
                    </a:lnTo>
                    <a:lnTo>
                      <a:pt x="1790" y="1754"/>
                    </a:lnTo>
                    <a:lnTo>
                      <a:pt x="1790" y="1770"/>
                    </a:lnTo>
                    <a:lnTo>
                      <a:pt x="1790" y="1802"/>
                    </a:lnTo>
                    <a:lnTo>
                      <a:pt x="1792" y="1810"/>
                    </a:lnTo>
                    <a:lnTo>
                      <a:pt x="1796" y="1816"/>
                    </a:lnTo>
                    <a:lnTo>
                      <a:pt x="1804" y="1824"/>
                    </a:lnTo>
                    <a:lnTo>
                      <a:pt x="1814" y="1838"/>
                    </a:lnTo>
                    <a:lnTo>
                      <a:pt x="1816" y="1842"/>
                    </a:lnTo>
                    <a:lnTo>
                      <a:pt x="1822" y="1858"/>
                    </a:lnTo>
                    <a:lnTo>
                      <a:pt x="1826" y="1862"/>
                    </a:lnTo>
                    <a:lnTo>
                      <a:pt x="1834" y="1876"/>
                    </a:lnTo>
                    <a:lnTo>
                      <a:pt x="1842" y="1884"/>
                    </a:lnTo>
                    <a:lnTo>
                      <a:pt x="1854" y="1894"/>
                    </a:lnTo>
                    <a:lnTo>
                      <a:pt x="1872" y="1912"/>
                    </a:lnTo>
                    <a:lnTo>
                      <a:pt x="1878" y="1916"/>
                    </a:lnTo>
                    <a:lnTo>
                      <a:pt x="1880" y="1914"/>
                    </a:lnTo>
                    <a:lnTo>
                      <a:pt x="1884" y="1914"/>
                    </a:lnTo>
                    <a:lnTo>
                      <a:pt x="1886" y="1908"/>
                    </a:lnTo>
                    <a:lnTo>
                      <a:pt x="1886" y="1900"/>
                    </a:lnTo>
                    <a:lnTo>
                      <a:pt x="1880" y="1886"/>
                    </a:lnTo>
                    <a:lnTo>
                      <a:pt x="1874" y="1872"/>
                    </a:lnTo>
                    <a:lnTo>
                      <a:pt x="1872" y="1866"/>
                    </a:lnTo>
                    <a:lnTo>
                      <a:pt x="1862" y="1854"/>
                    </a:lnTo>
                    <a:lnTo>
                      <a:pt x="1854" y="1846"/>
                    </a:lnTo>
                    <a:lnTo>
                      <a:pt x="1842" y="1836"/>
                    </a:lnTo>
                    <a:lnTo>
                      <a:pt x="1836" y="1834"/>
                    </a:lnTo>
                    <a:lnTo>
                      <a:pt x="1824" y="1826"/>
                    </a:lnTo>
                    <a:lnTo>
                      <a:pt x="1820" y="1820"/>
                    </a:lnTo>
                    <a:lnTo>
                      <a:pt x="1818" y="1812"/>
                    </a:lnTo>
                    <a:lnTo>
                      <a:pt x="1812" y="1790"/>
                    </a:lnTo>
                    <a:lnTo>
                      <a:pt x="1810" y="1774"/>
                    </a:lnTo>
                    <a:lnTo>
                      <a:pt x="1810" y="1770"/>
                    </a:lnTo>
                    <a:lnTo>
                      <a:pt x="1812" y="1754"/>
                    </a:lnTo>
                    <a:lnTo>
                      <a:pt x="1816" y="1740"/>
                    </a:lnTo>
                    <a:lnTo>
                      <a:pt x="1818" y="1736"/>
                    </a:lnTo>
                    <a:lnTo>
                      <a:pt x="1820" y="1734"/>
                    </a:lnTo>
                    <a:lnTo>
                      <a:pt x="1824" y="1734"/>
                    </a:lnTo>
                    <a:lnTo>
                      <a:pt x="1826" y="1734"/>
                    </a:lnTo>
                    <a:lnTo>
                      <a:pt x="1842" y="1740"/>
                    </a:lnTo>
                    <a:lnTo>
                      <a:pt x="1848" y="1742"/>
                    </a:lnTo>
                    <a:lnTo>
                      <a:pt x="1854" y="1746"/>
                    </a:lnTo>
                    <a:lnTo>
                      <a:pt x="1858" y="1752"/>
                    </a:lnTo>
                    <a:lnTo>
                      <a:pt x="1864" y="1758"/>
                    </a:lnTo>
                    <a:lnTo>
                      <a:pt x="1872" y="1766"/>
                    </a:lnTo>
                    <a:lnTo>
                      <a:pt x="1884" y="1776"/>
                    </a:lnTo>
                    <a:lnTo>
                      <a:pt x="1888" y="1782"/>
                    </a:lnTo>
                    <a:lnTo>
                      <a:pt x="1894" y="1780"/>
                    </a:lnTo>
                    <a:lnTo>
                      <a:pt x="1898" y="1782"/>
                    </a:lnTo>
                    <a:lnTo>
                      <a:pt x="1902" y="1788"/>
                    </a:lnTo>
                    <a:lnTo>
                      <a:pt x="1904" y="1794"/>
                    </a:lnTo>
                    <a:lnTo>
                      <a:pt x="1906" y="1796"/>
                    </a:lnTo>
                    <a:lnTo>
                      <a:pt x="1908" y="1798"/>
                    </a:lnTo>
                    <a:lnTo>
                      <a:pt x="1912" y="1798"/>
                    </a:lnTo>
                    <a:lnTo>
                      <a:pt x="1914" y="1796"/>
                    </a:lnTo>
                    <a:lnTo>
                      <a:pt x="1940" y="1776"/>
                    </a:lnTo>
                    <a:lnTo>
                      <a:pt x="1952" y="1766"/>
                    </a:lnTo>
                    <a:lnTo>
                      <a:pt x="1962" y="1758"/>
                    </a:lnTo>
                    <a:lnTo>
                      <a:pt x="1964" y="1752"/>
                    </a:lnTo>
                    <a:lnTo>
                      <a:pt x="1964" y="1744"/>
                    </a:lnTo>
                    <a:lnTo>
                      <a:pt x="1950" y="1690"/>
                    </a:lnTo>
                    <a:lnTo>
                      <a:pt x="1946" y="1684"/>
                    </a:lnTo>
                    <a:lnTo>
                      <a:pt x="1942" y="1678"/>
                    </a:lnTo>
                    <a:lnTo>
                      <a:pt x="1932" y="1666"/>
                    </a:lnTo>
                    <a:lnTo>
                      <a:pt x="1922" y="1650"/>
                    </a:lnTo>
                    <a:lnTo>
                      <a:pt x="1914" y="1636"/>
                    </a:lnTo>
                    <a:lnTo>
                      <a:pt x="1912" y="1632"/>
                    </a:lnTo>
                    <a:lnTo>
                      <a:pt x="1910" y="1626"/>
                    </a:lnTo>
                    <a:lnTo>
                      <a:pt x="1912" y="1620"/>
                    </a:lnTo>
                    <a:lnTo>
                      <a:pt x="1924" y="1612"/>
                    </a:lnTo>
                    <a:lnTo>
                      <a:pt x="1930" y="1608"/>
                    </a:lnTo>
                    <a:lnTo>
                      <a:pt x="1942" y="1606"/>
                    </a:lnTo>
                    <a:lnTo>
                      <a:pt x="1948" y="1606"/>
                    </a:lnTo>
                    <a:lnTo>
                      <a:pt x="1954" y="1610"/>
                    </a:lnTo>
                    <a:lnTo>
                      <a:pt x="1970" y="1620"/>
                    </a:lnTo>
                    <a:lnTo>
                      <a:pt x="1972" y="1622"/>
                    </a:lnTo>
                    <a:lnTo>
                      <a:pt x="1974" y="1620"/>
                    </a:lnTo>
                    <a:lnTo>
                      <a:pt x="1976" y="1620"/>
                    </a:lnTo>
                    <a:lnTo>
                      <a:pt x="1976" y="1616"/>
                    </a:lnTo>
                    <a:lnTo>
                      <a:pt x="1976" y="1614"/>
                    </a:lnTo>
                    <a:lnTo>
                      <a:pt x="1978" y="1606"/>
                    </a:lnTo>
                    <a:lnTo>
                      <a:pt x="1984" y="1604"/>
                    </a:lnTo>
                    <a:lnTo>
                      <a:pt x="2008" y="1598"/>
                    </a:lnTo>
                    <a:lnTo>
                      <a:pt x="2014" y="1594"/>
                    </a:lnTo>
                    <a:lnTo>
                      <a:pt x="2020" y="1590"/>
                    </a:lnTo>
                    <a:lnTo>
                      <a:pt x="2024" y="1586"/>
                    </a:lnTo>
                    <a:lnTo>
                      <a:pt x="2030" y="1586"/>
                    </a:lnTo>
                    <a:lnTo>
                      <a:pt x="2040" y="1586"/>
                    </a:lnTo>
                    <a:lnTo>
                      <a:pt x="2052" y="1582"/>
                    </a:lnTo>
                    <a:lnTo>
                      <a:pt x="2056" y="1580"/>
                    </a:lnTo>
                    <a:lnTo>
                      <a:pt x="2072" y="1572"/>
                    </a:lnTo>
                    <a:lnTo>
                      <a:pt x="2076" y="1570"/>
                    </a:lnTo>
                    <a:lnTo>
                      <a:pt x="2090" y="1562"/>
                    </a:lnTo>
                    <a:lnTo>
                      <a:pt x="2106" y="1550"/>
                    </a:lnTo>
                    <a:lnTo>
                      <a:pt x="2112" y="1546"/>
                    </a:lnTo>
                    <a:lnTo>
                      <a:pt x="2116" y="1540"/>
                    </a:lnTo>
                    <a:lnTo>
                      <a:pt x="2120" y="1534"/>
                    </a:lnTo>
                    <a:lnTo>
                      <a:pt x="2126" y="1520"/>
                    </a:lnTo>
                    <a:lnTo>
                      <a:pt x="2130" y="1514"/>
                    </a:lnTo>
                    <a:lnTo>
                      <a:pt x="2138" y="1500"/>
                    </a:lnTo>
                    <a:lnTo>
                      <a:pt x="2148" y="1484"/>
                    </a:lnTo>
                    <a:lnTo>
                      <a:pt x="2150" y="1478"/>
                    </a:lnTo>
                    <a:lnTo>
                      <a:pt x="2152" y="1470"/>
                    </a:lnTo>
                    <a:lnTo>
                      <a:pt x="2152" y="1466"/>
                    </a:lnTo>
                    <a:lnTo>
                      <a:pt x="2150" y="1460"/>
                    </a:lnTo>
                    <a:lnTo>
                      <a:pt x="2148" y="1454"/>
                    </a:lnTo>
                    <a:lnTo>
                      <a:pt x="2146" y="1448"/>
                    </a:lnTo>
                    <a:lnTo>
                      <a:pt x="2148" y="1444"/>
                    </a:lnTo>
                    <a:lnTo>
                      <a:pt x="2150" y="1438"/>
                    </a:lnTo>
                    <a:lnTo>
                      <a:pt x="2148" y="1432"/>
                    </a:lnTo>
                    <a:lnTo>
                      <a:pt x="2146" y="1426"/>
                    </a:lnTo>
                    <a:lnTo>
                      <a:pt x="2140" y="1412"/>
                    </a:lnTo>
                    <a:lnTo>
                      <a:pt x="2126" y="1378"/>
                    </a:lnTo>
                    <a:lnTo>
                      <a:pt x="2122" y="1366"/>
                    </a:lnTo>
                    <a:lnTo>
                      <a:pt x="2124" y="1360"/>
                    </a:lnTo>
                    <a:lnTo>
                      <a:pt x="2128" y="1354"/>
                    </a:lnTo>
                    <a:lnTo>
                      <a:pt x="2136" y="1346"/>
                    </a:lnTo>
                    <a:lnTo>
                      <a:pt x="2150" y="1338"/>
                    </a:lnTo>
                    <a:lnTo>
                      <a:pt x="2154" y="1334"/>
                    </a:lnTo>
                    <a:lnTo>
                      <a:pt x="2160" y="1330"/>
                    </a:lnTo>
                    <a:lnTo>
                      <a:pt x="2162" y="1326"/>
                    </a:lnTo>
                    <a:lnTo>
                      <a:pt x="2160" y="1322"/>
                    </a:lnTo>
                    <a:lnTo>
                      <a:pt x="2154" y="1322"/>
                    </a:lnTo>
                    <a:lnTo>
                      <a:pt x="2140" y="1322"/>
                    </a:lnTo>
                    <a:lnTo>
                      <a:pt x="2128" y="1322"/>
                    </a:lnTo>
                    <a:lnTo>
                      <a:pt x="2118" y="1322"/>
                    </a:lnTo>
                    <a:lnTo>
                      <a:pt x="2114" y="1320"/>
                    </a:lnTo>
                    <a:lnTo>
                      <a:pt x="2110" y="1314"/>
                    </a:lnTo>
                    <a:lnTo>
                      <a:pt x="2106" y="1308"/>
                    </a:lnTo>
                    <a:lnTo>
                      <a:pt x="2098" y="1296"/>
                    </a:lnTo>
                    <a:lnTo>
                      <a:pt x="2096" y="1294"/>
                    </a:lnTo>
                    <a:lnTo>
                      <a:pt x="2096" y="1292"/>
                    </a:lnTo>
                    <a:lnTo>
                      <a:pt x="2100" y="1288"/>
                    </a:lnTo>
                    <a:lnTo>
                      <a:pt x="2106" y="1286"/>
                    </a:lnTo>
                    <a:lnTo>
                      <a:pt x="2120" y="1278"/>
                    </a:lnTo>
                    <a:lnTo>
                      <a:pt x="2126" y="1276"/>
                    </a:lnTo>
                    <a:lnTo>
                      <a:pt x="2138" y="1266"/>
                    </a:lnTo>
                    <a:lnTo>
                      <a:pt x="2146" y="1258"/>
                    </a:lnTo>
                    <a:lnTo>
                      <a:pt x="2152" y="1254"/>
                    </a:lnTo>
                    <a:lnTo>
                      <a:pt x="2158" y="1252"/>
                    </a:lnTo>
                    <a:lnTo>
                      <a:pt x="2158" y="1254"/>
                    </a:lnTo>
                    <a:lnTo>
                      <a:pt x="2160" y="1254"/>
                    </a:lnTo>
                    <a:lnTo>
                      <a:pt x="2158" y="1260"/>
                    </a:lnTo>
                    <a:lnTo>
                      <a:pt x="2156" y="1266"/>
                    </a:lnTo>
                    <a:lnTo>
                      <a:pt x="2154" y="1272"/>
                    </a:lnTo>
                    <a:lnTo>
                      <a:pt x="2158" y="1278"/>
                    </a:lnTo>
                    <a:lnTo>
                      <a:pt x="2162" y="1280"/>
                    </a:lnTo>
                    <a:lnTo>
                      <a:pt x="2166" y="1282"/>
                    </a:lnTo>
                    <a:lnTo>
                      <a:pt x="2180" y="1280"/>
                    </a:lnTo>
                    <a:lnTo>
                      <a:pt x="2194" y="1274"/>
                    </a:lnTo>
                    <a:lnTo>
                      <a:pt x="2202" y="1274"/>
                    </a:lnTo>
                    <a:lnTo>
                      <a:pt x="2208" y="1276"/>
                    </a:lnTo>
                    <a:lnTo>
                      <a:pt x="2214" y="1278"/>
                    </a:lnTo>
                    <a:lnTo>
                      <a:pt x="2220" y="1284"/>
                    </a:lnTo>
                    <a:lnTo>
                      <a:pt x="2224" y="1290"/>
                    </a:lnTo>
                    <a:lnTo>
                      <a:pt x="2228" y="1294"/>
                    </a:lnTo>
                    <a:lnTo>
                      <a:pt x="2230" y="1306"/>
                    </a:lnTo>
                    <a:lnTo>
                      <a:pt x="2230" y="1320"/>
                    </a:lnTo>
                    <a:lnTo>
                      <a:pt x="2230" y="1332"/>
                    </a:lnTo>
                    <a:lnTo>
                      <a:pt x="2228" y="1348"/>
                    </a:lnTo>
                    <a:lnTo>
                      <a:pt x="2224" y="1362"/>
                    </a:lnTo>
                    <a:lnTo>
                      <a:pt x="2222" y="1366"/>
                    </a:lnTo>
                    <a:lnTo>
                      <a:pt x="2224" y="1368"/>
                    </a:lnTo>
                    <a:lnTo>
                      <a:pt x="2226" y="1370"/>
                    </a:lnTo>
                    <a:lnTo>
                      <a:pt x="2228" y="1370"/>
                    </a:lnTo>
                    <a:lnTo>
                      <a:pt x="2232" y="1370"/>
                    </a:lnTo>
                    <a:lnTo>
                      <a:pt x="2240" y="1370"/>
                    </a:lnTo>
                    <a:lnTo>
                      <a:pt x="2248" y="1366"/>
                    </a:lnTo>
                    <a:lnTo>
                      <a:pt x="2252" y="1364"/>
                    </a:lnTo>
                    <a:lnTo>
                      <a:pt x="2264" y="1356"/>
                    </a:lnTo>
                    <a:lnTo>
                      <a:pt x="2274" y="1346"/>
                    </a:lnTo>
                    <a:lnTo>
                      <a:pt x="2278" y="1340"/>
                    </a:lnTo>
                    <a:lnTo>
                      <a:pt x="2276" y="1334"/>
                    </a:lnTo>
                    <a:lnTo>
                      <a:pt x="2264" y="1308"/>
                    </a:lnTo>
                    <a:lnTo>
                      <a:pt x="2260" y="1296"/>
                    </a:lnTo>
                    <a:lnTo>
                      <a:pt x="2260" y="1284"/>
                    </a:lnTo>
                    <a:lnTo>
                      <a:pt x="2260" y="1280"/>
                    </a:lnTo>
                    <a:lnTo>
                      <a:pt x="2260" y="1268"/>
                    </a:lnTo>
                    <a:lnTo>
                      <a:pt x="2256" y="1256"/>
                    </a:lnTo>
                    <a:lnTo>
                      <a:pt x="2254" y="1250"/>
                    </a:lnTo>
                    <a:lnTo>
                      <a:pt x="2252" y="1244"/>
                    </a:lnTo>
                    <a:lnTo>
                      <a:pt x="2256" y="1238"/>
                    </a:lnTo>
                    <a:lnTo>
                      <a:pt x="2266" y="1228"/>
                    </a:lnTo>
                    <a:lnTo>
                      <a:pt x="2274" y="1220"/>
                    </a:lnTo>
                    <a:lnTo>
                      <a:pt x="2280" y="1216"/>
                    </a:lnTo>
                    <a:lnTo>
                      <a:pt x="2286" y="1214"/>
                    </a:lnTo>
                    <a:lnTo>
                      <a:pt x="2290" y="1216"/>
                    </a:lnTo>
                    <a:lnTo>
                      <a:pt x="2292" y="1218"/>
                    </a:lnTo>
                    <a:lnTo>
                      <a:pt x="2292" y="1222"/>
                    </a:lnTo>
                    <a:lnTo>
                      <a:pt x="2294" y="1224"/>
                    </a:lnTo>
                    <a:lnTo>
                      <a:pt x="2304" y="1224"/>
                    </a:lnTo>
                    <a:lnTo>
                      <a:pt x="2310" y="1222"/>
                    </a:lnTo>
                    <a:lnTo>
                      <a:pt x="2314" y="1218"/>
                    </a:lnTo>
                    <a:lnTo>
                      <a:pt x="2320" y="1216"/>
                    </a:lnTo>
                    <a:lnTo>
                      <a:pt x="2326" y="1218"/>
                    </a:lnTo>
                    <a:lnTo>
                      <a:pt x="2332" y="1220"/>
                    </a:lnTo>
                    <a:lnTo>
                      <a:pt x="2338" y="1222"/>
                    </a:lnTo>
                    <a:lnTo>
                      <a:pt x="2344" y="1218"/>
                    </a:lnTo>
                    <a:lnTo>
                      <a:pt x="2362" y="1200"/>
                    </a:lnTo>
                    <a:lnTo>
                      <a:pt x="2374" y="1188"/>
                    </a:lnTo>
                    <a:lnTo>
                      <a:pt x="2382" y="1180"/>
                    </a:lnTo>
                    <a:lnTo>
                      <a:pt x="2392" y="1168"/>
                    </a:lnTo>
                    <a:lnTo>
                      <a:pt x="2422" y="1132"/>
                    </a:lnTo>
                    <a:lnTo>
                      <a:pt x="2430" y="1118"/>
                    </a:lnTo>
                    <a:lnTo>
                      <a:pt x="2442" y="1094"/>
                    </a:lnTo>
                    <a:lnTo>
                      <a:pt x="2446" y="1086"/>
                    </a:lnTo>
                    <a:lnTo>
                      <a:pt x="2446" y="1078"/>
                    </a:lnTo>
                    <a:lnTo>
                      <a:pt x="2446" y="1056"/>
                    </a:lnTo>
                    <a:lnTo>
                      <a:pt x="2448" y="1040"/>
                    </a:lnTo>
                    <a:lnTo>
                      <a:pt x="2454" y="996"/>
                    </a:lnTo>
                    <a:lnTo>
                      <a:pt x="2456" y="980"/>
                    </a:lnTo>
                    <a:lnTo>
                      <a:pt x="2456" y="978"/>
                    </a:lnTo>
                    <a:lnTo>
                      <a:pt x="2454" y="970"/>
                    </a:lnTo>
                    <a:lnTo>
                      <a:pt x="2450" y="964"/>
                    </a:lnTo>
                    <a:lnTo>
                      <a:pt x="2442" y="956"/>
                    </a:lnTo>
                    <a:lnTo>
                      <a:pt x="2436" y="952"/>
                    </a:lnTo>
                    <a:lnTo>
                      <a:pt x="2430" y="954"/>
                    </a:lnTo>
                    <a:lnTo>
                      <a:pt x="2414" y="964"/>
                    </a:lnTo>
                    <a:lnTo>
                      <a:pt x="2406" y="968"/>
                    </a:lnTo>
                    <a:lnTo>
                      <a:pt x="2400" y="966"/>
                    </a:lnTo>
                    <a:lnTo>
                      <a:pt x="2394" y="964"/>
                    </a:lnTo>
                    <a:lnTo>
                      <a:pt x="2388" y="958"/>
                    </a:lnTo>
                    <a:lnTo>
                      <a:pt x="2384" y="952"/>
                    </a:lnTo>
                    <a:lnTo>
                      <a:pt x="2382" y="948"/>
                    </a:lnTo>
                    <a:lnTo>
                      <a:pt x="2378" y="942"/>
                    </a:lnTo>
                    <a:lnTo>
                      <a:pt x="2372" y="940"/>
                    </a:lnTo>
                    <a:lnTo>
                      <a:pt x="2370" y="938"/>
                    </a:lnTo>
                    <a:lnTo>
                      <a:pt x="2372" y="936"/>
                    </a:lnTo>
                    <a:lnTo>
                      <a:pt x="2384" y="924"/>
                    </a:lnTo>
                    <a:lnTo>
                      <a:pt x="2402" y="906"/>
                    </a:lnTo>
                    <a:lnTo>
                      <a:pt x="2412" y="896"/>
                    </a:lnTo>
                    <a:lnTo>
                      <a:pt x="2420" y="888"/>
                    </a:lnTo>
                    <a:lnTo>
                      <a:pt x="2424" y="882"/>
                    </a:lnTo>
                    <a:lnTo>
                      <a:pt x="2426" y="876"/>
                    </a:lnTo>
                    <a:lnTo>
                      <a:pt x="2428" y="872"/>
                    </a:lnTo>
                    <a:lnTo>
                      <a:pt x="2432" y="866"/>
                    </a:lnTo>
                    <a:lnTo>
                      <a:pt x="2490" y="808"/>
                    </a:lnTo>
                    <a:lnTo>
                      <a:pt x="2496" y="804"/>
                    </a:lnTo>
                    <a:lnTo>
                      <a:pt x="2504" y="802"/>
                    </a:lnTo>
                    <a:lnTo>
                      <a:pt x="2506" y="802"/>
                    </a:lnTo>
                    <a:lnTo>
                      <a:pt x="2522" y="802"/>
                    </a:lnTo>
                    <a:lnTo>
                      <a:pt x="2556" y="802"/>
                    </a:lnTo>
                    <a:lnTo>
                      <a:pt x="2564" y="802"/>
                    </a:lnTo>
                    <a:lnTo>
                      <a:pt x="2570" y="800"/>
                    </a:lnTo>
                    <a:lnTo>
                      <a:pt x="2576" y="796"/>
                    </a:lnTo>
                    <a:lnTo>
                      <a:pt x="2584" y="794"/>
                    </a:lnTo>
                    <a:lnTo>
                      <a:pt x="2590" y="796"/>
                    </a:lnTo>
                    <a:lnTo>
                      <a:pt x="2604" y="800"/>
                    </a:lnTo>
                    <a:lnTo>
                      <a:pt x="2610" y="804"/>
                    </a:lnTo>
                    <a:lnTo>
                      <a:pt x="2612" y="810"/>
                    </a:lnTo>
                    <a:lnTo>
                      <a:pt x="2612" y="814"/>
                    </a:lnTo>
                    <a:lnTo>
                      <a:pt x="2614" y="818"/>
                    </a:lnTo>
                    <a:lnTo>
                      <a:pt x="2614" y="820"/>
                    </a:lnTo>
                    <a:lnTo>
                      <a:pt x="2618" y="820"/>
                    </a:lnTo>
                    <a:lnTo>
                      <a:pt x="2620" y="822"/>
                    </a:lnTo>
                    <a:lnTo>
                      <a:pt x="2654" y="814"/>
                    </a:lnTo>
                    <a:lnTo>
                      <a:pt x="2666" y="812"/>
                    </a:lnTo>
                    <a:lnTo>
                      <a:pt x="2668" y="812"/>
                    </a:lnTo>
                    <a:lnTo>
                      <a:pt x="2666" y="808"/>
                    </a:lnTo>
                    <a:lnTo>
                      <a:pt x="2664" y="802"/>
                    </a:lnTo>
                    <a:lnTo>
                      <a:pt x="2664" y="796"/>
                    </a:lnTo>
                    <a:lnTo>
                      <a:pt x="2668" y="782"/>
                    </a:lnTo>
                    <a:lnTo>
                      <a:pt x="2674" y="766"/>
                    </a:lnTo>
                    <a:lnTo>
                      <a:pt x="2678" y="752"/>
                    </a:lnTo>
                    <a:lnTo>
                      <a:pt x="2682" y="746"/>
                    </a:lnTo>
                    <a:lnTo>
                      <a:pt x="2688" y="740"/>
                    </a:lnTo>
                    <a:lnTo>
                      <a:pt x="2704" y="730"/>
                    </a:lnTo>
                    <a:lnTo>
                      <a:pt x="2710" y="726"/>
                    </a:lnTo>
                    <a:lnTo>
                      <a:pt x="2718" y="726"/>
                    </a:lnTo>
                    <a:lnTo>
                      <a:pt x="2742" y="732"/>
                    </a:lnTo>
                    <a:lnTo>
                      <a:pt x="2748" y="736"/>
                    </a:lnTo>
                    <a:lnTo>
                      <a:pt x="2754" y="742"/>
                    </a:lnTo>
                    <a:lnTo>
                      <a:pt x="2756" y="746"/>
                    </a:lnTo>
                    <a:lnTo>
                      <a:pt x="2758" y="750"/>
                    </a:lnTo>
                    <a:lnTo>
                      <a:pt x="2760" y="750"/>
                    </a:lnTo>
                    <a:lnTo>
                      <a:pt x="2762" y="750"/>
                    </a:lnTo>
                    <a:lnTo>
                      <a:pt x="2764" y="748"/>
                    </a:lnTo>
                    <a:lnTo>
                      <a:pt x="2774" y="740"/>
                    </a:lnTo>
                    <a:lnTo>
                      <a:pt x="2786" y="730"/>
                    </a:lnTo>
                    <a:lnTo>
                      <a:pt x="2812" y="710"/>
                    </a:lnTo>
                    <a:lnTo>
                      <a:pt x="2814" y="708"/>
                    </a:lnTo>
                    <a:lnTo>
                      <a:pt x="2816" y="708"/>
                    </a:lnTo>
                    <a:lnTo>
                      <a:pt x="2818" y="710"/>
                    </a:lnTo>
                    <a:lnTo>
                      <a:pt x="2818" y="714"/>
                    </a:lnTo>
                    <a:lnTo>
                      <a:pt x="2818" y="736"/>
                    </a:lnTo>
                    <a:lnTo>
                      <a:pt x="2816" y="744"/>
                    </a:lnTo>
                    <a:lnTo>
                      <a:pt x="2812" y="750"/>
                    </a:lnTo>
                    <a:lnTo>
                      <a:pt x="2794" y="768"/>
                    </a:lnTo>
                    <a:lnTo>
                      <a:pt x="2782" y="778"/>
                    </a:lnTo>
                    <a:lnTo>
                      <a:pt x="2776" y="780"/>
                    </a:lnTo>
                    <a:lnTo>
                      <a:pt x="2770" y="784"/>
                    </a:lnTo>
                    <a:lnTo>
                      <a:pt x="2764" y="790"/>
                    </a:lnTo>
                    <a:lnTo>
                      <a:pt x="2754" y="806"/>
                    </a:lnTo>
                    <a:lnTo>
                      <a:pt x="2744" y="818"/>
                    </a:lnTo>
                    <a:lnTo>
                      <a:pt x="2736" y="826"/>
                    </a:lnTo>
                    <a:lnTo>
                      <a:pt x="2724" y="838"/>
                    </a:lnTo>
                    <a:lnTo>
                      <a:pt x="2716" y="846"/>
                    </a:lnTo>
                    <a:lnTo>
                      <a:pt x="2710" y="850"/>
                    </a:lnTo>
                    <a:lnTo>
                      <a:pt x="2706" y="852"/>
                    </a:lnTo>
                    <a:lnTo>
                      <a:pt x="2702" y="854"/>
                    </a:lnTo>
                    <a:lnTo>
                      <a:pt x="2698" y="860"/>
                    </a:lnTo>
                    <a:lnTo>
                      <a:pt x="2684" y="904"/>
                    </a:lnTo>
                    <a:lnTo>
                      <a:pt x="2682" y="910"/>
                    </a:lnTo>
                    <a:lnTo>
                      <a:pt x="2682" y="918"/>
                    </a:lnTo>
                    <a:lnTo>
                      <a:pt x="2700" y="1020"/>
                    </a:lnTo>
                    <a:lnTo>
                      <a:pt x="2700" y="1022"/>
                    </a:lnTo>
                    <a:lnTo>
                      <a:pt x="2702" y="1024"/>
                    </a:lnTo>
                    <a:lnTo>
                      <a:pt x="2704" y="1024"/>
                    </a:lnTo>
                    <a:lnTo>
                      <a:pt x="2706" y="1022"/>
                    </a:lnTo>
                    <a:lnTo>
                      <a:pt x="2726" y="996"/>
                    </a:lnTo>
                    <a:lnTo>
                      <a:pt x="2734" y="984"/>
                    </a:lnTo>
                    <a:lnTo>
                      <a:pt x="2744" y="972"/>
                    </a:lnTo>
                    <a:lnTo>
                      <a:pt x="2746" y="966"/>
                    </a:lnTo>
                    <a:lnTo>
                      <a:pt x="2754" y="952"/>
                    </a:lnTo>
                    <a:lnTo>
                      <a:pt x="2756" y="948"/>
                    </a:lnTo>
                    <a:lnTo>
                      <a:pt x="2760" y="940"/>
                    </a:lnTo>
                    <a:lnTo>
                      <a:pt x="2766" y="936"/>
                    </a:lnTo>
                    <a:lnTo>
                      <a:pt x="2772" y="934"/>
                    </a:lnTo>
                    <a:lnTo>
                      <a:pt x="2776" y="928"/>
                    </a:lnTo>
                    <a:lnTo>
                      <a:pt x="2778" y="922"/>
                    </a:lnTo>
                    <a:lnTo>
                      <a:pt x="2778" y="918"/>
                    </a:lnTo>
                    <a:lnTo>
                      <a:pt x="2780" y="912"/>
                    </a:lnTo>
                    <a:lnTo>
                      <a:pt x="2784" y="906"/>
                    </a:lnTo>
                    <a:lnTo>
                      <a:pt x="2788" y="900"/>
                    </a:lnTo>
                    <a:lnTo>
                      <a:pt x="2790" y="894"/>
                    </a:lnTo>
                    <a:lnTo>
                      <a:pt x="2796" y="870"/>
                    </a:lnTo>
                    <a:lnTo>
                      <a:pt x="2798" y="856"/>
                    </a:lnTo>
                    <a:lnTo>
                      <a:pt x="2796" y="854"/>
                    </a:lnTo>
                    <a:lnTo>
                      <a:pt x="2790" y="852"/>
                    </a:lnTo>
                    <a:lnTo>
                      <a:pt x="2786" y="852"/>
                    </a:lnTo>
                    <a:lnTo>
                      <a:pt x="2784" y="852"/>
                    </a:lnTo>
                    <a:lnTo>
                      <a:pt x="2782" y="850"/>
                    </a:lnTo>
                    <a:lnTo>
                      <a:pt x="2782" y="848"/>
                    </a:lnTo>
                    <a:lnTo>
                      <a:pt x="2782" y="844"/>
                    </a:lnTo>
                    <a:lnTo>
                      <a:pt x="2796" y="810"/>
                    </a:lnTo>
                    <a:lnTo>
                      <a:pt x="2798" y="804"/>
                    </a:lnTo>
                    <a:lnTo>
                      <a:pt x="2804" y="798"/>
                    </a:lnTo>
                    <a:lnTo>
                      <a:pt x="2816" y="790"/>
                    </a:lnTo>
                    <a:lnTo>
                      <a:pt x="2820" y="786"/>
                    </a:lnTo>
                    <a:lnTo>
                      <a:pt x="2832" y="784"/>
                    </a:lnTo>
                    <a:lnTo>
                      <a:pt x="2838" y="784"/>
                    </a:lnTo>
                    <a:lnTo>
                      <a:pt x="2842" y="788"/>
                    </a:lnTo>
                    <a:lnTo>
                      <a:pt x="2844" y="790"/>
                    </a:lnTo>
                    <a:lnTo>
                      <a:pt x="2848" y="790"/>
                    </a:lnTo>
                    <a:lnTo>
                      <a:pt x="2854" y="788"/>
                    </a:lnTo>
                    <a:lnTo>
                      <a:pt x="2870" y="770"/>
                    </a:lnTo>
                    <a:lnTo>
                      <a:pt x="2874" y="768"/>
                    </a:lnTo>
                    <a:lnTo>
                      <a:pt x="2876" y="768"/>
                    </a:lnTo>
                    <a:lnTo>
                      <a:pt x="2880" y="768"/>
                    </a:lnTo>
                    <a:lnTo>
                      <a:pt x="2882" y="770"/>
                    </a:lnTo>
                    <a:lnTo>
                      <a:pt x="2900" y="788"/>
                    </a:lnTo>
                    <a:lnTo>
                      <a:pt x="2902" y="790"/>
                    </a:lnTo>
                    <a:lnTo>
                      <a:pt x="2906" y="790"/>
                    </a:lnTo>
                    <a:lnTo>
                      <a:pt x="2908" y="788"/>
                    </a:lnTo>
                    <a:lnTo>
                      <a:pt x="2908" y="786"/>
                    </a:lnTo>
                    <a:lnTo>
                      <a:pt x="2914" y="772"/>
                    </a:lnTo>
                    <a:lnTo>
                      <a:pt x="2918" y="766"/>
                    </a:lnTo>
                    <a:lnTo>
                      <a:pt x="2924" y="764"/>
                    </a:lnTo>
                    <a:lnTo>
                      <a:pt x="2928" y="764"/>
                    </a:lnTo>
                    <a:lnTo>
                      <a:pt x="2934" y="762"/>
                    </a:lnTo>
                    <a:lnTo>
                      <a:pt x="2940" y="758"/>
                    </a:lnTo>
                    <a:lnTo>
                      <a:pt x="2960" y="732"/>
                    </a:lnTo>
                    <a:lnTo>
                      <a:pt x="2966" y="726"/>
                    </a:lnTo>
                    <a:lnTo>
                      <a:pt x="2972" y="722"/>
                    </a:lnTo>
                    <a:lnTo>
                      <a:pt x="2996" y="708"/>
                    </a:lnTo>
                    <a:lnTo>
                      <a:pt x="3004" y="706"/>
                    </a:lnTo>
                    <a:lnTo>
                      <a:pt x="3012" y="706"/>
                    </a:lnTo>
                    <a:lnTo>
                      <a:pt x="3016" y="706"/>
                    </a:lnTo>
                    <a:lnTo>
                      <a:pt x="3024" y="706"/>
                    </a:lnTo>
                    <a:lnTo>
                      <a:pt x="3030" y="708"/>
                    </a:lnTo>
                    <a:lnTo>
                      <a:pt x="3036" y="712"/>
                    </a:lnTo>
                    <a:lnTo>
                      <a:pt x="3042" y="712"/>
                    </a:lnTo>
                    <a:lnTo>
                      <a:pt x="3044" y="710"/>
                    </a:lnTo>
                    <a:lnTo>
                      <a:pt x="3044" y="698"/>
                    </a:lnTo>
                    <a:lnTo>
                      <a:pt x="3044" y="694"/>
                    </a:lnTo>
                    <a:lnTo>
                      <a:pt x="3040" y="678"/>
                    </a:lnTo>
                    <a:lnTo>
                      <a:pt x="3036" y="664"/>
                    </a:lnTo>
                    <a:lnTo>
                      <a:pt x="3032" y="656"/>
                    </a:lnTo>
                    <a:lnTo>
                      <a:pt x="3028" y="650"/>
                    </a:lnTo>
                    <a:lnTo>
                      <a:pt x="3020" y="642"/>
                    </a:lnTo>
                    <a:lnTo>
                      <a:pt x="3018" y="640"/>
                    </a:lnTo>
                    <a:lnTo>
                      <a:pt x="3018" y="638"/>
                    </a:lnTo>
                    <a:lnTo>
                      <a:pt x="3018" y="634"/>
                    </a:lnTo>
                    <a:lnTo>
                      <a:pt x="3022" y="634"/>
                    </a:lnTo>
                    <a:lnTo>
                      <a:pt x="3026" y="630"/>
                    </a:lnTo>
                    <a:lnTo>
                      <a:pt x="3040" y="624"/>
                    </a:lnTo>
                    <a:lnTo>
                      <a:pt x="3046" y="620"/>
                    </a:lnTo>
                    <a:close/>
                    <a:moveTo>
                      <a:pt x="420" y="930"/>
                    </a:moveTo>
                    <a:lnTo>
                      <a:pt x="420" y="930"/>
                    </a:lnTo>
                    <a:lnTo>
                      <a:pt x="414" y="924"/>
                    </a:lnTo>
                    <a:lnTo>
                      <a:pt x="410" y="920"/>
                    </a:lnTo>
                    <a:lnTo>
                      <a:pt x="414" y="924"/>
                    </a:lnTo>
                    <a:lnTo>
                      <a:pt x="420" y="930"/>
                    </a:lnTo>
                    <a:close/>
                    <a:moveTo>
                      <a:pt x="938" y="1244"/>
                    </a:moveTo>
                    <a:lnTo>
                      <a:pt x="938" y="1244"/>
                    </a:lnTo>
                    <a:lnTo>
                      <a:pt x="934" y="1238"/>
                    </a:lnTo>
                    <a:lnTo>
                      <a:pt x="928" y="1236"/>
                    </a:lnTo>
                    <a:lnTo>
                      <a:pt x="924" y="1234"/>
                    </a:lnTo>
                    <a:lnTo>
                      <a:pt x="914" y="1234"/>
                    </a:lnTo>
                    <a:lnTo>
                      <a:pt x="902" y="1238"/>
                    </a:lnTo>
                    <a:lnTo>
                      <a:pt x="896" y="1240"/>
                    </a:lnTo>
                    <a:lnTo>
                      <a:pt x="890" y="1242"/>
                    </a:lnTo>
                    <a:lnTo>
                      <a:pt x="882" y="1244"/>
                    </a:lnTo>
                    <a:lnTo>
                      <a:pt x="878" y="1244"/>
                    </a:lnTo>
                    <a:lnTo>
                      <a:pt x="864" y="1244"/>
                    </a:lnTo>
                    <a:lnTo>
                      <a:pt x="852" y="1240"/>
                    </a:lnTo>
                    <a:lnTo>
                      <a:pt x="848" y="1238"/>
                    </a:lnTo>
                    <a:lnTo>
                      <a:pt x="836" y="1234"/>
                    </a:lnTo>
                    <a:lnTo>
                      <a:pt x="822" y="1234"/>
                    </a:lnTo>
                    <a:lnTo>
                      <a:pt x="800" y="1234"/>
                    </a:lnTo>
                    <a:lnTo>
                      <a:pt x="786" y="1234"/>
                    </a:lnTo>
                    <a:lnTo>
                      <a:pt x="774" y="1234"/>
                    </a:lnTo>
                    <a:lnTo>
                      <a:pt x="770" y="1234"/>
                    </a:lnTo>
                    <a:lnTo>
                      <a:pt x="764" y="1236"/>
                    </a:lnTo>
                    <a:lnTo>
                      <a:pt x="758" y="1238"/>
                    </a:lnTo>
                    <a:lnTo>
                      <a:pt x="746" y="1248"/>
                    </a:lnTo>
                    <a:lnTo>
                      <a:pt x="740" y="1250"/>
                    </a:lnTo>
                    <a:lnTo>
                      <a:pt x="734" y="1250"/>
                    </a:lnTo>
                    <a:lnTo>
                      <a:pt x="728" y="1248"/>
                    </a:lnTo>
                    <a:lnTo>
                      <a:pt x="722" y="1244"/>
                    </a:lnTo>
                    <a:lnTo>
                      <a:pt x="716" y="1240"/>
                    </a:lnTo>
                    <a:lnTo>
                      <a:pt x="702" y="1236"/>
                    </a:lnTo>
                    <a:lnTo>
                      <a:pt x="696" y="1232"/>
                    </a:lnTo>
                    <a:lnTo>
                      <a:pt x="694" y="1226"/>
                    </a:lnTo>
                    <a:lnTo>
                      <a:pt x="694" y="1222"/>
                    </a:lnTo>
                    <a:lnTo>
                      <a:pt x="696" y="1214"/>
                    </a:lnTo>
                    <a:lnTo>
                      <a:pt x="700" y="1208"/>
                    </a:lnTo>
                    <a:lnTo>
                      <a:pt x="708" y="1200"/>
                    </a:lnTo>
                    <a:lnTo>
                      <a:pt x="714" y="1194"/>
                    </a:lnTo>
                    <a:lnTo>
                      <a:pt x="714" y="1186"/>
                    </a:lnTo>
                    <a:lnTo>
                      <a:pt x="714" y="1172"/>
                    </a:lnTo>
                    <a:lnTo>
                      <a:pt x="714" y="1166"/>
                    </a:lnTo>
                    <a:lnTo>
                      <a:pt x="718" y="1160"/>
                    </a:lnTo>
                    <a:lnTo>
                      <a:pt x="724" y="1156"/>
                    </a:lnTo>
                    <a:lnTo>
                      <a:pt x="728" y="1150"/>
                    </a:lnTo>
                    <a:lnTo>
                      <a:pt x="740" y="1142"/>
                    </a:lnTo>
                    <a:lnTo>
                      <a:pt x="746" y="1140"/>
                    </a:lnTo>
                    <a:lnTo>
                      <a:pt x="754" y="1136"/>
                    </a:lnTo>
                    <a:lnTo>
                      <a:pt x="760" y="1136"/>
                    </a:lnTo>
                    <a:lnTo>
                      <a:pt x="764" y="1136"/>
                    </a:lnTo>
                    <a:lnTo>
                      <a:pt x="772" y="1138"/>
                    </a:lnTo>
                    <a:lnTo>
                      <a:pt x="778" y="1140"/>
                    </a:lnTo>
                    <a:lnTo>
                      <a:pt x="780" y="1146"/>
                    </a:lnTo>
                    <a:lnTo>
                      <a:pt x="778" y="1150"/>
                    </a:lnTo>
                    <a:lnTo>
                      <a:pt x="776" y="1152"/>
                    </a:lnTo>
                    <a:lnTo>
                      <a:pt x="776" y="1156"/>
                    </a:lnTo>
                    <a:lnTo>
                      <a:pt x="778" y="1160"/>
                    </a:lnTo>
                    <a:lnTo>
                      <a:pt x="786" y="1170"/>
                    </a:lnTo>
                    <a:lnTo>
                      <a:pt x="792" y="1172"/>
                    </a:lnTo>
                    <a:lnTo>
                      <a:pt x="800" y="1172"/>
                    </a:lnTo>
                    <a:lnTo>
                      <a:pt x="824" y="1158"/>
                    </a:lnTo>
                    <a:lnTo>
                      <a:pt x="832" y="1156"/>
                    </a:lnTo>
                    <a:lnTo>
                      <a:pt x="838" y="1158"/>
                    </a:lnTo>
                    <a:lnTo>
                      <a:pt x="862" y="1164"/>
                    </a:lnTo>
                    <a:lnTo>
                      <a:pt x="870" y="1166"/>
                    </a:lnTo>
                    <a:lnTo>
                      <a:pt x="874" y="1172"/>
                    </a:lnTo>
                    <a:lnTo>
                      <a:pt x="886" y="1188"/>
                    </a:lnTo>
                    <a:lnTo>
                      <a:pt x="888" y="1194"/>
                    </a:lnTo>
                    <a:lnTo>
                      <a:pt x="890" y="1200"/>
                    </a:lnTo>
                    <a:lnTo>
                      <a:pt x="892" y="1204"/>
                    </a:lnTo>
                    <a:lnTo>
                      <a:pt x="894" y="1210"/>
                    </a:lnTo>
                    <a:lnTo>
                      <a:pt x="900" y="1212"/>
                    </a:lnTo>
                    <a:lnTo>
                      <a:pt x="908" y="1214"/>
                    </a:lnTo>
                    <a:lnTo>
                      <a:pt x="912" y="1214"/>
                    </a:lnTo>
                    <a:lnTo>
                      <a:pt x="918" y="1216"/>
                    </a:lnTo>
                    <a:lnTo>
                      <a:pt x="924" y="1218"/>
                    </a:lnTo>
                    <a:lnTo>
                      <a:pt x="932" y="1232"/>
                    </a:lnTo>
                    <a:lnTo>
                      <a:pt x="936" y="1236"/>
                    </a:lnTo>
                    <a:lnTo>
                      <a:pt x="938" y="1244"/>
                    </a:lnTo>
                    <a:close/>
                    <a:moveTo>
                      <a:pt x="1094" y="1156"/>
                    </a:moveTo>
                    <a:lnTo>
                      <a:pt x="1094" y="1156"/>
                    </a:lnTo>
                    <a:lnTo>
                      <a:pt x="1078" y="1156"/>
                    </a:lnTo>
                    <a:lnTo>
                      <a:pt x="1074" y="1156"/>
                    </a:lnTo>
                    <a:lnTo>
                      <a:pt x="1068" y="1156"/>
                    </a:lnTo>
                    <a:lnTo>
                      <a:pt x="1062" y="1160"/>
                    </a:lnTo>
                    <a:lnTo>
                      <a:pt x="1058" y="1166"/>
                    </a:lnTo>
                    <a:lnTo>
                      <a:pt x="1058" y="1172"/>
                    </a:lnTo>
                    <a:lnTo>
                      <a:pt x="1064" y="1196"/>
                    </a:lnTo>
                    <a:lnTo>
                      <a:pt x="1068" y="1204"/>
                    </a:lnTo>
                    <a:lnTo>
                      <a:pt x="1072" y="1210"/>
                    </a:lnTo>
                    <a:lnTo>
                      <a:pt x="1080" y="1218"/>
                    </a:lnTo>
                    <a:lnTo>
                      <a:pt x="1084" y="1224"/>
                    </a:lnTo>
                    <a:lnTo>
                      <a:pt x="1086" y="1232"/>
                    </a:lnTo>
                    <a:lnTo>
                      <a:pt x="1086" y="1256"/>
                    </a:lnTo>
                    <a:lnTo>
                      <a:pt x="1086" y="1264"/>
                    </a:lnTo>
                    <a:lnTo>
                      <a:pt x="1080" y="1266"/>
                    </a:lnTo>
                    <a:lnTo>
                      <a:pt x="1020" y="1278"/>
                    </a:lnTo>
                    <a:lnTo>
                      <a:pt x="1014" y="1278"/>
                    </a:lnTo>
                    <a:lnTo>
                      <a:pt x="1010" y="1276"/>
                    </a:lnTo>
                    <a:lnTo>
                      <a:pt x="1006" y="1274"/>
                    </a:lnTo>
                    <a:lnTo>
                      <a:pt x="1002" y="1278"/>
                    </a:lnTo>
                    <a:lnTo>
                      <a:pt x="998" y="1280"/>
                    </a:lnTo>
                    <a:lnTo>
                      <a:pt x="990" y="1282"/>
                    </a:lnTo>
                    <a:lnTo>
                      <a:pt x="982" y="1284"/>
                    </a:lnTo>
                    <a:lnTo>
                      <a:pt x="976" y="1284"/>
                    </a:lnTo>
                    <a:lnTo>
                      <a:pt x="972" y="1284"/>
                    </a:lnTo>
                    <a:lnTo>
                      <a:pt x="962" y="1278"/>
                    </a:lnTo>
                    <a:lnTo>
                      <a:pt x="958" y="1272"/>
                    </a:lnTo>
                    <a:lnTo>
                      <a:pt x="954" y="1268"/>
                    </a:lnTo>
                    <a:lnTo>
                      <a:pt x="954" y="1266"/>
                    </a:lnTo>
                    <a:lnTo>
                      <a:pt x="954" y="1264"/>
                    </a:lnTo>
                    <a:lnTo>
                      <a:pt x="960" y="1264"/>
                    </a:lnTo>
                    <a:lnTo>
                      <a:pt x="968" y="1262"/>
                    </a:lnTo>
                    <a:lnTo>
                      <a:pt x="976" y="1260"/>
                    </a:lnTo>
                    <a:lnTo>
                      <a:pt x="980" y="1256"/>
                    </a:lnTo>
                    <a:lnTo>
                      <a:pt x="986" y="1256"/>
                    </a:lnTo>
                    <a:lnTo>
                      <a:pt x="992" y="1258"/>
                    </a:lnTo>
                    <a:lnTo>
                      <a:pt x="996" y="1264"/>
                    </a:lnTo>
                    <a:lnTo>
                      <a:pt x="998" y="1268"/>
                    </a:lnTo>
                    <a:lnTo>
                      <a:pt x="998" y="1270"/>
                    </a:lnTo>
                    <a:lnTo>
                      <a:pt x="1002" y="1266"/>
                    </a:lnTo>
                    <a:lnTo>
                      <a:pt x="1004" y="1260"/>
                    </a:lnTo>
                    <a:lnTo>
                      <a:pt x="1012" y="1248"/>
                    </a:lnTo>
                    <a:lnTo>
                      <a:pt x="1022" y="1240"/>
                    </a:lnTo>
                    <a:lnTo>
                      <a:pt x="1024" y="1234"/>
                    </a:lnTo>
                    <a:lnTo>
                      <a:pt x="1024" y="1226"/>
                    </a:lnTo>
                    <a:lnTo>
                      <a:pt x="1010" y="1202"/>
                    </a:lnTo>
                    <a:lnTo>
                      <a:pt x="1002" y="1188"/>
                    </a:lnTo>
                    <a:lnTo>
                      <a:pt x="974" y="1152"/>
                    </a:lnTo>
                    <a:lnTo>
                      <a:pt x="970" y="1146"/>
                    </a:lnTo>
                    <a:lnTo>
                      <a:pt x="972" y="1138"/>
                    </a:lnTo>
                    <a:lnTo>
                      <a:pt x="984" y="1122"/>
                    </a:lnTo>
                    <a:lnTo>
                      <a:pt x="988" y="1118"/>
                    </a:lnTo>
                    <a:lnTo>
                      <a:pt x="994" y="1112"/>
                    </a:lnTo>
                    <a:lnTo>
                      <a:pt x="1000" y="1110"/>
                    </a:lnTo>
                    <a:lnTo>
                      <a:pt x="1006" y="1108"/>
                    </a:lnTo>
                    <a:lnTo>
                      <a:pt x="1012" y="1112"/>
                    </a:lnTo>
                    <a:lnTo>
                      <a:pt x="1018" y="1114"/>
                    </a:lnTo>
                    <a:lnTo>
                      <a:pt x="1026" y="1116"/>
                    </a:lnTo>
                    <a:lnTo>
                      <a:pt x="1048" y="1116"/>
                    </a:lnTo>
                    <a:lnTo>
                      <a:pt x="1064" y="1116"/>
                    </a:lnTo>
                    <a:lnTo>
                      <a:pt x="1078" y="1116"/>
                    </a:lnTo>
                    <a:lnTo>
                      <a:pt x="1084" y="1118"/>
                    </a:lnTo>
                    <a:lnTo>
                      <a:pt x="1090" y="1122"/>
                    </a:lnTo>
                    <a:lnTo>
                      <a:pt x="1110" y="1148"/>
                    </a:lnTo>
                    <a:lnTo>
                      <a:pt x="1112" y="1152"/>
                    </a:lnTo>
                    <a:lnTo>
                      <a:pt x="1112" y="1154"/>
                    </a:lnTo>
                    <a:lnTo>
                      <a:pt x="1110" y="1154"/>
                    </a:lnTo>
                    <a:lnTo>
                      <a:pt x="1108" y="1156"/>
                    </a:lnTo>
                    <a:lnTo>
                      <a:pt x="1094" y="1156"/>
                    </a:lnTo>
                    <a:close/>
                    <a:moveTo>
                      <a:pt x="1098" y="350"/>
                    </a:moveTo>
                    <a:lnTo>
                      <a:pt x="1098" y="350"/>
                    </a:lnTo>
                    <a:lnTo>
                      <a:pt x="1102" y="354"/>
                    </a:lnTo>
                    <a:lnTo>
                      <a:pt x="1106" y="358"/>
                    </a:lnTo>
                    <a:lnTo>
                      <a:pt x="1108" y="362"/>
                    </a:lnTo>
                    <a:lnTo>
                      <a:pt x="1112" y="366"/>
                    </a:lnTo>
                    <a:lnTo>
                      <a:pt x="1118" y="368"/>
                    </a:lnTo>
                    <a:lnTo>
                      <a:pt x="1124" y="372"/>
                    </a:lnTo>
                    <a:lnTo>
                      <a:pt x="1132" y="372"/>
                    </a:lnTo>
                    <a:lnTo>
                      <a:pt x="1156" y="372"/>
                    </a:lnTo>
                    <a:lnTo>
                      <a:pt x="1158" y="372"/>
                    </a:lnTo>
                    <a:lnTo>
                      <a:pt x="1160" y="370"/>
                    </a:lnTo>
                    <a:lnTo>
                      <a:pt x="1160" y="368"/>
                    </a:lnTo>
                    <a:lnTo>
                      <a:pt x="1158" y="366"/>
                    </a:lnTo>
                    <a:lnTo>
                      <a:pt x="1150" y="358"/>
                    </a:lnTo>
                    <a:lnTo>
                      <a:pt x="1146" y="352"/>
                    </a:lnTo>
                    <a:lnTo>
                      <a:pt x="1142" y="346"/>
                    </a:lnTo>
                    <a:lnTo>
                      <a:pt x="1128" y="302"/>
                    </a:lnTo>
                    <a:lnTo>
                      <a:pt x="1126" y="294"/>
                    </a:lnTo>
                    <a:lnTo>
                      <a:pt x="1128" y="286"/>
                    </a:lnTo>
                    <a:lnTo>
                      <a:pt x="1140" y="262"/>
                    </a:lnTo>
                    <a:lnTo>
                      <a:pt x="1148" y="248"/>
                    </a:lnTo>
                    <a:lnTo>
                      <a:pt x="1180" y="184"/>
                    </a:lnTo>
                    <a:lnTo>
                      <a:pt x="1184" y="178"/>
                    </a:lnTo>
                    <a:lnTo>
                      <a:pt x="1190" y="172"/>
                    </a:lnTo>
                    <a:lnTo>
                      <a:pt x="1216" y="152"/>
                    </a:lnTo>
                    <a:lnTo>
                      <a:pt x="1226" y="140"/>
                    </a:lnTo>
                    <a:lnTo>
                      <a:pt x="1238" y="124"/>
                    </a:lnTo>
                    <a:lnTo>
                      <a:pt x="1244" y="120"/>
                    </a:lnTo>
                    <a:lnTo>
                      <a:pt x="1250" y="116"/>
                    </a:lnTo>
                    <a:lnTo>
                      <a:pt x="1264" y="110"/>
                    </a:lnTo>
                    <a:lnTo>
                      <a:pt x="1278" y="104"/>
                    </a:lnTo>
                    <a:lnTo>
                      <a:pt x="1294" y="94"/>
                    </a:lnTo>
                    <a:lnTo>
                      <a:pt x="1306" y="84"/>
                    </a:lnTo>
                    <a:lnTo>
                      <a:pt x="1334" y="56"/>
                    </a:lnTo>
                    <a:lnTo>
                      <a:pt x="1338" y="50"/>
                    </a:lnTo>
                    <a:lnTo>
                      <a:pt x="1336" y="42"/>
                    </a:lnTo>
                    <a:lnTo>
                      <a:pt x="1334" y="38"/>
                    </a:lnTo>
                    <a:lnTo>
                      <a:pt x="1328" y="32"/>
                    </a:lnTo>
                    <a:lnTo>
                      <a:pt x="1322" y="30"/>
                    </a:lnTo>
                    <a:lnTo>
                      <a:pt x="1308" y="30"/>
                    </a:lnTo>
                    <a:lnTo>
                      <a:pt x="1302" y="32"/>
                    </a:lnTo>
                    <a:lnTo>
                      <a:pt x="1296" y="36"/>
                    </a:lnTo>
                    <a:lnTo>
                      <a:pt x="1286" y="44"/>
                    </a:lnTo>
                    <a:lnTo>
                      <a:pt x="1276" y="54"/>
                    </a:lnTo>
                    <a:lnTo>
                      <a:pt x="1270" y="58"/>
                    </a:lnTo>
                    <a:lnTo>
                      <a:pt x="1264" y="62"/>
                    </a:lnTo>
                    <a:lnTo>
                      <a:pt x="1250" y="66"/>
                    </a:lnTo>
                    <a:lnTo>
                      <a:pt x="1234" y="70"/>
                    </a:lnTo>
                    <a:lnTo>
                      <a:pt x="1220" y="70"/>
                    </a:lnTo>
                    <a:lnTo>
                      <a:pt x="1214" y="70"/>
                    </a:lnTo>
                    <a:lnTo>
                      <a:pt x="1208" y="74"/>
                    </a:lnTo>
                    <a:lnTo>
                      <a:pt x="1198" y="84"/>
                    </a:lnTo>
                    <a:lnTo>
                      <a:pt x="1188" y="94"/>
                    </a:lnTo>
                    <a:lnTo>
                      <a:pt x="1160" y="122"/>
                    </a:lnTo>
                    <a:lnTo>
                      <a:pt x="1146" y="132"/>
                    </a:lnTo>
                    <a:lnTo>
                      <a:pt x="1142" y="134"/>
                    </a:lnTo>
                    <a:lnTo>
                      <a:pt x="1136" y="140"/>
                    </a:lnTo>
                    <a:lnTo>
                      <a:pt x="1134" y="146"/>
                    </a:lnTo>
                    <a:lnTo>
                      <a:pt x="1134" y="160"/>
                    </a:lnTo>
                    <a:lnTo>
                      <a:pt x="1132" y="166"/>
                    </a:lnTo>
                    <a:lnTo>
                      <a:pt x="1128" y="170"/>
                    </a:lnTo>
                    <a:lnTo>
                      <a:pt x="1122" y="174"/>
                    </a:lnTo>
                    <a:lnTo>
                      <a:pt x="1116" y="178"/>
                    </a:lnTo>
                    <a:lnTo>
                      <a:pt x="1110" y="184"/>
                    </a:lnTo>
                    <a:lnTo>
                      <a:pt x="1100" y="200"/>
                    </a:lnTo>
                    <a:lnTo>
                      <a:pt x="1096" y="206"/>
                    </a:lnTo>
                    <a:lnTo>
                      <a:pt x="1096" y="214"/>
                    </a:lnTo>
                    <a:lnTo>
                      <a:pt x="1096" y="218"/>
                    </a:lnTo>
                    <a:lnTo>
                      <a:pt x="1094" y="226"/>
                    </a:lnTo>
                    <a:lnTo>
                      <a:pt x="1092" y="232"/>
                    </a:lnTo>
                    <a:lnTo>
                      <a:pt x="1090" y="238"/>
                    </a:lnTo>
                    <a:lnTo>
                      <a:pt x="1082" y="252"/>
                    </a:lnTo>
                    <a:lnTo>
                      <a:pt x="1080" y="258"/>
                    </a:lnTo>
                    <a:lnTo>
                      <a:pt x="1076" y="266"/>
                    </a:lnTo>
                    <a:lnTo>
                      <a:pt x="1076" y="272"/>
                    </a:lnTo>
                    <a:lnTo>
                      <a:pt x="1076" y="286"/>
                    </a:lnTo>
                    <a:lnTo>
                      <a:pt x="1074" y="294"/>
                    </a:lnTo>
                    <a:lnTo>
                      <a:pt x="1072" y="302"/>
                    </a:lnTo>
                    <a:lnTo>
                      <a:pt x="1070" y="306"/>
                    </a:lnTo>
                    <a:lnTo>
                      <a:pt x="1068" y="314"/>
                    </a:lnTo>
                    <a:lnTo>
                      <a:pt x="1068" y="322"/>
                    </a:lnTo>
                    <a:lnTo>
                      <a:pt x="1074" y="336"/>
                    </a:lnTo>
                    <a:lnTo>
                      <a:pt x="1078" y="342"/>
                    </a:lnTo>
                    <a:lnTo>
                      <a:pt x="1084" y="346"/>
                    </a:lnTo>
                    <a:lnTo>
                      <a:pt x="1098" y="350"/>
                    </a:lnTo>
                    <a:close/>
                    <a:moveTo>
                      <a:pt x="148" y="1002"/>
                    </a:moveTo>
                    <a:lnTo>
                      <a:pt x="148" y="1002"/>
                    </a:lnTo>
                    <a:lnTo>
                      <a:pt x="162" y="994"/>
                    </a:lnTo>
                    <a:lnTo>
                      <a:pt x="168" y="992"/>
                    </a:lnTo>
                    <a:lnTo>
                      <a:pt x="172" y="988"/>
                    </a:lnTo>
                    <a:lnTo>
                      <a:pt x="174" y="980"/>
                    </a:lnTo>
                    <a:lnTo>
                      <a:pt x="174" y="978"/>
                    </a:lnTo>
                    <a:lnTo>
                      <a:pt x="174" y="962"/>
                    </a:lnTo>
                    <a:lnTo>
                      <a:pt x="174" y="958"/>
                    </a:lnTo>
                    <a:lnTo>
                      <a:pt x="176" y="950"/>
                    </a:lnTo>
                    <a:lnTo>
                      <a:pt x="180" y="944"/>
                    </a:lnTo>
                    <a:lnTo>
                      <a:pt x="182" y="940"/>
                    </a:lnTo>
                    <a:lnTo>
                      <a:pt x="180" y="936"/>
                    </a:lnTo>
                    <a:lnTo>
                      <a:pt x="176" y="930"/>
                    </a:lnTo>
                    <a:lnTo>
                      <a:pt x="174" y="926"/>
                    </a:lnTo>
                    <a:lnTo>
                      <a:pt x="172" y="922"/>
                    </a:lnTo>
                    <a:lnTo>
                      <a:pt x="170" y="920"/>
                    </a:lnTo>
                    <a:lnTo>
                      <a:pt x="164" y="920"/>
                    </a:lnTo>
                    <a:lnTo>
                      <a:pt x="160" y="916"/>
                    </a:lnTo>
                    <a:lnTo>
                      <a:pt x="158" y="914"/>
                    </a:lnTo>
                    <a:lnTo>
                      <a:pt x="154" y="914"/>
                    </a:lnTo>
                    <a:lnTo>
                      <a:pt x="148" y="916"/>
                    </a:lnTo>
                    <a:lnTo>
                      <a:pt x="140" y="924"/>
                    </a:lnTo>
                    <a:lnTo>
                      <a:pt x="136" y="930"/>
                    </a:lnTo>
                    <a:lnTo>
                      <a:pt x="134" y="936"/>
                    </a:lnTo>
                    <a:lnTo>
                      <a:pt x="132" y="938"/>
                    </a:lnTo>
                    <a:lnTo>
                      <a:pt x="126" y="940"/>
                    </a:lnTo>
                    <a:lnTo>
                      <a:pt x="124" y="940"/>
                    </a:lnTo>
                    <a:lnTo>
                      <a:pt x="120" y="940"/>
                    </a:lnTo>
                    <a:lnTo>
                      <a:pt x="118" y="942"/>
                    </a:lnTo>
                    <a:lnTo>
                      <a:pt x="118" y="944"/>
                    </a:lnTo>
                    <a:lnTo>
                      <a:pt x="118" y="948"/>
                    </a:lnTo>
                    <a:lnTo>
                      <a:pt x="122" y="952"/>
                    </a:lnTo>
                    <a:lnTo>
                      <a:pt x="122" y="958"/>
                    </a:lnTo>
                    <a:lnTo>
                      <a:pt x="120" y="960"/>
                    </a:lnTo>
                    <a:lnTo>
                      <a:pt x="118" y="960"/>
                    </a:lnTo>
                    <a:lnTo>
                      <a:pt x="120" y="964"/>
                    </a:lnTo>
                    <a:lnTo>
                      <a:pt x="124" y="970"/>
                    </a:lnTo>
                    <a:lnTo>
                      <a:pt x="124" y="974"/>
                    </a:lnTo>
                    <a:lnTo>
                      <a:pt x="124" y="978"/>
                    </a:lnTo>
                    <a:lnTo>
                      <a:pt x="120" y="984"/>
                    </a:lnTo>
                    <a:lnTo>
                      <a:pt x="116" y="988"/>
                    </a:lnTo>
                    <a:lnTo>
                      <a:pt x="116" y="994"/>
                    </a:lnTo>
                    <a:lnTo>
                      <a:pt x="116" y="1004"/>
                    </a:lnTo>
                    <a:lnTo>
                      <a:pt x="116" y="1008"/>
                    </a:lnTo>
                    <a:lnTo>
                      <a:pt x="120" y="1012"/>
                    </a:lnTo>
                    <a:lnTo>
                      <a:pt x="126" y="1016"/>
                    </a:lnTo>
                    <a:lnTo>
                      <a:pt x="132" y="1014"/>
                    </a:lnTo>
                    <a:lnTo>
                      <a:pt x="148" y="1002"/>
                    </a:lnTo>
                    <a:close/>
                    <a:moveTo>
                      <a:pt x="1506" y="1812"/>
                    </a:moveTo>
                    <a:lnTo>
                      <a:pt x="1506" y="1812"/>
                    </a:lnTo>
                    <a:lnTo>
                      <a:pt x="1506" y="1828"/>
                    </a:lnTo>
                    <a:lnTo>
                      <a:pt x="1506" y="1832"/>
                    </a:lnTo>
                    <a:lnTo>
                      <a:pt x="1508" y="1836"/>
                    </a:lnTo>
                    <a:lnTo>
                      <a:pt x="1510" y="1838"/>
                    </a:lnTo>
                    <a:lnTo>
                      <a:pt x="1512" y="1840"/>
                    </a:lnTo>
                    <a:lnTo>
                      <a:pt x="1514" y="1840"/>
                    </a:lnTo>
                    <a:lnTo>
                      <a:pt x="1518" y="1840"/>
                    </a:lnTo>
                    <a:lnTo>
                      <a:pt x="1524" y="1838"/>
                    </a:lnTo>
                    <a:lnTo>
                      <a:pt x="1530" y="1834"/>
                    </a:lnTo>
                    <a:lnTo>
                      <a:pt x="1532" y="1828"/>
                    </a:lnTo>
                    <a:lnTo>
                      <a:pt x="1532" y="1822"/>
                    </a:lnTo>
                    <a:lnTo>
                      <a:pt x="1530" y="1816"/>
                    </a:lnTo>
                    <a:lnTo>
                      <a:pt x="1514" y="1806"/>
                    </a:lnTo>
                    <a:lnTo>
                      <a:pt x="1510" y="1804"/>
                    </a:lnTo>
                    <a:lnTo>
                      <a:pt x="1508" y="1804"/>
                    </a:lnTo>
                    <a:lnTo>
                      <a:pt x="1508" y="1806"/>
                    </a:lnTo>
                    <a:lnTo>
                      <a:pt x="1506" y="1808"/>
                    </a:lnTo>
                    <a:lnTo>
                      <a:pt x="1506" y="1812"/>
                    </a:lnTo>
                    <a:close/>
                    <a:moveTo>
                      <a:pt x="1910" y="1994"/>
                    </a:moveTo>
                    <a:lnTo>
                      <a:pt x="1910" y="1994"/>
                    </a:lnTo>
                    <a:lnTo>
                      <a:pt x="1904" y="1980"/>
                    </a:lnTo>
                    <a:lnTo>
                      <a:pt x="1892" y="1964"/>
                    </a:lnTo>
                    <a:lnTo>
                      <a:pt x="1884" y="1952"/>
                    </a:lnTo>
                    <a:lnTo>
                      <a:pt x="1872" y="1942"/>
                    </a:lnTo>
                    <a:lnTo>
                      <a:pt x="1846" y="1914"/>
                    </a:lnTo>
                    <a:lnTo>
                      <a:pt x="1832" y="1904"/>
                    </a:lnTo>
                    <a:lnTo>
                      <a:pt x="1826" y="1902"/>
                    </a:lnTo>
                    <a:lnTo>
                      <a:pt x="1812" y="1896"/>
                    </a:lnTo>
                    <a:lnTo>
                      <a:pt x="1808" y="1892"/>
                    </a:lnTo>
                    <a:lnTo>
                      <a:pt x="1800" y="1888"/>
                    </a:lnTo>
                    <a:lnTo>
                      <a:pt x="1796" y="1882"/>
                    </a:lnTo>
                    <a:lnTo>
                      <a:pt x="1784" y="1866"/>
                    </a:lnTo>
                    <a:lnTo>
                      <a:pt x="1780" y="1862"/>
                    </a:lnTo>
                    <a:lnTo>
                      <a:pt x="1772" y="1860"/>
                    </a:lnTo>
                    <a:lnTo>
                      <a:pt x="1768" y="1860"/>
                    </a:lnTo>
                    <a:lnTo>
                      <a:pt x="1766" y="1860"/>
                    </a:lnTo>
                    <a:lnTo>
                      <a:pt x="1764" y="1862"/>
                    </a:lnTo>
                    <a:lnTo>
                      <a:pt x="1762" y="1864"/>
                    </a:lnTo>
                    <a:lnTo>
                      <a:pt x="1762" y="1868"/>
                    </a:lnTo>
                    <a:lnTo>
                      <a:pt x="1768" y="1890"/>
                    </a:lnTo>
                    <a:lnTo>
                      <a:pt x="1772" y="1898"/>
                    </a:lnTo>
                    <a:lnTo>
                      <a:pt x="1776" y="1904"/>
                    </a:lnTo>
                    <a:lnTo>
                      <a:pt x="1784" y="1912"/>
                    </a:lnTo>
                    <a:lnTo>
                      <a:pt x="1796" y="1924"/>
                    </a:lnTo>
                    <a:lnTo>
                      <a:pt x="1804" y="1932"/>
                    </a:lnTo>
                    <a:lnTo>
                      <a:pt x="1814" y="1942"/>
                    </a:lnTo>
                    <a:lnTo>
                      <a:pt x="1824" y="1956"/>
                    </a:lnTo>
                    <a:lnTo>
                      <a:pt x="1836" y="1980"/>
                    </a:lnTo>
                    <a:lnTo>
                      <a:pt x="1840" y="1986"/>
                    </a:lnTo>
                    <a:lnTo>
                      <a:pt x="1846" y="1992"/>
                    </a:lnTo>
                    <a:lnTo>
                      <a:pt x="1862" y="2002"/>
                    </a:lnTo>
                    <a:lnTo>
                      <a:pt x="1876" y="2012"/>
                    </a:lnTo>
                    <a:lnTo>
                      <a:pt x="1892" y="2022"/>
                    </a:lnTo>
                    <a:lnTo>
                      <a:pt x="1898" y="2024"/>
                    </a:lnTo>
                    <a:lnTo>
                      <a:pt x="1906" y="2022"/>
                    </a:lnTo>
                    <a:lnTo>
                      <a:pt x="1910" y="2020"/>
                    </a:lnTo>
                    <a:lnTo>
                      <a:pt x="1916" y="2016"/>
                    </a:lnTo>
                    <a:lnTo>
                      <a:pt x="1916" y="2008"/>
                    </a:lnTo>
                    <a:lnTo>
                      <a:pt x="1910" y="1994"/>
                    </a:lnTo>
                    <a:close/>
                    <a:moveTo>
                      <a:pt x="1004" y="2148"/>
                    </a:moveTo>
                    <a:lnTo>
                      <a:pt x="1004" y="2148"/>
                    </a:lnTo>
                    <a:lnTo>
                      <a:pt x="998" y="2154"/>
                    </a:lnTo>
                    <a:lnTo>
                      <a:pt x="994" y="2160"/>
                    </a:lnTo>
                    <a:lnTo>
                      <a:pt x="982" y="2176"/>
                    </a:lnTo>
                    <a:lnTo>
                      <a:pt x="978" y="2182"/>
                    </a:lnTo>
                    <a:lnTo>
                      <a:pt x="970" y="2186"/>
                    </a:lnTo>
                    <a:lnTo>
                      <a:pt x="966" y="2188"/>
                    </a:lnTo>
                    <a:lnTo>
                      <a:pt x="954" y="2198"/>
                    </a:lnTo>
                    <a:lnTo>
                      <a:pt x="950" y="2202"/>
                    </a:lnTo>
                    <a:lnTo>
                      <a:pt x="950" y="2210"/>
                    </a:lnTo>
                    <a:lnTo>
                      <a:pt x="956" y="2234"/>
                    </a:lnTo>
                    <a:lnTo>
                      <a:pt x="958" y="2242"/>
                    </a:lnTo>
                    <a:lnTo>
                      <a:pt x="956" y="2248"/>
                    </a:lnTo>
                    <a:lnTo>
                      <a:pt x="952" y="2264"/>
                    </a:lnTo>
                    <a:lnTo>
                      <a:pt x="946" y="2278"/>
                    </a:lnTo>
                    <a:lnTo>
                      <a:pt x="942" y="2284"/>
                    </a:lnTo>
                    <a:lnTo>
                      <a:pt x="940" y="2290"/>
                    </a:lnTo>
                    <a:lnTo>
                      <a:pt x="938" y="2298"/>
                    </a:lnTo>
                    <a:lnTo>
                      <a:pt x="938" y="2302"/>
                    </a:lnTo>
                    <a:lnTo>
                      <a:pt x="938" y="2318"/>
                    </a:lnTo>
                    <a:lnTo>
                      <a:pt x="938" y="2322"/>
                    </a:lnTo>
                    <a:lnTo>
                      <a:pt x="940" y="2328"/>
                    </a:lnTo>
                    <a:lnTo>
                      <a:pt x="944" y="2336"/>
                    </a:lnTo>
                    <a:lnTo>
                      <a:pt x="952" y="2344"/>
                    </a:lnTo>
                    <a:lnTo>
                      <a:pt x="958" y="2346"/>
                    </a:lnTo>
                    <a:lnTo>
                      <a:pt x="966" y="2346"/>
                    </a:lnTo>
                    <a:lnTo>
                      <a:pt x="970" y="2342"/>
                    </a:lnTo>
                    <a:lnTo>
                      <a:pt x="978" y="2340"/>
                    </a:lnTo>
                    <a:lnTo>
                      <a:pt x="986" y="2340"/>
                    </a:lnTo>
                    <a:lnTo>
                      <a:pt x="990" y="2340"/>
                    </a:lnTo>
                    <a:lnTo>
                      <a:pt x="996" y="2338"/>
                    </a:lnTo>
                    <a:lnTo>
                      <a:pt x="1000" y="2332"/>
                    </a:lnTo>
                    <a:lnTo>
                      <a:pt x="1034" y="2210"/>
                    </a:lnTo>
                    <a:lnTo>
                      <a:pt x="1036" y="2194"/>
                    </a:lnTo>
                    <a:lnTo>
                      <a:pt x="1036" y="2190"/>
                    </a:lnTo>
                    <a:lnTo>
                      <a:pt x="1036" y="2174"/>
                    </a:lnTo>
                    <a:lnTo>
                      <a:pt x="1036" y="2160"/>
                    </a:lnTo>
                    <a:lnTo>
                      <a:pt x="1036" y="2154"/>
                    </a:lnTo>
                    <a:lnTo>
                      <a:pt x="1034" y="2146"/>
                    </a:lnTo>
                    <a:lnTo>
                      <a:pt x="1030" y="2140"/>
                    </a:lnTo>
                    <a:lnTo>
                      <a:pt x="1028" y="2138"/>
                    </a:lnTo>
                    <a:lnTo>
                      <a:pt x="1026" y="2136"/>
                    </a:lnTo>
                    <a:lnTo>
                      <a:pt x="1024" y="2136"/>
                    </a:lnTo>
                    <a:lnTo>
                      <a:pt x="1020" y="2138"/>
                    </a:lnTo>
                    <a:lnTo>
                      <a:pt x="1004" y="2148"/>
                    </a:lnTo>
                    <a:close/>
                    <a:moveTo>
                      <a:pt x="184" y="906"/>
                    </a:moveTo>
                    <a:lnTo>
                      <a:pt x="184" y="906"/>
                    </a:lnTo>
                    <a:lnTo>
                      <a:pt x="186" y="902"/>
                    </a:lnTo>
                    <a:lnTo>
                      <a:pt x="188" y="900"/>
                    </a:lnTo>
                    <a:lnTo>
                      <a:pt x="192" y="902"/>
                    </a:lnTo>
                    <a:lnTo>
                      <a:pt x="194" y="908"/>
                    </a:lnTo>
                    <a:lnTo>
                      <a:pt x="194" y="912"/>
                    </a:lnTo>
                    <a:lnTo>
                      <a:pt x="194" y="926"/>
                    </a:lnTo>
                    <a:lnTo>
                      <a:pt x="194" y="928"/>
                    </a:lnTo>
                    <a:lnTo>
                      <a:pt x="198" y="930"/>
                    </a:lnTo>
                    <a:lnTo>
                      <a:pt x="208" y="930"/>
                    </a:lnTo>
                    <a:lnTo>
                      <a:pt x="212" y="932"/>
                    </a:lnTo>
                    <a:lnTo>
                      <a:pt x="218" y="934"/>
                    </a:lnTo>
                    <a:lnTo>
                      <a:pt x="222" y="940"/>
                    </a:lnTo>
                    <a:lnTo>
                      <a:pt x="222" y="944"/>
                    </a:lnTo>
                    <a:lnTo>
                      <a:pt x="222" y="954"/>
                    </a:lnTo>
                    <a:lnTo>
                      <a:pt x="220" y="960"/>
                    </a:lnTo>
                    <a:lnTo>
                      <a:pt x="216" y="964"/>
                    </a:lnTo>
                    <a:lnTo>
                      <a:pt x="210" y="966"/>
                    </a:lnTo>
                    <a:lnTo>
                      <a:pt x="198" y="974"/>
                    </a:lnTo>
                    <a:lnTo>
                      <a:pt x="196" y="978"/>
                    </a:lnTo>
                    <a:lnTo>
                      <a:pt x="198" y="980"/>
                    </a:lnTo>
                    <a:lnTo>
                      <a:pt x="202" y="980"/>
                    </a:lnTo>
                    <a:lnTo>
                      <a:pt x="204" y="984"/>
                    </a:lnTo>
                    <a:lnTo>
                      <a:pt x="202" y="988"/>
                    </a:lnTo>
                    <a:lnTo>
                      <a:pt x="198" y="994"/>
                    </a:lnTo>
                    <a:lnTo>
                      <a:pt x="194" y="998"/>
                    </a:lnTo>
                    <a:lnTo>
                      <a:pt x="194" y="1004"/>
                    </a:lnTo>
                    <a:lnTo>
                      <a:pt x="194" y="1008"/>
                    </a:lnTo>
                    <a:lnTo>
                      <a:pt x="198" y="1008"/>
                    </a:lnTo>
                    <a:lnTo>
                      <a:pt x="208" y="1008"/>
                    </a:lnTo>
                    <a:lnTo>
                      <a:pt x="210" y="1010"/>
                    </a:lnTo>
                    <a:lnTo>
                      <a:pt x="210" y="1016"/>
                    </a:lnTo>
                    <a:lnTo>
                      <a:pt x="206" y="1020"/>
                    </a:lnTo>
                    <a:lnTo>
                      <a:pt x="202" y="1028"/>
                    </a:lnTo>
                    <a:lnTo>
                      <a:pt x="196" y="1032"/>
                    </a:lnTo>
                    <a:lnTo>
                      <a:pt x="190" y="1034"/>
                    </a:lnTo>
                    <a:lnTo>
                      <a:pt x="186" y="1038"/>
                    </a:lnTo>
                    <a:lnTo>
                      <a:pt x="184" y="1042"/>
                    </a:lnTo>
                    <a:lnTo>
                      <a:pt x="186" y="1046"/>
                    </a:lnTo>
                    <a:lnTo>
                      <a:pt x="188" y="1048"/>
                    </a:lnTo>
                    <a:lnTo>
                      <a:pt x="192" y="1046"/>
                    </a:lnTo>
                    <a:lnTo>
                      <a:pt x="194" y="1042"/>
                    </a:lnTo>
                    <a:lnTo>
                      <a:pt x="194" y="1040"/>
                    </a:lnTo>
                    <a:lnTo>
                      <a:pt x="198" y="1038"/>
                    </a:lnTo>
                    <a:lnTo>
                      <a:pt x="208" y="1038"/>
                    </a:lnTo>
                    <a:lnTo>
                      <a:pt x="212" y="1036"/>
                    </a:lnTo>
                    <a:lnTo>
                      <a:pt x="218" y="1034"/>
                    </a:lnTo>
                    <a:lnTo>
                      <a:pt x="222" y="1032"/>
                    </a:lnTo>
                    <a:lnTo>
                      <a:pt x="228" y="1034"/>
                    </a:lnTo>
                    <a:lnTo>
                      <a:pt x="232" y="1036"/>
                    </a:lnTo>
                    <a:lnTo>
                      <a:pt x="238" y="1034"/>
                    </a:lnTo>
                    <a:lnTo>
                      <a:pt x="244" y="1030"/>
                    </a:lnTo>
                    <a:lnTo>
                      <a:pt x="250" y="1028"/>
                    </a:lnTo>
                    <a:lnTo>
                      <a:pt x="254" y="1028"/>
                    </a:lnTo>
                    <a:lnTo>
                      <a:pt x="262" y="1028"/>
                    </a:lnTo>
                    <a:lnTo>
                      <a:pt x="268" y="1024"/>
                    </a:lnTo>
                    <a:lnTo>
                      <a:pt x="274" y="1022"/>
                    </a:lnTo>
                    <a:lnTo>
                      <a:pt x="280" y="1018"/>
                    </a:lnTo>
                    <a:lnTo>
                      <a:pt x="282" y="1014"/>
                    </a:lnTo>
                    <a:lnTo>
                      <a:pt x="282" y="1008"/>
                    </a:lnTo>
                    <a:lnTo>
                      <a:pt x="286" y="1004"/>
                    </a:lnTo>
                    <a:lnTo>
                      <a:pt x="290" y="998"/>
                    </a:lnTo>
                    <a:lnTo>
                      <a:pt x="290" y="990"/>
                    </a:lnTo>
                    <a:lnTo>
                      <a:pt x="290" y="988"/>
                    </a:lnTo>
                    <a:lnTo>
                      <a:pt x="290" y="982"/>
                    </a:lnTo>
                    <a:lnTo>
                      <a:pt x="286" y="980"/>
                    </a:lnTo>
                    <a:lnTo>
                      <a:pt x="276" y="980"/>
                    </a:lnTo>
                    <a:lnTo>
                      <a:pt x="272" y="978"/>
                    </a:lnTo>
                    <a:lnTo>
                      <a:pt x="272" y="974"/>
                    </a:lnTo>
                    <a:lnTo>
                      <a:pt x="272" y="964"/>
                    </a:lnTo>
                    <a:lnTo>
                      <a:pt x="268" y="952"/>
                    </a:lnTo>
                    <a:lnTo>
                      <a:pt x="266" y="946"/>
                    </a:lnTo>
                    <a:lnTo>
                      <a:pt x="256" y="934"/>
                    </a:lnTo>
                    <a:lnTo>
                      <a:pt x="252" y="930"/>
                    </a:lnTo>
                    <a:lnTo>
                      <a:pt x="250" y="922"/>
                    </a:lnTo>
                    <a:lnTo>
                      <a:pt x="244" y="908"/>
                    </a:lnTo>
                    <a:lnTo>
                      <a:pt x="242" y="902"/>
                    </a:lnTo>
                    <a:lnTo>
                      <a:pt x="238" y="900"/>
                    </a:lnTo>
                    <a:lnTo>
                      <a:pt x="232" y="900"/>
                    </a:lnTo>
                    <a:lnTo>
                      <a:pt x="228" y="896"/>
                    </a:lnTo>
                    <a:lnTo>
                      <a:pt x="226" y="890"/>
                    </a:lnTo>
                    <a:lnTo>
                      <a:pt x="226" y="884"/>
                    </a:lnTo>
                    <a:lnTo>
                      <a:pt x="228" y="878"/>
                    </a:lnTo>
                    <a:lnTo>
                      <a:pt x="232" y="866"/>
                    </a:lnTo>
                    <a:lnTo>
                      <a:pt x="234" y="862"/>
                    </a:lnTo>
                    <a:lnTo>
                      <a:pt x="238" y="856"/>
                    </a:lnTo>
                    <a:lnTo>
                      <a:pt x="238" y="854"/>
                    </a:lnTo>
                    <a:lnTo>
                      <a:pt x="238" y="852"/>
                    </a:lnTo>
                    <a:lnTo>
                      <a:pt x="236" y="848"/>
                    </a:lnTo>
                    <a:lnTo>
                      <a:pt x="230" y="846"/>
                    </a:lnTo>
                    <a:lnTo>
                      <a:pt x="224" y="844"/>
                    </a:lnTo>
                    <a:lnTo>
                      <a:pt x="218" y="846"/>
                    </a:lnTo>
                    <a:lnTo>
                      <a:pt x="212" y="848"/>
                    </a:lnTo>
                    <a:lnTo>
                      <a:pt x="208" y="846"/>
                    </a:lnTo>
                    <a:lnTo>
                      <a:pt x="206" y="840"/>
                    </a:lnTo>
                    <a:lnTo>
                      <a:pt x="206" y="834"/>
                    </a:lnTo>
                    <a:lnTo>
                      <a:pt x="210" y="830"/>
                    </a:lnTo>
                    <a:lnTo>
                      <a:pt x="210" y="824"/>
                    </a:lnTo>
                    <a:lnTo>
                      <a:pt x="210" y="822"/>
                    </a:lnTo>
                    <a:lnTo>
                      <a:pt x="208" y="822"/>
                    </a:lnTo>
                    <a:lnTo>
                      <a:pt x="198" y="822"/>
                    </a:lnTo>
                    <a:lnTo>
                      <a:pt x="194" y="824"/>
                    </a:lnTo>
                    <a:lnTo>
                      <a:pt x="190" y="830"/>
                    </a:lnTo>
                    <a:lnTo>
                      <a:pt x="188" y="834"/>
                    </a:lnTo>
                    <a:lnTo>
                      <a:pt x="178" y="846"/>
                    </a:lnTo>
                    <a:lnTo>
                      <a:pt x="176" y="852"/>
                    </a:lnTo>
                    <a:lnTo>
                      <a:pt x="174" y="856"/>
                    </a:lnTo>
                    <a:lnTo>
                      <a:pt x="174" y="866"/>
                    </a:lnTo>
                    <a:lnTo>
                      <a:pt x="174" y="876"/>
                    </a:lnTo>
                    <a:lnTo>
                      <a:pt x="174" y="888"/>
                    </a:lnTo>
                    <a:lnTo>
                      <a:pt x="174" y="892"/>
                    </a:lnTo>
                    <a:lnTo>
                      <a:pt x="176" y="900"/>
                    </a:lnTo>
                    <a:lnTo>
                      <a:pt x="178" y="906"/>
                    </a:lnTo>
                    <a:lnTo>
                      <a:pt x="182" y="908"/>
                    </a:lnTo>
                    <a:lnTo>
                      <a:pt x="184" y="906"/>
                    </a:lnTo>
                    <a:close/>
                    <a:moveTo>
                      <a:pt x="3012" y="2570"/>
                    </a:moveTo>
                    <a:lnTo>
                      <a:pt x="3012" y="2570"/>
                    </a:lnTo>
                    <a:lnTo>
                      <a:pt x="3004" y="2572"/>
                    </a:lnTo>
                    <a:lnTo>
                      <a:pt x="2996" y="2570"/>
                    </a:lnTo>
                    <a:lnTo>
                      <a:pt x="2992" y="2568"/>
                    </a:lnTo>
                    <a:lnTo>
                      <a:pt x="2986" y="2562"/>
                    </a:lnTo>
                    <a:lnTo>
                      <a:pt x="2980" y="2556"/>
                    </a:lnTo>
                    <a:lnTo>
                      <a:pt x="2978" y="2552"/>
                    </a:lnTo>
                    <a:lnTo>
                      <a:pt x="2976" y="2544"/>
                    </a:lnTo>
                    <a:lnTo>
                      <a:pt x="2974" y="2536"/>
                    </a:lnTo>
                    <a:lnTo>
                      <a:pt x="2974" y="2532"/>
                    </a:lnTo>
                    <a:lnTo>
                      <a:pt x="2972" y="2526"/>
                    </a:lnTo>
                    <a:lnTo>
                      <a:pt x="2968" y="2522"/>
                    </a:lnTo>
                    <a:lnTo>
                      <a:pt x="2962" y="2518"/>
                    </a:lnTo>
                    <a:lnTo>
                      <a:pt x="2958" y="2518"/>
                    </a:lnTo>
                    <a:lnTo>
                      <a:pt x="2958" y="2522"/>
                    </a:lnTo>
                    <a:lnTo>
                      <a:pt x="2970" y="2548"/>
                    </a:lnTo>
                    <a:lnTo>
                      <a:pt x="2974" y="2554"/>
                    </a:lnTo>
                    <a:lnTo>
                      <a:pt x="2974" y="2562"/>
                    </a:lnTo>
                    <a:lnTo>
                      <a:pt x="2974" y="2566"/>
                    </a:lnTo>
                    <a:lnTo>
                      <a:pt x="2974" y="2574"/>
                    </a:lnTo>
                    <a:lnTo>
                      <a:pt x="2970" y="2580"/>
                    </a:lnTo>
                    <a:lnTo>
                      <a:pt x="2960" y="2596"/>
                    </a:lnTo>
                    <a:lnTo>
                      <a:pt x="2958" y="2600"/>
                    </a:lnTo>
                    <a:lnTo>
                      <a:pt x="2958" y="2602"/>
                    </a:lnTo>
                    <a:lnTo>
                      <a:pt x="2960" y="2604"/>
                    </a:lnTo>
                    <a:lnTo>
                      <a:pt x="2962" y="2606"/>
                    </a:lnTo>
                    <a:lnTo>
                      <a:pt x="2968" y="2610"/>
                    </a:lnTo>
                    <a:lnTo>
                      <a:pt x="2972" y="2614"/>
                    </a:lnTo>
                    <a:lnTo>
                      <a:pt x="2974" y="2620"/>
                    </a:lnTo>
                    <a:lnTo>
                      <a:pt x="2974" y="2624"/>
                    </a:lnTo>
                    <a:lnTo>
                      <a:pt x="2976" y="2632"/>
                    </a:lnTo>
                    <a:lnTo>
                      <a:pt x="2980" y="2638"/>
                    </a:lnTo>
                    <a:lnTo>
                      <a:pt x="2982" y="2638"/>
                    </a:lnTo>
                    <a:lnTo>
                      <a:pt x="2984" y="2638"/>
                    </a:lnTo>
                    <a:lnTo>
                      <a:pt x="2990" y="2636"/>
                    </a:lnTo>
                    <a:lnTo>
                      <a:pt x="2998" y="2628"/>
                    </a:lnTo>
                    <a:lnTo>
                      <a:pt x="3002" y="2622"/>
                    </a:lnTo>
                    <a:lnTo>
                      <a:pt x="3004" y="2614"/>
                    </a:lnTo>
                    <a:lnTo>
                      <a:pt x="3004" y="2610"/>
                    </a:lnTo>
                    <a:lnTo>
                      <a:pt x="3006" y="2604"/>
                    </a:lnTo>
                    <a:lnTo>
                      <a:pt x="3008" y="2598"/>
                    </a:lnTo>
                    <a:lnTo>
                      <a:pt x="3018" y="2588"/>
                    </a:lnTo>
                    <a:lnTo>
                      <a:pt x="3028" y="2578"/>
                    </a:lnTo>
                    <a:lnTo>
                      <a:pt x="3030" y="2574"/>
                    </a:lnTo>
                    <a:lnTo>
                      <a:pt x="3028" y="2568"/>
                    </a:lnTo>
                    <a:lnTo>
                      <a:pt x="3024" y="2566"/>
                    </a:lnTo>
                    <a:lnTo>
                      <a:pt x="3016" y="2568"/>
                    </a:lnTo>
                    <a:lnTo>
                      <a:pt x="3012" y="2570"/>
                    </a:lnTo>
                    <a:close/>
                    <a:moveTo>
                      <a:pt x="490" y="1328"/>
                    </a:moveTo>
                    <a:lnTo>
                      <a:pt x="490" y="1328"/>
                    </a:lnTo>
                    <a:lnTo>
                      <a:pt x="494" y="1328"/>
                    </a:lnTo>
                    <a:lnTo>
                      <a:pt x="496" y="1328"/>
                    </a:lnTo>
                    <a:lnTo>
                      <a:pt x="498" y="1326"/>
                    </a:lnTo>
                    <a:lnTo>
                      <a:pt x="498" y="1324"/>
                    </a:lnTo>
                    <a:lnTo>
                      <a:pt x="498" y="1320"/>
                    </a:lnTo>
                    <a:lnTo>
                      <a:pt x="498" y="1306"/>
                    </a:lnTo>
                    <a:lnTo>
                      <a:pt x="496" y="1304"/>
                    </a:lnTo>
                    <a:lnTo>
                      <a:pt x="490" y="1302"/>
                    </a:lnTo>
                    <a:lnTo>
                      <a:pt x="486" y="1302"/>
                    </a:lnTo>
                    <a:lnTo>
                      <a:pt x="470" y="1304"/>
                    </a:lnTo>
                    <a:lnTo>
                      <a:pt x="456" y="1310"/>
                    </a:lnTo>
                    <a:lnTo>
                      <a:pt x="454" y="1312"/>
                    </a:lnTo>
                    <a:lnTo>
                      <a:pt x="456" y="1314"/>
                    </a:lnTo>
                    <a:lnTo>
                      <a:pt x="470" y="1320"/>
                    </a:lnTo>
                    <a:lnTo>
                      <a:pt x="486" y="1326"/>
                    </a:lnTo>
                    <a:lnTo>
                      <a:pt x="490" y="1328"/>
                    </a:lnTo>
                    <a:close/>
                    <a:moveTo>
                      <a:pt x="2940" y="2636"/>
                    </a:moveTo>
                    <a:lnTo>
                      <a:pt x="2940" y="2636"/>
                    </a:lnTo>
                    <a:lnTo>
                      <a:pt x="2938" y="2636"/>
                    </a:lnTo>
                    <a:lnTo>
                      <a:pt x="2936" y="2636"/>
                    </a:lnTo>
                    <a:lnTo>
                      <a:pt x="2932" y="2640"/>
                    </a:lnTo>
                    <a:lnTo>
                      <a:pt x="2928" y="2644"/>
                    </a:lnTo>
                    <a:lnTo>
                      <a:pt x="2922" y="2658"/>
                    </a:lnTo>
                    <a:lnTo>
                      <a:pt x="2920" y="2664"/>
                    </a:lnTo>
                    <a:lnTo>
                      <a:pt x="2910" y="2676"/>
                    </a:lnTo>
                    <a:lnTo>
                      <a:pt x="2906" y="2680"/>
                    </a:lnTo>
                    <a:lnTo>
                      <a:pt x="2898" y="2684"/>
                    </a:lnTo>
                    <a:lnTo>
                      <a:pt x="2884" y="2688"/>
                    </a:lnTo>
                    <a:lnTo>
                      <a:pt x="2878" y="2692"/>
                    </a:lnTo>
                    <a:lnTo>
                      <a:pt x="2872" y="2698"/>
                    </a:lnTo>
                    <a:lnTo>
                      <a:pt x="2870" y="2704"/>
                    </a:lnTo>
                    <a:lnTo>
                      <a:pt x="2864" y="2718"/>
                    </a:lnTo>
                    <a:lnTo>
                      <a:pt x="2860" y="2732"/>
                    </a:lnTo>
                    <a:lnTo>
                      <a:pt x="2858" y="2740"/>
                    </a:lnTo>
                    <a:lnTo>
                      <a:pt x="2862" y="2746"/>
                    </a:lnTo>
                    <a:lnTo>
                      <a:pt x="2874" y="2754"/>
                    </a:lnTo>
                    <a:lnTo>
                      <a:pt x="2880" y="2756"/>
                    </a:lnTo>
                    <a:lnTo>
                      <a:pt x="2886" y="2758"/>
                    </a:lnTo>
                    <a:lnTo>
                      <a:pt x="2894" y="2756"/>
                    </a:lnTo>
                    <a:lnTo>
                      <a:pt x="2898" y="2754"/>
                    </a:lnTo>
                    <a:lnTo>
                      <a:pt x="2904" y="2750"/>
                    </a:lnTo>
                    <a:lnTo>
                      <a:pt x="2908" y="2742"/>
                    </a:lnTo>
                    <a:lnTo>
                      <a:pt x="2914" y="2728"/>
                    </a:lnTo>
                    <a:lnTo>
                      <a:pt x="2916" y="2712"/>
                    </a:lnTo>
                    <a:lnTo>
                      <a:pt x="2916" y="2708"/>
                    </a:lnTo>
                    <a:lnTo>
                      <a:pt x="2918" y="2702"/>
                    </a:lnTo>
                    <a:lnTo>
                      <a:pt x="2922" y="2696"/>
                    </a:lnTo>
                    <a:lnTo>
                      <a:pt x="2930" y="2686"/>
                    </a:lnTo>
                    <a:lnTo>
                      <a:pt x="2940" y="2676"/>
                    </a:lnTo>
                    <a:lnTo>
                      <a:pt x="2952" y="2668"/>
                    </a:lnTo>
                    <a:lnTo>
                      <a:pt x="2958" y="2666"/>
                    </a:lnTo>
                    <a:lnTo>
                      <a:pt x="2962" y="2660"/>
                    </a:lnTo>
                    <a:lnTo>
                      <a:pt x="2964" y="2654"/>
                    </a:lnTo>
                    <a:lnTo>
                      <a:pt x="2964" y="2650"/>
                    </a:lnTo>
                    <a:lnTo>
                      <a:pt x="2964" y="2646"/>
                    </a:lnTo>
                    <a:lnTo>
                      <a:pt x="2962" y="2644"/>
                    </a:lnTo>
                    <a:lnTo>
                      <a:pt x="2960" y="2642"/>
                    </a:lnTo>
                    <a:lnTo>
                      <a:pt x="2956" y="2642"/>
                    </a:lnTo>
                    <a:lnTo>
                      <a:pt x="2954" y="2642"/>
                    </a:lnTo>
                    <a:lnTo>
                      <a:pt x="2946" y="2640"/>
                    </a:lnTo>
                    <a:lnTo>
                      <a:pt x="2940" y="2636"/>
                    </a:lnTo>
                    <a:close/>
                    <a:moveTo>
                      <a:pt x="406" y="1248"/>
                    </a:moveTo>
                    <a:lnTo>
                      <a:pt x="406" y="1248"/>
                    </a:lnTo>
                    <a:lnTo>
                      <a:pt x="402" y="1254"/>
                    </a:lnTo>
                    <a:lnTo>
                      <a:pt x="400" y="1260"/>
                    </a:lnTo>
                    <a:lnTo>
                      <a:pt x="400" y="1274"/>
                    </a:lnTo>
                    <a:lnTo>
                      <a:pt x="400" y="1278"/>
                    </a:lnTo>
                    <a:lnTo>
                      <a:pt x="402" y="1280"/>
                    </a:lnTo>
                    <a:lnTo>
                      <a:pt x="404" y="1282"/>
                    </a:lnTo>
                    <a:lnTo>
                      <a:pt x="408" y="1282"/>
                    </a:lnTo>
                    <a:lnTo>
                      <a:pt x="412" y="1282"/>
                    </a:lnTo>
                    <a:lnTo>
                      <a:pt x="416" y="1282"/>
                    </a:lnTo>
                    <a:lnTo>
                      <a:pt x="418" y="1280"/>
                    </a:lnTo>
                    <a:lnTo>
                      <a:pt x="420" y="1278"/>
                    </a:lnTo>
                    <a:lnTo>
                      <a:pt x="420" y="1274"/>
                    </a:lnTo>
                    <a:lnTo>
                      <a:pt x="420" y="1270"/>
                    </a:lnTo>
                    <a:lnTo>
                      <a:pt x="418" y="1262"/>
                    </a:lnTo>
                    <a:lnTo>
                      <a:pt x="416" y="1256"/>
                    </a:lnTo>
                    <a:lnTo>
                      <a:pt x="414" y="1250"/>
                    </a:lnTo>
                    <a:lnTo>
                      <a:pt x="412" y="1248"/>
                    </a:lnTo>
                    <a:lnTo>
                      <a:pt x="410" y="1246"/>
                    </a:lnTo>
                    <a:lnTo>
                      <a:pt x="408" y="1246"/>
                    </a:lnTo>
                    <a:lnTo>
                      <a:pt x="406" y="1248"/>
                    </a:lnTo>
                    <a:close/>
                    <a:moveTo>
                      <a:pt x="2286" y="1412"/>
                    </a:moveTo>
                    <a:lnTo>
                      <a:pt x="2286" y="1412"/>
                    </a:lnTo>
                    <a:lnTo>
                      <a:pt x="2290" y="1424"/>
                    </a:lnTo>
                    <a:lnTo>
                      <a:pt x="2290" y="1426"/>
                    </a:lnTo>
                    <a:lnTo>
                      <a:pt x="2292" y="1426"/>
                    </a:lnTo>
                    <a:lnTo>
                      <a:pt x="2296" y="1426"/>
                    </a:lnTo>
                    <a:lnTo>
                      <a:pt x="2302" y="1422"/>
                    </a:lnTo>
                    <a:lnTo>
                      <a:pt x="2306" y="1418"/>
                    </a:lnTo>
                    <a:lnTo>
                      <a:pt x="2308" y="1410"/>
                    </a:lnTo>
                    <a:lnTo>
                      <a:pt x="2308" y="1408"/>
                    </a:lnTo>
                    <a:lnTo>
                      <a:pt x="2308" y="1394"/>
                    </a:lnTo>
                    <a:lnTo>
                      <a:pt x="2308" y="1392"/>
                    </a:lnTo>
                    <a:lnTo>
                      <a:pt x="2306" y="1392"/>
                    </a:lnTo>
                    <a:lnTo>
                      <a:pt x="2302" y="1392"/>
                    </a:lnTo>
                    <a:lnTo>
                      <a:pt x="2288" y="1396"/>
                    </a:lnTo>
                    <a:lnTo>
                      <a:pt x="2284" y="1398"/>
                    </a:lnTo>
                    <a:lnTo>
                      <a:pt x="2284" y="1400"/>
                    </a:lnTo>
                    <a:lnTo>
                      <a:pt x="2282" y="1404"/>
                    </a:lnTo>
                    <a:lnTo>
                      <a:pt x="2284" y="1406"/>
                    </a:lnTo>
                    <a:lnTo>
                      <a:pt x="2286" y="1412"/>
                    </a:lnTo>
                    <a:close/>
                    <a:moveTo>
                      <a:pt x="414" y="1210"/>
                    </a:moveTo>
                    <a:lnTo>
                      <a:pt x="414" y="1210"/>
                    </a:lnTo>
                    <a:lnTo>
                      <a:pt x="412" y="1208"/>
                    </a:lnTo>
                    <a:lnTo>
                      <a:pt x="410" y="1206"/>
                    </a:lnTo>
                    <a:lnTo>
                      <a:pt x="406" y="1206"/>
                    </a:lnTo>
                    <a:lnTo>
                      <a:pt x="404" y="1208"/>
                    </a:lnTo>
                    <a:lnTo>
                      <a:pt x="398" y="1210"/>
                    </a:lnTo>
                    <a:lnTo>
                      <a:pt x="396" y="1212"/>
                    </a:lnTo>
                    <a:lnTo>
                      <a:pt x="394" y="1214"/>
                    </a:lnTo>
                    <a:lnTo>
                      <a:pt x="394" y="1216"/>
                    </a:lnTo>
                    <a:lnTo>
                      <a:pt x="396" y="1220"/>
                    </a:lnTo>
                    <a:lnTo>
                      <a:pt x="404" y="1228"/>
                    </a:lnTo>
                    <a:lnTo>
                      <a:pt x="410" y="1230"/>
                    </a:lnTo>
                    <a:lnTo>
                      <a:pt x="412" y="1230"/>
                    </a:lnTo>
                    <a:lnTo>
                      <a:pt x="416" y="1228"/>
                    </a:lnTo>
                    <a:lnTo>
                      <a:pt x="418" y="1224"/>
                    </a:lnTo>
                    <a:lnTo>
                      <a:pt x="416" y="1216"/>
                    </a:lnTo>
                    <a:lnTo>
                      <a:pt x="414" y="1210"/>
                    </a:lnTo>
                    <a:close/>
                    <a:moveTo>
                      <a:pt x="2302" y="1960"/>
                    </a:moveTo>
                    <a:lnTo>
                      <a:pt x="2302" y="1960"/>
                    </a:lnTo>
                    <a:lnTo>
                      <a:pt x="2302" y="1962"/>
                    </a:lnTo>
                    <a:lnTo>
                      <a:pt x="2302" y="1966"/>
                    </a:lnTo>
                    <a:lnTo>
                      <a:pt x="2304" y="1968"/>
                    </a:lnTo>
                    <a:lnTo>
                      <a:pt x="2306" y="1970"/>
                    </a:lnTo>
                    <a:lnTo>
                      <a:pt x="2312" y="1974"/>
                    </a:lnTo>
                    <a:lnTo>
                      <a:pt x="2324" y="1982"/>
                    </a:lnTo>
                    <a:lnTo>
                      <a:pt x="2326" y="1988"/>
                    </a:lnTo>
                    <a:lnTo>
                      <a:pt x="2328" y="1994"/>
                    </a:lnTo>
                    <a:lnTo>
                      <a:pt x="2328" y="1998"/>
                    </a:lnTo>
                    <a:lnTo>
                      <a:pt x="2328" y="2002"/>
                    </a:lnTo>
                    <a:lnTo>
                      <a:pt x="2330" y="2004"/>
                    </a:lnTo>
                    <a:lnTo>
                      <a:pt x="2334" y="2006"/>
                    </a:lnTo>
                    <a:lnTo>
                      <a:pt x="2336" y="2006"/>
                    </a:lnTo>
                    <a:lnTo>
                      <a:pt x="2340" y="2006"/>
                    </a:lnTo>
                    <a:lnTo>
                      <a:pt x="2352" y="2006"/>
                    </a:lnTo>
                    <a:lnTo>
                      <a:pt x="2358" y="2008"/>
                    </a:lnTo>
                    <a:lnTo>
                      <a:pt x="2364" y="2010"/>
                    </a:lnTo>
                    <a:lnTo>
                      <a:pt x="2380" y="2022"/>
                    </a:lnTo>
                    <a:lnTo>
                      <a:pt x="2394" y="2030"/>
                    </a:lnTo>
                    <a:lnTo>
                      <a:pt x="2420" y="2042"/>
                    </a:lnTo>
                    <a:lnTo>
                      <a:pt x="2424" y="2046"/>
                    </a:lnTo>
                    <a:lnTo>
                      <a:pt x="2426" y="2050"/>
                    </a:lnTo>
                    <a:lnTo>
                      <a:pt x="2424" y="2054"/>
                    </a:lnTo>
                    <a:lnTo>
                      <a:pt x="2420" y="2058"/>
                    </a:lnTo>
                    <a:lnTo>
                      <a:pt x="2414" y="2062"/>
                    </a:lnTo>
                    <a:lnTo>
                      <a:pt x="2410" y="2064"/>
                    </a:lnTo>
                    <a:lnTo>
                      <a:pt x="2414" y="2066"/>
                    </a:lnTo>
                    <a:lnTo>
                      <a:pt x="2418" y="2066"/>
                    </a:lnTo>
                    <a:lnTo>
                      <a:pt x="2426" y="2066"/>
                    </a:lnTo>
                    <a:lnTo>
                      <a:pt x="2434" y="2068"/>
                    </a:lnTo>
                    <a:lnTo>
                      <a:pt x="2438" y="2072"/>
                    </a:lnTo>
                    <a:lnTo>
                      <a:pt x="2452" y="2078"/>
                    </a:lnTo>
                    <a:lnTo>
                      <a:pt x="2458" y="2082"/>
                    </a:lnTo>
                    <a:lnTo>
                      <a:pt x="2470" y="2084"/>
                    </a:lnTo>
                    <a:lnTo>
                      <a:pt x="2476" y="2084"/>
                    </a:lnTo>
                    <a:lnTo>
                      <a:pt x="2480" y="2080"/>
                    </a:lnTo>
                    <a:lnTo>
                      <a:pt x="2488" y="2070"/>
                    </a:lnTo>
                    <a:lnTo>
                      <a:pt x="2502" y="2062"/>
                    </a:lnTo>
                    <a:lnTo>
                      <a:pt x="2508" y="2058"/>
                    </a:lnTo>
                    <a:lnTo>
                      <a:pt x="2514" y="2058"/>
                    </a:lnTo>
                    <a:lnTo>
                      <a:pt x="2522" y="2058"/>
                    </a:lnTo>
                    <a:lnTo>
                      <a:pt x="2526" y="2062"/>
                    </a:lnTo>
                    <a:lnTo>
                      <a:pt x="2540" y="2070"/>
                    </a:lnTo>
                    <a:lnTo>
                      <a:pt x="2558" y="2088"/>
                    </a:lnTo>
                    <a:lnTo>
                      <a:pt x="2570" y="2098"/>
                    </a:lnTo>
                    <a:lnTo>
                      <a:pt x="2576" y="2100"/>
                    </a:lnTo>
                    <a:lnTo>
                      <a:pt x="2578" y="2102"/>
                    </a:lnTo>
                    <a:lnTo>
                      <a:pt x="2580" y="2100"/>
                    </a:lnTo>
                    <a:lnTo>
                      <a:pt x="2582" y="2100"/>
                    </a:lnTo>
                    <a:lnTo>
                      <a:pt x="2582" y="2096"/>
                    </a:lnTo>
                    <a:lnTo>
                      <a:pt x="2582" y="2082"/>
                    </a:lnTo>
                    <a:lnTo>
                      <a:pt x="2580" y="2076"/>
                    </a:lnTo>
                    <a:lnTo>
                      <a:pt x="2576" y="2072"/>
                    </a:lnTo>
                    <a:lnTo>
                      <a:pt x="2560" y="2068"/>
                    </a:lnTo>
                    <a:lnTo>
                      <a:pt x="2556" y="2064"/>
                    </a:lnTo>
                    <a:lnTo>
                      <a:pt x="2554" y="2058"/>
                    </a:lnTo>
                    <a:lnTo>
                      <a:pt x="2554" y="2054"/>
                    </a:lnTo>
                    <a:lnTo>
                      <a:pt x="2554" y="2046"/>
                    </a:lnTo>
                    <a:lnTo>
                      <a:pt x="2558" y="2040"/>
                    </a:lnTo>
                    <a:lnTo>
                      <a:pt x="2560" y="2038"/>
                    </a:lnTo>
                    <a:lnTo>
                      <a:pt x="2560" y="2036"/>
                    </a:lnTo>
                    <a:lnTo>
                      <a:pt x="2556" y="2034"/>
                    </a:lnTo>
                    <a:lnTo>
                      <a:pt x="2542" y="2028"/>
                    </a:lnTo>
                    <a:lnTo>
                      <a:pt x="2534" y="2024"/>
                    </a:lnTo>
                    <a:lnTo>
                      <a:pt x="2530" y="2018"/>
                    </a:lnTo>
                    <a:lnTo>
                      <a:pt x="2528" y="2014"/>
                    </a:lnTo>
                    <a:lnTo>
                      <a:pt x="2524" y="2006"/>
                    </a:lnTo>
                    <a:lnTo>
                      <a:pt x="2518" y="2002"/>
                    </a:lnTo>
                    <a:lnTo>
                      <a:pt x="2502" y="1992"/>
                    </a:lnTo>
                    <a:lnTo>
                      <a:pt x="2486" y="1984"/>
                    </a:lnTo>
                    <a:lnTo>
                      <a:pt x="2424" y="1968"/>
                    </a:lnTo>
                    <a:lnTo>
                      <a:pt x="2416" y="1968"/>
                    </a:lnTo>
                    <a:lnTo>
                      <a:pt x="2410" y="1972"/>
                    </a:lnTo>
                    <a:lnTo>
                      <a:pt x="2394" y="1982"/>
                    </a:lnTo>
                    <a:lnTo>
                      <a:pt x="2386" y="1986"/>
                    </a:lnTo>
                    <a:lnTo>
                      <a:pt x="2378" y="1986"/>
                    </a:lnTo>
                    <a:lnTo>
                      <a:pt x="2376" y="1986"/>
                    </a:lnTo>
                    <a:lnTo>
                      <a:pt x="2368" y="1986"/>
                    </a:lnTo>
                    <a:lnTo>
                      <a:pt x="2362" y="1982"/>
                    </a:lnTo>
                    <a:lnTo>
                      <a:pt x="2354" y="1972"/>
                    </a:lnTo>
                    <a:lnTo>
                      <a:pt x="2342" y="1962"/>
                    </a:lnTo>
                    <a:lnTo>
                      <a:pt x="2334" y="1954"/>
                    </a:lnTo>
                    <a:lnTo>
                      <a:pt x="2328" y="1950"/>
                    </a:lnTo>
                    <a:lnTo>
                      <a:pt x="2320" y="1948"/>
                    </a:lnTo>
                    <a:lnTo>
                      <a:pt x="2316" y="1948"/>
                    </a:lnTo>
                    <a:lnTo>
                      <a:pt x="2310" y="1950"/>
                    </a:lnTo>
                    <a:lnTo>
                      <a:pt x="2306" y="1954"/>
                    </a:lnTo>
                    <a:lnTo>
                      <a:pt x="2302" y="1960"/>
                    </a:lnTo>
                    <a:close/>
                    <a:moveTo>
                      <a:pt x="2606" y="2298"/>
                    </a:moveTo>
                    <a:lnTo>
                      <a:pt x="2606" y="2298"/>
                    </a:lnTo>
                    <a:lnTo>
                      <a:pt x="2602" y="2290"/>
                    </a:lnTo>
                    <a:lnTo>
                      <a:pt x="2598" y="2284"/>
                    </a:lnTo>
                    <a:lnTo>
                      <a:pt x="2594" y="2280"/>
                    </a:lnTo>
                    <a:lnTo>
                      <a:pt x="2590" y="2272"/>
                    </a:lnTo>
                    <a:lnTo>
                      <a:pt x="2586" y="2258"/>
                    </a:lnTo>
                    <a:lnTo>
                      <a:pt x="2582" y="2252"/>
                    </a:lnTo>
                    <a:lnTo>
                      <a:pt x="2576" y="2248"/>
                    </a:lnTo>
                    <a:lnTo>
                      <a:pt x="2562" y="2244"/>
                    </a:lnTo>
                    <a:lnTo>
                      <a:pt x="2548" y="2236"/>
                    </a:lnTo>
                    <a:lnTo>
                      <a:pt x="2532" y="2226"/>
                    </a:lnTo>
                    <a:lnTo>
                      <a:pt x="2526" y="2220"/>
                    </a:lnTo>
                    <a:lnTo>
                      <a:pt x="2522" y="2214"/>
                    </a:lnTo>
                    <a:lnTo>
                      <a:pt x="2516" y="2180"/>
                    </a:lnTo>
                    <a:lnTo>
                      <a:pt x="2514" y="2174"/>
                    </a:lnTo>
                    <a:lnTo>
                      <a:pt x="2510" y="2168"/>
                    </a:lnTo>
                    <a:lnTo>
                      <a:pt x="2500" y="2158"/>
                    </a:lnTo>
                    <a:lnTo>
                      <a:pt x="2496" y="2152"/>
                    </a:lnTo>
                    <a:lnTo>
                      <a:pt x="2492" y="2146"/>
                    </a:lnTo>
                    <a:lnTo>
                      <a:pt x="2488" y="2130"/>
                    </a:lnTo>
                    <a:lnTo>
                      <a:pt x="2486" y="2128"/>
                    </a:lnTo>
                    <a:lnTo>
                      <a:pt x="2484" y="2128"/>
                    </a:lnTo>
                    <a:lnTo>
                      <a:pt x="2482" y="2128"/>
                    </a:lnTo>
                    <a:lnTo>
                      <a:pt x="2480" y="2128"/>
                    </a:lnTo>
                    <a:lnTo>
                      <a:pt x="2472" y="2138"/>
                    </a:lnTo>
                    <a:lnTo>
                      <a:pt x="2468" y="2144"/>
                    </a:lnTo>
                    <a:lnTo>
                      <a:pt x="2466" y="2150"/>
                    </a:lnTo>
                    <a:lnTo>
                      <a:pt x="2466" y="2184"/>
                    </a:lnTo>
                    <a:lnTo>
                      <a:pt x="2464" y="2192"/>
                    </a:lnTo>
                    <a:lnTo>
                      <a:pt x="2460" y="2198"/>
                    </a:lnTo>
                    <a:lnTo>
                      <a:pt x="2452" y="2206"/>
                    </a:lnTo>
                    <a:lnTo>
                      <a:pt x="2446" y="2210"/>
                    </a:lnTo>
                    <a:lnTo>
                      <a:pt x="2438" y="2212"/>
                    </a:lnTo>
                    <a:lnTo>
                      <a:pt x="2434" y="2212"/>
                    </a:lnTo>
                    <a:lnTo>
                      <a:pt x="2428" y="2210"/>
                    </a:lnTo>
                    <a:lnTo>
                      <a:pt x="2422" y="2204"/>
                    </a:lnTo>
                    <a:lnTo>
                      <a:pt x="2412" y="2188"/>
                    </a:lnTo>
                    <a:lnTo>
                      <a:pt x="2406" y="2184"/>
                    </a:lnTo>
                    <a:lnTo>
                      <a:pt x="2398" y="2182"/>
                    </a:lnTo>
                    <a:lnTo>
                      <a:pt x="2396" y="2182"/>
                    </a:lnTo>
                    <a:lnTo>
                      <a:pt x="2388" y="2180"/>
                    </a:lnTo>
                    <a:lnTo>
                      <a:pt x="2380" y="2178"/>
                    </a:lnTo>
                    <a:lnTo>
                      <a:pt x="2374" y="2176"/>
                    </a:lnTo>
                    <a:lnTo>
                      <a:pt x="2372" y="2174"/>
                    </a:lnTo>
                    <a:lnTo>
                      <a:pt x="2370" y="2172"/>
                    </a:lnTo>
                    <a:lnTo>
                      <a:pt x="2370" y="2168"/>
                    </a:lnTo>
                    <a:lnTo>
                      <a:pt x="2372" y="2164"/>
                    </a:lnTo>
                    <a:lnTo>
                      <a:pt x="2374" y="2160"/>
                    </a:lnTo>
                    <a:lnTo>
                      <a:pt x="2382" y="2146"/>
                    </a:lnTo>
                    <a:lnTo>
                      <a:pt x="2384" y="2140"/>
                    </a:lnTo>
                    <a:lnTo>
                      <a:pt x="2384" y="2138"/>
                    </a:lnTo>
                    <a:lnTo>
                      <a:pt x="2384" y="2134"/>
                    </a:lnTo>
                    <a:lnTo>
                      <a:pt x="2382" y="2132"/>
                    </a:lnTo>
                    <a:lnTo>
                      <a:pt x="2380" y="2132"/>
                    </a:lnTo>
                    <a:lnTo>
                      <a:pt x="2356" y="2126"/>
                    </a:lnTo>
                    <a:lnTo>
                      <a:pt x="2340" y="2124"/>
                    </a:lnTo>
                    <a:lnTo>
                      <a:pt x="2336" y="2124"/>
                    </a:lnTo>
                    <a:lnTo>
                      <a:pt x="2330" y="2124"/>
                    </a:lnTo>
                    <a:lnTo>
                      <a:pt x="2324" y="2128"/>
                    </a:lnTo>
                    <a:lnTo>
                      <a:pt x="2312" y="2136"/>
                    </a:lnTo>
                    <a:lnTo>
                      <a:pt x="2306" y="2140"/>
                    </a:lnTo>
                    <a:lnTo>
                      <a:pt x="2292" y="2146"/>
                    </a:lnTo>
                    <a:lnTo>
                      <a:pt x="2286" y="2150"/>
                    </a:lnTo>
                    <a:lnTo>
                      <a:pt x="2280" y="2154"/>
                    </a:lnTo>
                    <a:lnTo>
                      <a:pt x="2276" y="2160"/>
                    </a:lnTo>
                    <a:lnTo>
                      <a:pt x="2274" y="2164"/>
                    </a:lnTo>
                    <a:lnTo>
                      <a:pt x="2270" y="2170"/>
                    </a:lnTo>
                    <a:lnTo>
                      <a:pt x="2264" y="2172"/>
                    </a:lnTo>
                    <a:lnTo>
                      <a:pt x="2252" y="2168"/>
                    </a:lnTo>
                    <a:lnTo>
                      <a:pt x="2248" y="2166"/>
                    </a:lnTo>
                    <a:lnTo>
                      <a:pt x="2240" y="2164"/>
                    </a:lnTo>
                    <a:lnTo>
                      <a:pt x="2234" y="2166"/>
                    </a:lnTo>
                    <a:lnTo>
                      <a:pt x="2228" y="2168"/>
                    </a:lnTo>
                    <a:lnTo>
                      <a:pt x="2214" y="2176"/>
                    </a:lnTo>
                    <a:lnTo>
                      <a:pt x="2198" y="2188"/>
                    </a:lnTo>
                    <a:lnTo>
                      <a:pt x="2184" y="2196"/>
                    </a:lnTo>
                    <a:lnTo>
                      <a:pt x="2178" y="2198"/>
                    </a:lnTo>
                    <a:lnTo>
                      <a:pt x="2164" y="2206"/>
                    </a:lnTo>
                    <a:lnTo>
                      <a:pt x="2160" y="2208"/>
                    </a:lnTo>
                    <a:lnTo>
                      <a:pt x="2154" y="2212"/>
                    </a:lnTo>
                    <a:lnTo>
                      <a:pt x="2150" y="2220"/>
                    </a:lnTo>
                    <a:lnTo>
                      <a:pt x="2144" y="2234"/>
                    </a:lnTo>
                    <a:lnTo>
                      <a:pt x="2140" y="2238"/>
                    </a:lnTo>
                    <a:lnTo>
                      <a:pt x="2134" y="2240"/>
                    </a:lnTo>
                    <a:lnTo>
                      <a:pt x="2130" y="2240"/>
                    </a:lnTo>
                    <a:lnTo>
                      <a:pt x="2124" y="2242"/>
                    </a:lnTo>
                    <a:lnTo>
                      <a:pt x="2116" y="2246"/>
                    </a:lnTo>
                    <a:lnTo>
                      <a:pt x="2100" y="2256"/>
                    </a:lnTo>
                    <a:lnTo>
                      <a:pt x="2086" y="2264"/>
                    </a:lnTo>
                    <a:lnTo>
                      <a:pt x="2062" y="2276"/>
                    </a:lnTo>
                    <a:lnTo>
                      <a:pt x="2048" y="2286"/>
                    </a:lnTo>
                    <a:lnTo>
                      <a:pt x="2040" y="2294"/>
                    </a:lnTo>
                    <a:lnTo>
                      <a:pt x="2030" y="2306"/>
                    </a:lnTo>
                    <a:lnTo>
                      <a:pt x="2028" y="2312"/>
                    </a:lnTo>
                    <a:lnTo>
                      <a:pt x="2026" y="2320"/>
                    </a:lnTo>
                    <a:lnTo>
                      <a:pt x="2028" y="2326"/>
                    </a:lnTo>
                    <a:lnTo>
                      <a:pt x="2032" y="2340"/>
                    </a:lnTo>
                    <a:lnTo>
                      <a:pt x="2034" y="2356"/>
                    </a:lnTo>
                    <a:lnTo>
                      <a:pt x="2034" y="2360"/>
                    </a:lnTo>
                    <a:lnTo>
                      <a:pt x="2036" y="2376"/>
                    </a:lnTo>
                    <a:lnTo>
                      <a:pt x="2052" y="2428"/>
                    </a:lnTo>
                    <a:lnTo>
                      <a:pt x="2054" y="2444"/>
                    </a:lnTo>
                    <a:lnTo>
                      <a:pt x="2054" y="2448"/>
                    </a:lnTo>
                    <a:lnTo>
                      <a:pt x="2054" y="2464"/>
                    </a:lnTo>
                    <a:lnTo>
                      <a:pt x="2054" y="2488"/>
                    </a:lnTo>
                    <a:lnTo>
                      <a:pt x="2056" y="2494"/>
                    </a:lnTo>
                    <a:lnTo>
                      <a:pt x="2060" y="2500"/>
                    </a:lnTo>
                    <a:lnTo>
                      <a:pt x="2068" y="2510"/>
                    </a:lnTo>
                    <a:lnTo>
                      <a:pt x="2074" y="2514"/>
                    </a:lnTo>
                    <a:lnTo>
                      <a:pt x="2082" y="2514"/>
                    </a:lnTo>
                    <a:lnTo>
                      <a:pt x="2086" y="2514"/>
                    </a:lnTo>
                    <a:lnTo>
                      <a:pt x="2100" y="2512"/>
                    </a:lnTo>
                    <a:lnTo>
                      <a:pt x="2116" y="2508"/>
                    </a:lnTo>
                    <a:lnTo>
                      <a:pt x="2130" y="2502"/>
                    </a:lnTo>
                    <a:lnTo>
                      <a:pt x="2136" y="2498"/>
                    </a:lnTo>
                    <a:lnTo>
                      <a:pt x="2142" y="2496"/>
                    </a:lnTo>
                    <a:lnTo>
                      <a:pt x="2150" y="2496"/>
                    </a:lnTo>
                    <a:lnTo>
                      <a:pt x="2154" y="2496"/>
                    </a:lnTo>
                    <a:lnTo>
                      <a:pt x="2170" y="2492"/>
                    </a:lnTo>
                    <a:lnTo>
                      <a:pt x="2184" y="2488"/>
                    </a:lnTo>
                    <a:lnTo>
                      <a:pt x="2190" y="2484"/>
                    </a:lnTo>
                    <a:lnTo>
                      <a:pt x="2192" y="2480"/>
                    </a:lnTo>
                    <a:lnTo>
                      <a:pt x="2194" y="2476"/>
                    </a:lnTo>
                    <a:lnTo>
                      <a:pt x="2198" y="2472"/>
                    </a:lnTo>
                    <a:lnTo>
                      <a:pt x="2232" y="2460"/>
                    </a:lnTo>
                    <a:lnTo>
                      <a:pt x="2240" y="2458"/>
                    </a:lnTo>
                    <a:lnTo>
                      <a:pt x="2248" y="2456"/>
                    </a:lnTo>
                    <a:lnTo>
                      <a:pt x="2272" y="2456"/>
                    </a:lnTo>
                    <a:lnTo>
                      <a:pt x="2288" y="2458"/>
                    </a:lnTo>
                    <a:lnTo>
                      <a:pt x="2330" y="2464"/>
                    </a:lnTo>
                    <a:lnTo>
                      <a:pt x="2338" y="2468"/>
                    </a:lnTo>
                    <a:lnTo>
                      <a:pt x="2344" y="2472"/>
                    </a:lnTo>
                    <a:lnTo>
                      <a:pt x="2362" y="2490"/>
                    </a:lnTo>
                    <a:lnTo>
                      <a:pt x="2374" y="2500"/>
                    </a:lnTo>
                    <a:lnTo>
                      <a:pt x="2382" y="2510"/>
                    </a:lnTo>
                    <a:lnTo>
                      <a:pt x="2388" y="2514"/>
                    </a:lnTo>
                    <a:lnTo>
                      <a:pt x="2396" y="2514"/>
                    </a:lnTo>
                    <a:lnTo>
                      <a:pt x="2398" y="2514"/>
                    </a:lnTo>
                    <a:lnTo>
                      <a:pt x="2406" y="2516"/>
                    </a:lnTo>
                    <a:lnTo>
                      <a:pt x="2410" y="2522"/>
                    </a:lnTo>
                    <a:lnTo>
                      <a:pt x="2414" y="2528"/>
                    </a:lnTo>
                    <a:lnTo>
                      <a:pt x="2422" y="2540"/>
                    </a:lnTo>
                    <a:lnTo>
                      <a:pt x="2430" y="2548"/>
                    </a:lnTo>
                    <a:lnTo>
                      <a:pt x="2442" y="2558"/>
                    </a:lnTo>
                    <a:lnTo>
                      <a:pt x="2458" y="2570"/>
                    </a:lnTo>
                    <a:lnTo>
                      <a:pt x="2474" y="2576"/>
                    </a:lnTo>
                    <a:lnTo>
                      <a:pt x="2488" y="2580"/>
                    </a:lnTo>
                    <a:lnTo>
                      <a:pt x="2494" y="2582"/>
                    </a:lnTo>
                    <a:lnTo>
                      <a:pt x="2502" y="2580"/>
                    </a:lnTo>
                    <a:lnTo>
                      <a:pt x="2508" y="2578"/>
                    </a:lnTo>
                    <a:lnTo>
                      <a:pt x="2514" y="2576"/>
                    </a:lnTo>
                    <a:lnTo>
                      <a:pt x="2520" y="2580"/>
                    </a:lnTo>
                    <a:lnTo>
                      <a:pt x="2528" y="2588"/>
                    </a:lnTo>
                    <a:lnTo>
                      <a:pt x="2534" y="2592"/>
                    </a:lnTo>
                    <a:lnTo>
                      <a:pt x="2538" y="2594"/>
                    </a:lnTo>
                    <a:lnTo>
                      <a:pt x="2544" y="2592"/>
                    </a:lnTo>
                    <a:lnTo>
                      <a:pt x="2550" y="2588"/>
                    </a:lnTo>
                    <a:lnTo>
                      <a:pt x="2558" y="2580"/>
                    </a:lnTo>
                    <a:lnTo>
                      <a:pt x="2570" y="2570"/>
                    </a:lnTo>
                    <a:lnTo>
                      <a:pt x="2576" y="2568"/>
                    </a:lnTo>
                    <a:lnTo>
                      <a:pt x="2588" y="2564"/>
                    </a:lnTo>
                    <a:lnTo>
                      <a:pt x="2592" y="2562"/>
                    </a:lnTo>
                    <a:lnTo>
                      <a:pt x="2592" y="2556"/>
                    </a:lnTo>
                    <a:lnTo>
                      <a:pt x="2592" y="2552"/>
                    </a:lnTo>
                    <a:lnTo>
                      <a:pt x="2594" y="2544"/>
                    </a:lnTo>
                    <a:lnTo>
                      <a:pt x="2596" y="2538"/>
                    </a:lnTo>
                    <a:lnTo>
                      <a:pt x="2608" y="2512"/>
                    </a:lnTo>
                    <a:lnTo>
                      <a:pt x="2616" y="2498"/>
                    </a:lnTo>
                    <a:lnTo>
                      <a:pt x="2638" y="2434"/>
                    </a:lnTo>
                    <a:lnTo>
                      <a:pt x="2642" y="2418"/>
                    </a:lnTo>
                    <a:lnTo>
                      <a:pt x="2642" y="2396"/>
                    </a:lnTo>
                    <a:lnTo>
                      <a:pt x="2642" y="2380"/>
                    </a:lnTo>
                    <a:lnTo>
                      <a:pt x="2642" y="2366"/>
                    </a:lnTo>
                    <a:lnTo>
                      <a:pt x="2642" y="2350"/>
                    </a:lnTo>
                    <a:lnTo>
                      <a:pt x="2642" y="2346"/>
                    </a:lnTo>
                    <a:lnTo>
                      <a:pt x="2640" y="2340"/>
                    </a:lnTo>
                    <a:lnTo>
                      <a:pt x="2636" y="2334"/>
                    </a:lnTo>
                    <a:lnTo>
                      <a:pt x="2620" y="2324"/>
                    </a:lnTo>
                    <a:lnTo>
                      <a:pt x="2614" y="2318"/>
                    </a:lnTo>
                    <a:lnTo>
                      <a:pt x="2610" y="2312"/>
                    </a:lnTo>
                    <a:lnTo>
                      <a:pt x="2606" y="2298"/>
                    </a:lnTo>
                    <a:close/>
                    <a:moveTo>
                      <a:pt x="2522" y="2632"/>
                    </a:moveTo>
                    <a:lnTo>
                      <a:pt x="2522" y="2632"/>
                    </a:lnTo>
                    <a:lnTo>
                      <a:pt x="2520" y="2634"/>
                    </a:lnTo>
                    <a:lnTo>
                      <a:pt x="2518" y="2634"/>
                    </a:lnTo>
                    <a:lnTo>
                      <a:pt x="2516" y="2638"/>
                    </a:lnTo>
                    <a:lnTo>
                      <a:pt x="2518" y="2640"/>
                    </a:lnTo>
                    <a:lnTo>
                      <a:pt x="2522" y="2654"/>
                    </a:lnTo>
                    <a:lnTo>
                      <a:pt x="2524" y="2670"/>
                    </a:lnTo>
                    <a:lnTo>
                      <a:pt x="2524" y="2674"/>
                    </a:lnTo>
                    <a:lnTo>
                      <a:pt x="2526" y="2680"/>
                    </a:lnTo>
                    <a:lnTo>
                      <a:pt x="2532" y="2684"/>
                    </a:lnTo>
                    <a:lnTo>
                      <a:pt x="2538" y="2688"/>
                    </a:lnTo>
                    <a:lnTo>
                      <a:pt x="2540" y="2688"/>
                    </a:lnTo>
                    <a:lnTo>
                      <a:pt x="2544" y="2688"/>
                    </a:lnTo>
                    <a:lnTo>
                      <a:pt x="2546" y="2686"/>
                    </a:lnTo>
                    <a:lnTo>
                      <a:pt x="2548" y="2684"/>
                    </a:lnTo>
                    <a:lnTo>
                      <a:pt x="2550" y="2678"/>
                    </a:lnTo>
                    <a:lnTo>
                      <a:pt x="2556" y="2664"/>
                    </a:lnTo>
                    <a:lnTo>
                      <a:pt x="2562" y="2650"/>
                    </a:lnTo>
                    <a:lnTo>
                      <a:pt x="2564" y="2634"/>
                    </a:lnTo>
                    <a:lnTo>
                      <a:pt x="2564" y="2632"/>
                    </a:lnTo>
                    <a:lnTo>
                      <a:pt x="2564" y="2628"/>
                    </a:lnTo>
                    <a:lnTo>
                      <a:pt x="2562" y="2626"/>
                    </a:lnTo>
                    <a:lnTo>
                      <a:pt x="2560" y="2626"/>
                    </a:lnTo>
                    <a:lnTo>
                      <a:pt x="2556" y="2626"/>
                    </a:lnTo>
                    <a:lnTo>
                      <a:pt x="2552" y="2630"/>
                    </a:lnTo>
                    <a:lnTo>
                      <a:pt x="2544" y="2632"/>
                    </a:lnTo>
                    <a:lnTo>
                      <a:pt x="2536" y="2632"/>
                    </a:lnTo>
                    <a:lnTo>
                      <a:pt x="2522" y="2632"/>
                    </a:lnTo>
                    <a:close/>
                    <a:moveTo>
                      <a:pt x="2478" y="958"/>
                    </a:moveTo>
                    <a:lnTo>
                      <a:pt x="2478" y="958"/>
                    </a:lnTo>
                    <a:lnTo>
                      <a:pt x="2476" y="954"/>
                    </a:lnTo>
                    <a:lnTo>
                      <a:pt x="2476" y="958"/>
                    </a:lnTo>
                    <a:lnTo>
                      <a:pt x="2476" y="962"/>
                    </a:lnTo>
                    <a:lnTo>
                      <a:pt x="2474" y="976"/>
                    </a:lnTo>
                    <a:lnTo>
                      <a:pt x="2468" y="992"/>
                    </a:lnTo>
                    <a:lnTo>
                      <a:pt x="2468" y="998"/>
                    </a:lnTo>
                    <a:lnTo>
                      <a:pt x="2470" y="1006"/>
                    </a:lnTo>
                    <a:lnTo>
                      <a:pt x="2472" y="1012"/>
                    </a:lnTo>
                    <a:lnTo>
                      <a:pt x="2474" y="1018"/>
                    </a:lnTo>
                    <a:lnTo>
                      <a:pt x="2476" y="1026"/>
                    </a:lnTo>
                    <a:lnTo>
                      <a:pt x="2476" y="1088"/>
                    </a:lnTo>
                    <a:lnTo>
                      <a:pt x="2476" y="1104"/>
                    </a:lnTo>
                    <a:lnTo>
                      <a:pt x="2476" y="1118"/>
                    </a:lnTo>
                    <a:lnTo>
                      <a:pt x="2478" y="1124"/>
                    </a:lnTo>
                    <a:lnTo>
                      <a:pt x="2484" y="1128"/>
                    </a:lnTo>
                    <a:lnTo>
                      <a:pt x="2498" y="1134"/>
                    </a:lnTo>
                    <a:lnTo>
                      <a:pt x="2502" y="1134"/>
                    </a:lnTo>
                    <a:lnTo>
                      <a:pt x="2500" y="1130"/>
                    </a:lnTo>
                    <a:lnTo>
                      <a:pt x="2490" y="1114"/>
                    </a:lnTo>
                    <a:lnTo>
                      <a:pt x="2486" y="1106"/>
                    </a:lnTo>
                    <a:lnTo>
                      <a:pt x="2486" y="1098"/>
                    </a:lnTo>
                    <a:lnTo>
                      <a:pt x="2486" y="1094"/>
                    </a:lnTo>
                    <a:lnTo>
                      <a:pt x="2486" y="1088"/>
                    </a:lnTo>
                    <a:lnTo>
                      <a:pt x="2488" y="1080"/>
                    </a:lnTo>
                    <a:lnTo>
                      <a:pt x="2492" y="1074"/>
                    </a:lnTo>
                    <a:lnTo>
                      <a:pt x="2496" y="1070"/>
                    </a:lnTo>
                    <a:lnTo>
                      <a:pt x="2498" y="1070"/>
                    </a:lnTo>
                    <a:lnTo>
                      <a:pt x="2500" y="1072"/>
                    </a:lnTo>
                    <a:lnTo>
                      <a:pt x="2502" y="1074"/>
                    </a:lnTo>
                    <a:lnTo>
                      <a:pt x="2502" y="1070"/>
                    </a:lnTo>
                    <a:lnTo>
                      <a:pt x="2488" y="1006"/>
                    </a:lnTo>
                    <a:lnTo>
                      <a:pt x="2486" y="990"/>
                    </a:lnTo>
                    <a:lnTo>
                      <a:pt x="2486" y="988"/>
                    </a:lnTo>
                    <a:lnTo>
                      <a:pt x="2482" y="972"/>
                    </a:lnTo>
                    <a:lnTo>
                      <a:pt x="2478" y="958"/>
                    </a:lnTo>
                    <a:close/>
                    <a:moveTo>
                      <a:pt x="2460" y="1170"/>
                    </a:moveTo>
                    <a:lnTo>
                      <a:pt x="2460" y="1170"/>
                    </a:lnTo>
                    <a:lnTo>
                      <a:pt x="2458" y="1176"/>
                    </a:lnTo>
                    <a:lnTo>
                      <a:pt x="2456" y="1182"/>
                    </a:lnTo>
                    <a:lnTo>
                      <a:pt x="2456" y="1196"/>
                    </a:lnTo>
                    <a:lnTo>
                      <a:pt x="2454" y="1204"/>
                    </a:lnTo>
                    <a:lnTo>
                      <a:pt x="2452" y="1212"/>
                    </a:lnTo>
                    <a:lnTo>
                      <a:pt x="2450" y="1216"/>
                    </a:lnTo>
                    <a:lnTo>
                      <a:pt x="2446" y="1224"/>
                    </a:lnTo>
                    <a:lnTo>
                      <a:pt x="2446" y="1232"/>
                    </a:lnTo>
                    <a:lnTo>
                      <a:pt x="2446" y="1236"/>
                    </a:lnTo>
                    <a:lnTo>
                      <a:pt x="2448" y="1238"/>
                    </a:lnTo>
                    <a:lnTo>
                      <a:pt x="2450" y="1236"/>
                    </a:lnTo>
                    <a:lnTo>
                      <a:pt x="2460" y="1220"/>
                    </a:lnTo>
                    <a:lnTo>
                      <a:pt x="2464" y="1218"/>
                    </a:lnTo>
                    <a:lnTo>
                      <a:pt x="2466" y="1218"/>
                    </a:lnTo>
                    <a:lnTo>
                      <a:pt x="2468" y="1218"/>
                    </a:lnTo>
                    <a:lnTo>
                      <a:pt x="2472" y="1220"/>
                    </a:lnTo>
                    <a:lnTo>
                      <a:pt x="2480" y="1228"/>
                    </a:lnTo>
                    <a:lnTo>
                      <a:pt x="2482" y="1230"/>
                    </a:lnTo>
                    <a:lnTo>
                      <a:pt x="2484" y="1230"/>
                    </a:lnTo>
                    <a:lnTo>
                      <a:pt x="2486" y="1228"/>
                    </a:lnTo>
                    <a:lnTo>
                      <a:pt x="2488" y="1226"/>
                    </a:lnTo>
                    <a:lnTo>
                      <a:pt x="2492" y="1220"/>
                    </a:lnTo>
                    <a:lnTo>
                      <a:pt x="2496" y="1214"/>
                    </a:lnTo>
                    <a:lnTo>
                      <a:pt x="2502" y="1210"/>
                    </a:lnTo>
                    <a:lnTo>
                      <a:pt x="2508" y="1208"/>
                    </a:lnTo>
                    <a:lnTo>
                      <a:pt x="2520" y="1198"/>
                    </a:lnTo>
                    <a:lnTo>
                      <a:pt x="2528" y="1190"/>
                    </a:lnTo>
                    <a:lnTo>
                      <a:pt x="2530" y="1188"/>
                    </a:lnTo>
                    <a:lnTo>
                      <a:pt x="2530" y="1186"/>
                    </a:lnTo>
                    <a:lnTo>
                      <a:pt x="2528" y="1184"/>
                    </a:lnTo>
                    <a:lnTo>
                      <a:pt x="2526" y="1184"/>
                    </a:lnTo>
                    <a:lnTo>
                      <a:pt x="2522" y="1184"/>
                    </a:lnTo>
                    <a:lnTo>
                      <a:pt x="2506" y="1182"/>
                    </a:lnTo>
                    <a:lnTo>
                      <a:pt x="2492" y="1178"/>
                    </a:lnTo>
                    <a:lnTo>
                      <a:pt x="2478" y="1170"/>
                    </a:lnTo>
                    <a:lnTo>
                      <a:pt x="2472" y="1168"/>
                    </a:lnTo>
                    <a:lnTo>
                      <a:pt x="2466" y="1168"/>
                    </a:lnTo>
                    <a:lnTo>
                      <a:pt x="2460" y="1170"/>
                    </a:lnTo>
                    <a:close/>
                    <a:moveTo>
                      <a:pt x="2438" y="1284"/>
                    </a:moveTo>
                    <a:lnTo>
                      <a:pt x="2438" y="1284"/>
                    </a:lnTo>
                    <a:lnTo>
                      <a:pt x="2432" y="1300"/>
                    </a:lnTo>
                    <a:lnTo>
                      <a:pt x="2430" y="1304"/>
                    </a:lnTo>
                    <a:lnTo>
                      <a:pt x="2426" y="1310"/>
                    </a:lnTo>
                    <a:lnTo>
                      <a:pt x="2420" y="1316"/>
                    </a:lnTo>
                    <a:lnTo>
                      <a:pt x="2414" y="1318"/>
                    </a:lnTo>
                    <a:lnTo>
                      <a:pt x="2400" y="1326"/>
                    </a:lnTo>
                    <a:lnTo>
                      <a:pt x="2374" y="1346"/>
                    </a:lnTo>
                    <a:lnTo>
                      <a:pt x="2368" y="1350"/>
                    </a:lnTo>
                    <a:lnTo>
                      <a:pt x="2360" y="1350"/>
                    </a:lnTo>
                    <a:lnTo>
                      <a:pt x="2356" y="1350"/>
                    </a:lnTo>
                    <a:lnTo>
                      <a:pt x="2340" y="1354"/>
                    </a:lnTo>
                    <a:lnTo>
                      <a:pt x="2326" y="1358"/>
                    </a:lnTo>
                    <a:lnTo>
                      <a:pt x="2320" y="1362"/>
                    </a:lnTo>
                    <a:lnTo>
                      <a:pt x="2318" y="1366"/>
                    </a:lnTo>
                    <a:lnTo>
                      <a:pt x="2322" y="1378"/>
                    </a:lnTo>
                    <a:lnTo>
                      <a:pt x="2326" y="1392"/>
                    </a:lnTo>
                    <a:lnTo>
                      <a:pt x="2328" y="1394"/>
                    </a:lnTo>
                    <a:lnTo>
                      <a:pt x="2330" y="1396"/>
                    </a:lnTo>
                    <a:lnTo>
                      <a:pt x="2332" y="1396"/>
                    </a:lnTo>
                    <a:lnTo>
                      <a:pt x="2334" y="1394"/>
                    </a:lnTo>
                    <a:lnTo>
                      <a:pt x="2342" y="1386"/>
                    </a:lnTo>
                    <a:lnTo>
                      <a:pt x="2348" y="1382"/>
                    </a:lnTo>
                    <a:lnTo>
                      <a:pt x="2354" y="1380"/>
                    </a:lnTo>
                    <a:lnTo>
                      <a:pt x="2358" y="1378"/>
                    </a:lnTo>
                    <a:lnTo>
                      <a:pt x="2362" y="1376"/>
                    </a:lnTo>
                    <a:lnTo>
                      <a:pt x="2366" y="1374"/>
                    </a:lnTo>
                    <a:lnTo>
                      <a:pt x="2368" y="1376"/>
                    </a:lnTo>
                    <a:lnTo>
                      <a:pt x="2370" y="1376"/>
                    </a:lnTo>
                    <a:lnTo>
                      <a:pt x="2374" y="1374"/>
                    </a:lnTo>
                    <a:lnTo>
                      <a:pt x="2382" y="1366"/>
                    </a:lnTo>
                    <a:lnTo>
                      <a:pt x="2388" y="1362"/>
                    </a:lnTo>
                    <a:lnTo>
                      <a:pt x="2392" y="1360"/>
                    </a:lnTo>
                    <a:lnTo>
                      <a:pt x="2404" y="1360"/>
                    </a:lnTo>
                    <a:lnTo>
                      <a:pt x="2408" y="1360"/>
                    </a:lnTo>
                    <a:lnTo>
                      <a:pt x="2422" y="1360"/>
                    </a:lnTo>
                    <a:lnTo>
                      <a:pt x="2432" y="1360"/>
                    </a:lnTo>
                    <a:lnTo>
                      <a:pt x="2436" y="1360"/>
                    </a:lnTo>
                    <a:lnTo>
                      <a:pt x="2440" y="1356"/>
                    </a:lnTo>
                    <a:lnTo>
                      <a:pt x="2444" y="1350"/>
                    </a:lnTo>
                    <a:lnTo>
                      <a:pt x="2446" y="1342"/>
                    </a:lnTo>
                    <a:lnTo>
                      <a:pt x="2446" y="1330"/>
                    </a:lnTo>
                    <a:lnTo>
                      <a:pt x="2446" y="1322"/>
                    </a:lnTo>
                    <a:lnTo>
                      <a:pt x="2450" y="1314"/>
                    </a:lnTo>
                    <a:lnTo>
                      <a:pt x="2452" y="1308"/>
                    </a:lnTo>
                    <a:lnTo>
                      <a:pt x="2458" y="1294"/>
                    </a:lnTo>
                    <a:lnTo>
                      <a:pt x="2462" y="1280"/>
                    </a:lnTo>
                    <a:lnTo>
                      <a:pt x="2464" y="1272"/>
                    </a:lnTo>
                    <a:lnTo>
                      <a:pt x="2460" y="1266"/>
                    </a:lnTo>
                    <a:lnTo>
                      <a:pt x="2450" y="1250"/>
                    </a:lnTo>
                    <a:lnTo>
                      <a:pt x="2448" y="1246"/>
                    </a:lnTo>
                    <a:lnTo>
                      <a:pt x="2446" y="1246"/>
                    </a:lnTo>
                    <a:lnTo>
                      <a:pt x="2446" y="1248"/>
                    </a:lnTo>
                    <a:lnTo>
                      <a:pt x="2444" y="1260"/>
                    </a:lnTo>
                    <a:lnTo>
                      <a:pt x="2438" y="1284"/>
                    </a:lnTo>
                    <a:close/>
                  </a:path>
                </a:pathLst>
              </a:custGeom>
              <a:solidFill>
                <a:schemeClr val="accent6"/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sz="1100" b="0" dirty="0">
                  <a:latin typeface="Helvetica" panose="020B0604020202030204" pitchFamily="34" charset="0"/>
                </a:endParaRPr>
              </a:p>
            </p:txBody>
          </p:sp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D4656AC0-73AE-469D-A4D8-E3DAA19C52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753"/>
                <a:ext cx="2211" cy="3018"/>
              </a:xfrm>
              <a:custGeom>
                <a:avLst/>
                <a:gdLst>
                  <a:gd name="T0" fmla="*/ 1757 w 2211"/>
                  <a:gd name="T1" fmla="*/ 431 h 3018"/>
                  <a:gd name="T2" fmla="*/ 1780 w 2211"/>
                  <a:gd name="T3" fmla="*/ 502 h 3018"/>
                  <a:gd name="T4" fmla="*/ 1792 w 2211"/>
                  <a:gd name="T5" fmla="*/ 608 h 3018"/>
                  <a:gd name="T6" fmla="*/ 1954 w 2211"/>
                  <a:gd name="T7" fmla="*/ 711 h 3018"/>
                  <a:gd name="T8" fmla="*/ 2035 w 2211"/>
                  <a:gd name="T9" fmla="*/ 540 h 3018"/>
                  <a:gd name="T10" fmla="*/ 2203 w 2211"/>
                  <a:gd name="T11" fmla="*/ 366 h 3018"/>
                  <a:gd name="T12" fmla="*/ 2188 w 2211"/>
                  <a:gd name="T13" fmla="*/ 325 h 3018"/>
                  <a:gd name="T14" fmla="*/ 2153 w 2211"/>
                  <a:gd name="T15" fmla="*/ 272 h 3018"/>
                  <a:gd name="T16" fmla="*/ 2085 w 2211"/>
                  <a:gd name="T17" fmla="*/ 202 h 3018"/>
                  <a:gd name="T18" fmla="*/ 2002 w 2211"/>
                  <a:gd name="T19" fmla="*/ 129 h 3018"/>
                  <a:gd name="T20" fmla="*/ 1934 w 2211"/>
                  <a:gd name="T21" fmla="*/ 108 h 3018"/>
                  <a:gd name="T22" fmla="*/ 1737 w 2211"/>
                  <a:gd name="T23" fmla="*/ 207 h 3018"/>
                  <a:gd name="T24" fmla="*/ 1288 w 2211"/>
                  <a:gd name="T25" fmla="*/ 159 h 3018"/>
                  <a:gd name="T26" fmla="*/ 1303 w 2211"/>
                  <a:gd name="T27" fmla="*/ 194 h 3018"/>
                  <a:gd name="T28" fmla="*/ 1356 w 2211"/>
                  <a:gd name="T29" fmla="*/ 207 h 3018"/>
                  <a:gd name="T30" fmla="*/ 1364 w 2211"/>
                  <a:gd name="T31" fmla="*/ 156 h 3018"/>
                  <a:gd name="T32" fmla="*/ 1374 w 2211"/>
                  <a:gd name="T33" fmla="*/ 66 h 3018"/>
                  <a:gd name="T34" fmla="*/ 1361 w 2211"/>
                  <a:gd name="T35" fmla="*/ 3 h 3018"/>
                  <a:gd name="T36" fmla="*/ 1319 w 2211"/>
                  <a:gd name="T37" fmla="*/ 13 h 3018"/>
                  <a:gd name="T38" fmla="*/ 1266 w 2211"/>
                  <a:gd name="T39" fmla="*/ 58 h 3018"/>
                  <a:gd name="T40" fmla="*/ 1248 w 2211"/>
                  <a:gd name="T41" fmla="*/ 81 h 3018"/>
                  <a:gd name="T42" fmla="*/ 1253 w 2211"/>
                  <a:gd name="T43" fmla="*/ 144 h 3018"/>
                  <a:gd name="T44" fmla="*/ 1268 w 2211"/>
                  <a:gd name="T45" fmla="*/ 227 h 3018"/>
                  <a:gd name="T46" fmla="*/ 1379 w 2211"/>
                  <a:gd name="T47" fmla="*/ 252 h 3018"/>
                  <a:gd name="T48" fmla="*/ 1271 w 2211"/>
                  <a:gd name="T49" fmla="*/ 217 h 3018"/>
                  <a:gd name="T50" fmla="*/ 1172 w 2211"/>
                  <a:gd name="T51" fmla="*/ 1629 h 3018"/>
                  <a:gd name="T52" fmla="*/ 1677 w 2211"/>
                  <a:gd name="T53" fmla="*/ 1170 h 3018"/>
                  <a:gd name="T54" fmla="*/ 1500 w 2211"/>
                  <a:gd name="T55" fmla="*/ 703 h 3018"/>
                  <a:gd name="T56" fmla="*/ 1437 w 2211"/>
                  <a:gd name="T57" fmla="*/ 376 h 3018"/>
                  <a:gd name="T58" fmla="*/ 1520 w 2211"/>
                  <a:gd name="T59" fmla="*/ 509 h 3018"/>
                  <a:gd name="T60" fmla="*/ 1606 w 2211"/>
                  <a:gd name="T61" fmla="*/ 540 h 3018"/>
                  <a:gd name="T62" fmla="*/ 1674 w 2211"/>
                  <a:gd name="T63" fmla="*/ 527 h 3018"/>
                  <a:gd name="T64" fmla="*/ 1694 w 2211"/>
                  <a:gd name="T65" fmla="*/ 502 h 3018"/>
                  <a:gd name="T66" fmla="*/ 1659 w 2211"/>
                  <a:gd name="T67" fmla="*/ 446 h 3018"/>
                  <a:gd name="T68" fmla="*/ 1634 w 2211"/>
                  <a:gd name="T69" fmla="*/ 388 h 3018"/>
                  <a:gd name="T70" fmla="*/ 1553 w 2211"/>
                  <a:gd name="T71" fmla="*/ 345 h 3018"/>
                  <a:gd name="T72" fmla="*/ 1442 w 2211"/>
                  <a:gd name="T73" fmla="*/ 300 h 3018"/>
                  <a:gd name="T74" fmla="*/ 1341 w 2211"/>
                  <a:gd name="T75" fmla="*/ 330 h 3018"/>
                  <a:gd name="T76" fmla="*/ 1319 w 2211"/>
                  <a:gd name="T77" fmla="*/ 386 h 3018"/>
                  <a:gd name="T78" fmla="*/ 1182 w 2211"/>
                  <a:gd name="T79" fmla="*/ 424 h 3018"/>
                  <a:gd name="T80" fmla="*/ 1172 w 2211"/>
                  <a:gd name="T81" fmla="*/ 308 h 3018"/>
                  <a:gd name="T82" fmla="*/ 1112 w 2211"/>
                  <a:gd name="T83" fmla="*/ 315 h 3018"/>
                  <a:gd name="T84" fmla="*/ 1024 w 2211"/>
                  <a:gd name="T85" fmla="*/ 333 h 3018"/>
                  <a:gd name="T86" fmla="*/ 1034 w 2211"/>
                  <a:gd name="T87" fmla="*/ 383 h 3018"/>
                  <a:gd name="T88" fmla="*/ 1129 w 2211"/>
                  <a:gd name="T89" fmla="*/ 429 h 3018"/>
                  <a:gd name="T90" fmla="*/ 451 w 2211"/>
                  <a:gd name="T91" fmla="*/ 378 h 3018"/>
                  <a:gd name="T92" fmla="*/ 156 w 2211"/>
                  <a:gd name="T93" fmla="*/ 840 h 3018"/>
                  <a:gd name="T94" fmla="*/ 837 w 2211"/>
                  <a:gd name="T95" fmla="*/ 1417 h 3018"/>
                  <a:gd name="T96" fmla="*/ 1256 w 2211"/>
                  <a:gd name="T97" fmla="*/ 1755 h 3018"/>
                  <a:gd name="T98" fmla="*/ 1629 w 2211"/>
                  <a:gd name="T99" fmla="*/ 1679 h 3018"/>
                  <a:gd name="T100" fmla="*/ 1553 w 2211"/>
                  <a:gd name="T101" fmla="*/ 1654 h 3018"/>
                  <a:gd name="T102" fmla="*/ 1414 w 2211"/>
                  <a:gd name="T103" fmla="*/ 1851 h 3018"/>
                  <a:gd name="T104" fmla="*/ 1891 w 2211"/>
                  <a:gd name="T105" fmla="*/ 1893 h 3018"/>
                  <a:gd name="T106" fmla="*/ 1591 w 2211"/>
                  <a:gd name="T107" fmla="*/ 1795 h 3018"/>
                  <a:gd name="T108" fmla="*/ 1435 w 2211"/>
                  <a:gd name="T109" fmla="*/ 2057 h 3018"/>
                  <a:gd name="T110" fmla="*/ 1629 w 2211"/>
                  <a:gd name="T111" fmla="*/ 2524 h 3018"/>
                  <a:gd name="T112" fmla="*/ 1740 w 2211"/>
                  <a:gd name="T113" fmla="*/ 2741 h 3018"/>
                  <a:gd name="T114" fmla="*/ 2110 w 2211"/>
                  <a:gd name="T115" fmla="*/ 2342 h 3018"/>
                  <a:gd name="T116" fmla="*/ 1472 w 2211"/>
                  <a:gd name="T117" fmla="*/ 562 h 3018"/>
                  <a:gd name="T118" fmla="*/ 1394 w 2211"/>
                  <a:gd name="T119" fmla="*/ 577 h 3018"/>
                  <a:gd name="T120" fmla="*/ 978 w 2211"/>
                  <a:gd name="T121" fmla="*/ 338 h 3018"/>
                  <a:gd name="T122" fmla="*/ 1039 w 2211"/>
                  <a:gd name="T123" fmla="*/ 250 h 301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211" h="3018">
                    <a:moveTo>
                      <a:pt x="1636" y="295"/>
                    </a:moveTo>
                    <a:lnTo>
                      <a:pt x="1639" y="300"/>
                    </a:lnTo>
                    <a:lnTo>
                      <a:pt x="1639" y="303"/>
                    </a:lnTo>
                    <a:lnTo>
                      <a:pt x="1639" y="308"/>
                    </a:lnTo>
                    <a:lnTo>
                      <a:pt x="1636" y="310"/>
                    </a:lnTo>
                    <a:lnTo>
                      <a:pt x="1636" y="313"/>
                    </a:lnTo>
                    <a:lnTo>
                      <a:pt x="1634" y="315"/>
                    </a:lnTo>
                    <a:lnTo>
                      <a:pt x="1636" y="320"/>
                    </a:lnTo>
                    <a:lnTo>
                      <a:pt x="1636" y="323"/>
                    </a:lnTo>
                    <a:lnTo>
                      <a:pt x="1641" y="328"/>
                    </a:lnTo>
                    <a:lnTo>
                      <a:pt x="1644" y="333"/>
                    </a:lnTo>
                    <a:lnTo>
                      <a:pt x="1649" y="335"/>
                    </a:lnTo>
                    <a:lnTo>
                      <a:pt x="1651" y="338"/>
                    </a:lnTo>
                    <a:lnTo>
                      <a:pt x="1656" y="340"/>
                    </a:lnTo>
                    <a:lnTo>
                      <a:pt x="1664" y="340"/>
                    </a:lnTo>
                    <a:lnTo>
                      <a:pt x="1669" y="340"/>
                    </a:lnTo>
                    <a:lnTo>
                      <a:pt x="1679" y="340"/>
                    </a:lnTo>
                    <a:lnTo>
                      <a:pt x="1687" y="338"/>
                    </a:lnTo>
                    <a:lnTo>
                      <a:pt x="1697" y="338"/>
                    </a:lnTo>
                    <a:lnTo>
                      <a:pt x="1704" y="338"/>
                    </a:lnTo>
                    <a:lnTo>
                      <a:pt x="1712" y="338"/>
                    </a:lnTo>
                    <a:lnTo>
                      <a:pt x="1719" y="340"/>
                    </a:lnTo>
                    <a:lnTo>
                      <a:pt x="1724" y="343"/>
                    </a:lnTo>
                    <a:lnTo>
                      <a:pt x="1729" y="348"/>
                    </a:lnTo>
                    <a:lnTo>
                      <a:pt x="1732" y="356"/>
                    </a:lnTo>
                    <a:lnTo>
                      <a:pt x="1737" y="363"/>
                    </a:lnTo>
                    <a:lnTo>
                      <a:pt x="1740" y="368"/>
                    </a:lnTo>
                    <a:lnTo>
                      <a:pt x="1745" y="373"/>
                    </a:lnTo>
                    <a:lnTo>
                      <a:pt x="1750" y="378"/>
                    </a:lnTo>
                    <a:lnTo>
                      <a:pt x="1752" y="386"/>
                    </a:lnTo>
                    <a:lnTo>
                      <a:pt x="1757" y="391"/>
                    </a:lnTo>
                    <a:lnTo>
                      <a:pt x="1760" y="401"/>
                    </a:lnTo>
                    <a:lnTo>
                      <a:pt x="1760" y="411"/>
                    </a:lnTo>
                    <a:lnTo>
                      <a:pt x="1760" y="424"/>
                    </a:lnTo>
                    <a:lnTo>
                      <a:pt x="1757" y="431"/>
                    </a:lnTo>
                    <a:lnTo>
                      <a:pt x="1757" y="439"/>
                    </a:lnTo>
                    <a:lnTo>
                      <a:pt x="1757" y="444"/>
                    </a:lnTo>
                    <a:lnTo>
                      <a:pt x="1757" y="449"/>
                    </a:lnTo>
                    <a:lnTo>
                      <a:pt x="1757" y="451"/>
                    </a:lnTo>
                    <a:lnTo>
                      <a:pt x="1760" y="451"/>
                    </a:lnTo>
                    <a:lnTo>
                      <a:pt x="1765" y="454"/>
                    </a:lnTo>
                    <a:lnTo>
                      <a:pt x="1770" y="454"/>
                    </a:lnTo>
                    <a:lnTo>
                      <a:pt x="1775" y="454"/>
                    </a:lnTo>
                    <a:lnTo>
                      <a:pt x="1777" y="456"/>
                    </a:lnTo>
                    <a:lnTo>
                      <a:pt x="1782" y="456"/>
                    </a:lnTo>
                    <a:lnTo>
                      <a:pt x="1782" y="459"/>
                    </a:lnTo>
                    <a:lnTo>
                      <a:pt x="1782" y="461"/>
                    </a:lnTo>
                    <a:lnTo>
                      <a:pt x="1780" y="464"/>
                    </a:lnTo>
                    <a:lnTo>
                      <a:pt x="1772" y="464"/>
                    </a:lnTo>
                    <a:lnTo>
                      <a:pt x="1767" y="466"/>
                    </a:lnTo>
                    <a:lnTo>
                      <a:pt x="1765" y="469"/>
                    </a:lnTo>
                    <a:lnTo>
                      <a:pt x="1765" y="471"/>
                    </a:lnTo>
                    <a:lnTo>
                      <a:pt x="1767" y="471"/>
                    </a:lnTo>
                    <a:lnTo>
                      <a:pt x="1770" y="474"/>
                    </a:lnTo>
                    <a:lnTo>
                      <a:pt x="1775" y="477"/>
                    </a:lnTo>
                    <a:lnTo>
                      <a:pt x="1777" y="477"/>
                    </a:lnTo>
                    <a:lnTo>
                      <a:pt x="1775" y="477"/>
                    </a:lnTo>
                    <a:lnTo>
                      <a:pt x="1770" y="477"/>
                    </a:lnTo>
                    <a:lnTo>
                      <a:pt x="1765" y="479"/>
                    </a:lnTo>
                    <a:lnTo>
                      <a:pt x="1762" y="482"/>
                    </a:lnTo>
                    <a:lnTo>
                      <a:pt x="1757" y="484"/>
                    </a:lnTo>
                    <a:lnTo>
                      <a:pt x="1755" y="487"/>
                    </a:lnTo>
                    <a:lnTo>
                      <a:pt x="1755" y="489"/>
                    </a:lnTo>
                    <a:lnTo>
                      <a:pt x="1757" y="494"/>
                    </a:lnTo>
                    <a:lnTo>
                      <a:pt x="1762" y="497"/>
                    </a:lnTo>
                    <a:lnTo>
                      <a:pt x="1767" y="499"/>
                    </a:lnTo>
                    <a:lnTo>
                      <a:pt x="1772" y="502"/>
                    </a:lnTo>
                    <a:lnTo>
                      <a:pt x="1780" y="502"/>
                    </a:lnTo>
                    <a:lnTo>
                      <a:pt x="1785" y="502"/>
                    </a:lnTo>
                    <a:lnTo>
                      <a:pt x="1790" y="499"/>
                    </a:lnTo>
                    <a:lnTo>
                      <a:pt x="1792" y="497"/>
                    </a:lnTo>
                    <a:lnTo>
                      <a:pt x="1795" y="494"/>
                    </a:lnTo>
                    <a:lnTo>
                      <a:pt x="1798" y="492"/>
                    </a:lnTo>
                    <a:lnTo>
                      <a:pt x="1800" y="489"/>
                    </a:lnTo>
                    <a:lnTo>
                      <a:pt x="1800" y="487"/>
                    </a:lnTo>
                    <a:lnTo>
                      <a:pt x="1803" y="484"/>
                    </a:lnTo>
                    <a:lnTo>
                      <a:pt x="1805" y="484"/>
                    </a:lnTo>
                    <a:lnTo>
                      <a:pt x="1808" y="484"/>
                    </a:lnTo>
                    <a:lnTo>
                      <a:pt x="1810" y="482"/>
                    </a:lnTo>
                    <a:lnTo>
                      <a:pt x="1815" y="487"/>
                    </a:lnTo>
                    <a:lnTo>
                      <a:pt x="1815" y="494"/>
                    </a:lnTo>
                    <a:lnTo>
                      <a:pt x="1815" y="504"/>
                    </a:lnTo>
                    <a:lnTo>
                      <a:pt x="1813" y="512"/>
                    </a:lnTo>
                    <a:lnTo>
                      <a:pt x="1810" y="514"/>
                    </a:lnTo>
                    <a:lnTo>
                      <a:pt x="1805" y="514"/>
                    </a:lnTo>
                    <a:lnTo>
                      <a:pt x="1803" y="517"/>
                    </a:lnTo>
                    <a:lnTo>
                      <a:pt x="1798" y="519"/>
                    </a:lnTo>
                    <a:lnTo>
                      <a:pt x="1792" y="522"/>
                    </a:lnTo>
                    <a:lnTo>
                      <a:pt x="1787" y="527"/>
                    </a:lnTo>
                    <a:lnTo>
                      <a:pt x="1785" y="529"/>
                    </a:lnTo>
                    <a:lnTo>
                      <a:pt x="1780" y="532"/>
                    </a:lnTo>
                    <a:lnTo>
                      <a:pt x="1777" y="537"/>
                    </a:lnTo>
                    <a:lnTo>
                      <a:pt x="1777" y="545"/>
                    </a:lnTo>
                    <a:lnTo>
                      <a:pt x="1775" y="555"/>
                    </a:lnTo>
                    <a:lnTo>
                      <a:pt x="1772" y="565"/>
                    </a:lnTo>
                    <a:lnTo>
                      <a:pt x="1772" y="572"/>
                    </a:lnTo>
                    <a:lnTo>
                      <a:pt x="1772" y="582"/>
                    </a:lnTo>
                    <a:lnTo>
                      <a:pt x="1775" y="587"/>
                    </a:lnTo>
                    <a:lnTo>
                      <a:pt x="1775" y="593"/>
                    </a:lnTo>
                    <a:lnTo>
                      <a:pt x="1777" y="598"/>
                    </a:lnTo>
                    <a:lnTo>
                      <a:pt x="1782" y="600"/>
                    </a:lnTo>
                    <a:lnTo>
                      <a:pt x="1787" y="605"/>
                    </a:lnTo>
                    <a:lnTo>
                      <a:pt x="1792" y="608"/>
                    </a:lnTo>
                    <a:lnTo>
                      <a:pt x="1795" y="613"/>
                    </a:lnTo>
                    <a:lnTo>
                      <a:pt x="1800" y="618"/>
                    </a:lnTo>
                    <a:lnTo>
                      <a:pt x="1803" y="625"/>
                    </a:lnTo>
                    <a:lnTo>
                      <a:pt x="1803" y="630"/>
                    </a:lnTo>
                    <a:lnTo>
                      <a:pt x="1803" y="638"/>
                    </a:lnTo>
                    <a:lnTo>
                      <a:pt x="1805" y="643"/>
                    </a:lnTo>
                    <a:lnTo>
                      <a:pt x="1810" y="648"/>
                    </a:lnTo>
                    <a:lnTo>
                      <a:pt x="1815" y="653"/>
                    </a:lnTo>
                    <a:lnTo>
                      <a:pt x="1820" y="658"/>
                    </a:lnTo>
                    <a:lnTo>
                      <a:pt x="1825" y="661"/>
                    </a:lnTo>
                    <a:lnTo>
                      <a:pt x="1833" y="666"/>
                    </a:lnTo>
                    <a:lnTo>
                      <a:pt x="1838" y="671"/>
                    </a:lnTo>
                    <a:lnTo>
                      <a:pt x="1843" y="673"/>
                    </a:lnTo>
                    <a:lnTo>
                      <a:pt x="1848" y="678"/>
                    </a:lnTo>
                    <a:lnTo>
                      <a:pt x="1856" y="683"/>
                    </a:lnTo>
                    <a:lnTo>
                      <a:pt x="1863" y="691"/>
                    </a:lnTo>
                    <a:lnTo>
                      <a:pt x="1871" y="693"/>
                    </a:lnTo>
                    <a:lnTo>
                      <a:pt x="1881" y="698"/>
                    </a:lnTo>
                    <a:lnTo>
                      <a:pt x="1888" y="698"/>
                    </a:lnTo>
                    <a:lnTo>
                      <a:pt x="1896" y="698"/>
                    </a:lnTo>
                    <a:lnTo>
                      <a:pt x="1903" y="696"/>
                    </a:lnTo>
                    <a:lnTo>
                      <a:pt x="1908" y="696"/>
                    </a:lnTo>
                    <a:lnTo>
                      <a:pt x="1914" y="696"/>
                    </a:lnTo>
                    <a:lnTo>
                      <a:pt x="1919" y="696"/>
                    </a:lnTo>
                    <a:lnTo>
                      <a:pt x="1924" y="698"/>
                    </a:lnTo>
                    <a:lnTo>
                      <a:pt x="1926" y="701"/>
                    </a:lnTo>
                    <a:lnTo>
                      <a:pt x="1929" y="703"/>
                    </a:lnTo>
                    <a:lnTo>
                      <a:pt x="1931" y="706"/>
                    </a:lnTo>
                    <a:lnTo>
                      <a:pt x="1931" y="708"/>
                    </a:lnTo>
                    <a:lnTo>
                      <a:pt x="1934" y="708"/>
                    </a:lnTo>
                    <a:lnTo>
                      <a:pt x="1936" y="711"/>
                    </a:lnTo>
                    <a:lnTo>
                      <a:pt x="1939" y="711"/>
                    </a:lnTo>
                    <a:lnTo>
                      <a:pt x="1944" y="711"/>
                    </a:lnTo>
                    <a:lnTo>
                      <a:pt x="1949" y="711"/>
                    </a:lnTo>
                    <a:lnTo>
                      <a:pt x="1954" y="711"/>
                    </a:lnTo>
                    <a:lnTo>
                      <a:pt x="1956" y="711"/>
                    </a:lnTo>
                    <a:lnTo>
                      <a:pt x="1964" y="708"/>
                    </a:lnTo>
                    <a:lnTo>
                      <a:pt x="1966" y="708"/>
                    </a:lnTo>
                    <a:lnTo>
                      <a:pt x="1971" y="706"/>
                    </a:lnTo>
                    <a:lnTo>
                      <a:pt x="1977" y="703"/>
                    </a:lnTo>
                    <a:lnTo>
                      <a:pt x="1979" y="701"/>
                    </a:lnTo>
                    <a:lnTo>
                      <a:pt x="1982" y="698"/>
                    </a:lnTo>
                    <a:lnTo>
                      <a:pt x="1984" y="693"/>
                    </a:lnTo>
                    <a:lnTo>
                      <a:pt x="1984" y="691"/>
                    </a:lnTo>
                    <a:lnTo>
                      <a:pt x="1984" y="681"/>
                    </a:lnTo>
                    <a:lnTo>
                      <a:pt x="1984" y="673"/>
                    </a:lnTo>
                    <a:lnTo>
                      <a:pt x="1984" y="668"/>
                    </a:lnTo>
                    <a:lnTo>
                      <a:pt x="1984" y="666"/>
                    </a:lnTo>
                    <a:lnTo>
                      <a:pt x="1984" y="661"/>
                    </a:lnTo>
                    <a:lnTo>
                      <a:pt x="1987" y="658"/>
                    </a:lnTo>
                    <a:lnTo>
                      <a:pt x="1989" y="656"/>
                    </a:lnTo>
                    <a:lnTo>
                      <a:pt x="1992" y="653"/>
                    </a:lnTo>
                    <a:lnTo>
                      <a:pt x="1994" y="648"/>
                    </a:lnTo>
                    <a:lnTo>
                      <a:pt x="1992" y="640"/>
                    </a:lnTo>
                    <a:lnTo>
                      <a:pt x="1989" y="633"/>
                    </a:lnTo>
                    <a:lnTo>
                      <a:pt x="1989" y="628"/>
                    </a:lnTo>
                    <a:lnTo>
                      <a:pt x="1992" y="625"/>
                    </a:lnTo>
                    <a:lnTo>
                      <a:pt x="1994" y="620"/>
                    </a:lnTo>
                    <a:lnTo>
                      <a:pt x="1999" y="615"/>
                    </a:lnTo>
                    <a:lnTo>
                      <a:pt x="2004" y="608"/>
                    </a:lnTo>
                    <a:lnTo>
                      <a:pt x="2007" y="600"/>
                    </a:lnTo>
                    <a:lnTo>
                      <a:pt x="2009" y="593"/>
                    </a:lnTo>
                    <a:lnTo>
                      <a:pt x="2012" y="585"/>
                    </a:lnTo>
                    <a:lnTo>
                      <a:pt x="2009" y="580"/>
                    </a:lnTo>
                    <a:lnTo>
                      <a:pt x="2009" y="572"/>
                    </a:lnTo>
                    <a:lnTo>
                      <a:pt x="2012" y="565"/>
                    </a:lnTo>
                    <a:lnTo>
                      <a:pt x="2014" y="560"/>
                    </a:lnTo>
                    <a:lnTo>
                      <a:pt x="2022" y="552"/>
                    </a:lnTo>
                    <a:lnTo>
                      <a:pt x="2027" y="545"/>
                    </a:lnTo>
                    <a:lnTo>
                      <a:pt x="2035" y="540"/>
                    </a:lnTo>
                    <a:lnTo>
                      <a:pt x="2042" y="535"/>
                    </a:lnTo>
                    <a:lnTo>
                      <a:pt x="2047" y="532"/>
                    </a:lnTo>
                    <a:lnTo>
                      <a:pt x="2052" y="529"/>
                    </a:lnTo>
                    <a:lnTo>
                      <a:pt x="2057" y="527"/>
                    </a:lnTo>
                    <a:lnTo>
                      <a:pt x="2065" y="524"/>
                    </a:lnTo>
                    <a:lnTo>
                      <a:pt x="2072" y="517"/>
                    </a:lnTo>
                    <a:lnTo>
                      <a:pt x="2080" y="512"/>
                    </a:lnTo>
                    <a:lnTo>
                      <a:pt x="2087" y="502"/>
                    </a:lnTo>
                    <a:lnTo>
                      <a:pt x="2093" y="494"/>
                    </a:lnTo>
                    <a:lnTo>
                      <a:pt x="2098" y="484"/>
                    </a:lnTo>
                    <a:lnTo>
                      <a:pt x="2100" y="474"/>
                    </a:lnTo>
                    <a:lnTo>
                      <a:pt x="2105" y="466"/>
                    </a:lnTo>
                    <a:lnTo>
                      <a:pt x="2108" y="461"/>
                    </a:lnTo>
                    <a:lnTo>
                      <a:pt x="2108" y="456"/>
                    </a:lnTo>
                    <a:lnTo>
                      <a:pt x="2113" y="454"/>
                    </a:lnTo>
                    <a:lnTo>
                      <a:pt x="2118" y="451"/>
                    </a:lnTo>
                    <a:lnTo>
                      <a:pt x="2123" y="449"/>
                    </a:lnTo>
                    <a:lnTo>
                      <a:pt x="2125" y="446"/>
                    </a:lnTo>
                    <a:lnTo>
                      <a:pt x="2130" y="444"/>
                    </a:lnTo>
                    <a:lnTo>
                      <a:pt x="2135" y="439"/>
                    </a:lnTo>
                    <a:lnTo>
                      <a:pt x="2140" y="434"/>
                    </a:lnTo>
                    <a:lnTo>
                      <a:pt x="2148" y="429"/>
                    </a:lnTo>
                    <a:lnTo>
                      <a:pt x="2156" y="424"/>
                    </a:lnTo>
                    <a:lnTo>
                      <a:pt x="2163" y="416"/>
                    </a:lnTo>
                    <a:lnTo>
                      <a:pt x="2171" y="411"/>
                    </a:lnTo>
                    <a:lnTo>
                      <a:pt x="2176" y="403"/>
                    </a:lnTo>
                    <a:lnTo>
                      <a:pt x="2183" y="396"/>
                    </a:lnTo>
                    <a:lnTo>
                      <a:pt x="2191" y="391"/>
                    </a:lnTo>
                    <a:lnTo>
                      <a:pt x="2196" y="386"/>
                    </a:lnTo>
                    <a:lnTo>
                      <a:pt x="2198" y="378"/>
                    </a:lnTo>
                    <a:lnTo>
                      <a:pt x="2203" y="376"/>
                    </a:lnTo>
                    <a:lnTo>
                      <a:pt x="2203" y="371"/>
                    </a:lnTo>
                    <a:lnTo>
                      <a:pt x="2206" y="368"/>
                    </a:lnTo>
                    <a:lnTo>
                      <a:pt x="2203" y="366"/>
                    </a:lnTo>
                    <a:lnTo>
                      <a:pt x="2196" y="363"/>
                    </a:lnTo>
                    <a:lnTo>
                      <a:pt x="2188" y="363"/>
                    </a:lnTo>
                    <a:lnTo>
                      <a:pt x="2178" y="366"/>
                    </a:lnTo>
                    <a:lnTo>
                      <a:pt x="2168" y="368"/>
                    </a:lnTo>
                    <a:lnTo>
                      <a:pt x="2161" y="371"/>
                    </a:lnTo>
                    <a:lnTo>
                      <a:pt x="2150" y="376"/>
                    </a:lnTo>
                    <a:lnTo>
                      <a:pt x="2143" y="381"/>
                    </a:lnTo>
                    <a:lnTo>
                      <a:pt x="2140" y="383"/>
                    </a:lnTo>
                    <a:lnTo>
                      <a:pt x="2140" y="381"/>
                    </a:lnTo>
                    <a:lnTo>
                      <a:pt x="2143" y="378"/>
                    </a:lnTo>
                    <a:lnTo>
                      <a:pt x="2145" y="376"/>
                    </a:lnTo>
                    <a:lnTo>
                      <a:pt x="2145" y="371"/>
                    </a:lnTo>
                    <a:lnTo>
                      <a:pt x="2143" y="366"/>
                    </a:lnTo>
                    <a:lnTo>
                      <a:pt x="2138" y="366"/>
                    </a:lnTo>
                    <a:lnTo>
                      <a:pt x="2128" y="366"/>
                    </a:lnTo>
                    <a:lnTo>
                      <a:pt x="2125" y="368"/>
                    </a:lnTo>
                    <a:lnTo>
                      <a:pt x="2125" y="366"/>
                    </a:lnTo>
                    <a:lnTo>
                      <a:pt x="2130" y="363"/>
                    </a:lnTo>
                    <a:lnTo>
                      <a:pt x="2140" y="358"/>
                    </a:lnTo>
                    <a:lnTo>
                      <a:pt x="2150" y="356"/>
                    </a:lnTo>
                    <a:lnTo>
                      <a:pt x="2158" y="353"/>
                    </a:lnTo>
                    <a:lnTo>
                      <a:pt x="2166" y="350"/>
                    </a:lnTo>
                    <a:lnTo>
                      <a:pt x="2171" y="353"/>
                    </a:lnTo>
                    <a:lnTo>
                      <a:pt x="2173" y="353"/>
                    </a:lnTo>
                    <a:lnTo>
                      <a:pt x="2178" y="356"/>
                    </a:lnTo>
                    <a:lnTo>
                      <a:pt x="2183" y="353"/>
                    </a:lnTo>
                    <a:lnTo>
                      <a:pt x="2188" y="353"/>
                    </a:lnTo>
                    <a:lnTo>
                      <a:pt x="2193" y="350"/>
                    </a:lnTo>
                    <a:lnTo>
                      <a:pt x="2198" y="345"/>
                    </a:lnTo>
                    <a:lnTo>
                      <a:pt x="2201" y="343"/>
                    </a:lnTo>
                    <a:lnTo>
                      <a:pt x="2201" y="338"/>
                    </a:lnTo>
                    <a:lnTo>
                      <a:pt x="2198" y="333"/>
                    </a:lnTo>
                    <a:lnTo>
                      <a:pt x="2196" y="330"/>
                    </a:lnTo>
                    <a:lnTo>
                      <a:pt x="2193" y="328"/>
                    </a:lnTo>
                    <a:lnTo>
                      <a:pt x="2188" y="325"/>
                    </a:lnTo>
                    <a:lnTo>
                      <a:pt x="2183" y="325"/>
                    </a:lnTo>
                    <a:lnTo>
                      <a:pt x="2176" y="323"/>
                    </a:lnTo>
                    <a:lnTo>
                      <a:pt x="2168" y="323"/>
                    </a:lnTo>
                    <a:lnTo>
                      <a:pt x="2161" y="323"/>
                    </a:lnTo>
                    <a:lnTo>
                      <a:pt x="2153" y="323"/>
                    </a:lnTo>
                    <a:lnTo>
                      <a:pt x="2145" y="323"/>
                    </a:lnTo>
                    <a:lnTo>
                      <a:pt x="2140" y="323"/>
                    </a:lnTo>
                    <a:lnTo>
                      <a:pt x="2138" y="325"/>
                    </a:lnTo>
                    <a:lnTo>
                      <a:pt x="2135" y="325"/>
                    </a:lnTo>
                    <a:lnTo>
                      <a:pt x="2135" y="323"/>
                    </a:lnTo>
                    <a:lnTo>
                      <a:pt x="2138" y="320"/>
                    </a:lnTo>
                    <a:lnTo>
                      <a:pt x="2143" y="318"/>
                    </a:lnTo>
                    <a:lnTo>
                      <a:pt x="2148" y="318"/>
                    </a:lnTo>
                    <a:lnTo>
                      <a:pt x="2153" y="318"/>
                    </a:lnTo>
                    <a:lnTo>
                      <a:pt x="2158" y="318"/>
                    </a:lnTo>
                    <a:lnTo>
                      <a:pt x="2161" y="315"/>
                    </a:lnTo>
                    <a:lnTo>
                      <a:pt x="2161" y="313"/>
                    </a:lnTo>
                    <a:lnTo>
                      <a:pt x="2156" y="310"/>
                    </a:lnTo>
                    <a:lnTo>
                      <a:pt x="2150" y="308"/>
                    </a:lnTo>
                    <a:lnTo>
                      <a:pt x="2145" y="305"/>
                    </a:lnTo>
                    <a:lnTo>
                      <a:pt x="2140" y="303"/>
                    </a:lnTo>
                    <a:lnTo>
                      <a:pt x="2135" y="303"/>
                    </a:lnTo>
                    <a:lnTo>
                      <a:pt x="2133" y="300"/>
                    </a:lnTo>
                    <a:lnTo>
                      <a:pt x="2133" y="298"/>
                    </a:lnTo>
                    <a:lnTo>
                      <a:pt x="2138" y="295"/>
                    </a:lnTo>
                    <a:lnTo>
                      <a:pt x="2143" y="292"/>
                    </a:lnTo>
                    <a:lnTo>
                      <a:pt x="2148" y="290"/>
                    </a:lnTo>
                    <a:lnTo>
                      <a:pt x="2150" y="285"/>
                    </a:lnTo>
                    <a:lnTo>
                      <a:pt x="2153" y="282"/>
                    </a:lnTo>
                    <a:lnTo>
                      <a:pt x="2156" y="277"/>
                    </a:lnTo>
                    <a:lnTo>
                      <a:pt x="2156" y="275"/>
                    </a:lnTo>
                    <a:lnTo>
                      <a:pt x="2153" y="272"/>
                    </a:lnTo>
                    <a:lnTo>
                      <a:pt x="2153" y="270"/>
                    </a:lnTo>
                    <a:lnTo>
                      <a:pt x="2150" y="267"/>
                    </a:lnTo>
                    <a:lnTo>
                      <a:pt x="2150" y="265"/>
                    </a:lnTo>
                    <a:lnTo>
                      <a:pt x="2150" y="260"/>
                    </a:lnTo>
                    <a:lnTo>
                      <a:pt x="2153" y="257"/>
                    </a:lnTo>
                    <a:lnTo>
                      <a:pt x="2153" y="255"/>
                    </a:lnTo>
                    <a:lnTo>
                      <a:pt x="2153" y="252"/>
                    </a:lnTo>
                    <a:lnTo>
                      <a:pt x="2150" y="250"/>
                    </a:lnTo>
                    <a:lnTo>
                      <a:pt x="2148" y="250"/>
                    </a:lnTo>
                    <a:lnTo>
                      <a:pt x="2143" y="247"/>
                    </a:lnTo>
                    <a:lnTo>
                      <a:pt x="2140" y="245"/>
                    </a:lnTo>
                    <a:lnTo>
                      <a:pt x="2140" y="242"/>
                    </a:lnTo>
                    <a:lnTo>
                      <a:pt x="2140" y="240"/>
                    </a:lnTo>
                    <a:lnTo>
                      <a:pt x="2140" y="237"/>
                    </a:lnTo>
                    <a:lnTo>
                      <a:pt x="2138" y="234"/>
                    </a:lnTo>
                    <a:lnTo>
                      <a:pt x="2133" y="234"/>
                    </a:lnTo>
                    <a:lnTo>
                      <a:pt x="2128" y="232"/>
                    </a:lnTo>
                    <a:lnTo>
                      <a:pt x="2120" y="232"/>
                    </a:lnTo>
                    <a:lnTo>
                      <a:pt x="2113" y="229"/>
                    </a:lnTo>
                    <a:lnTo>
                      <a:pt x="2105" y="229"/>
                    </a:lnTo>
                    <a:lnTo>
                      <a:pt x="2100" y="227"/>
                    </a:lnTo>
                    <a:lnTo>
                      <a:pt x="2095" y="224"/>
                    </a:lnTo>
                    <a:lnTo>
                      <a:pt x="2095" y="219"/>
                    </a:lnTo>
                    <a:lnTo>
                      <a:pt x="2100" y="217"/>
                    </a:lnTo>
                    <a:lnTo>
                      <a:pt x="2105" y="212"/>
                    </a:lnTo>
                    <a:lnTo>
                      <a:pt x="2108" y="207"/>
                    </a:lnTo>
                    <a:lnTo>
                      <a:pt x="2110" y="204"/>
                    </a:lnTo>
                    <a:lnTo>
                      <a:pt x="2108" y="202"/>
                    </a:lnTo>
                    <a:lnTo>
                      <a:pt x="2105" y="202"/>
                    </a:lnTo>
                    <a:lnTo>
                      <a:pt x="2103" y="199"/>
                    </a:lnTo>
                    <a:lnTo>
                      <a:pt x="2098" y="202"/>
                    </a:lnTo>
                    <a:lnTo>
                      <a:pt x="2093" y="202"/>
                    </a:lnTo>
                    <a:lnTo>
                      <a:pt x="2087" y="202"/>
                    </a:lnTo>
                    <a:lnTo>
                      <a:pt x="2085" y="202"/>
                    </a:lnTo>
                    <a:lnTo>
                      <a:pt x="2082" y="199"/>
                    </a:lnTo>
                    <a:lnTo>
                      <a:pt x="2082" y="197"/>
                    </a:lnTo>
                    <a:lnTo>
                      <a:pt x="2080" y="197"/>
                    </a:lnTo>
                    <a:lnTo>
                      <a:pt x="2077" y="194"/>
                    </a:lnTo>
                    <a:lnTo>
                      <a:pt x="2075" y="194"/>
                    </a:lnTo>
                    <a:lnTo>
                      <a:pt x="2070" y="194"/>
                    </a:lnTo>
                    <a:lnTo>
                      <a:pt x="2062" y="194"/>
                    </a:lnTo>
                    <a:lnTo>
                      <a:pt x="2055" y="184"/>
                    </a:lnTo>
                    <a:lnTo>
                      <a:pt x="2052" y="174"/>
                    </a:lnTo>
                    <a:lnTo>
                      <a:pt x="2050" y="161"/>
                    </a:lnTo>
                    <a:lnTo>
                      <a:pt x="2050" y="154"/>
                    </a:lnTo>
                    <a:lnTo>
                      <a:pt x="2050" y="146"/>
                    </a:lnTo>
                    <a:lnTo>
                      <a:pt x="2050" y="141"/>
                    </a:lnTo>
                    <a:lnTo>
                      <a:pt x="2047" y="134"/>
                    </a:lnTo>
                    <a:lnTo>
                      <a:pt x="2045" y="129"/>
                    </a:lnTo>
                    <a:lnTo>
                      <a:pt x="2045" y="121"/>
                    </a:lnTo>
                    <a:lnTo>
                      <a:pt x="2047" y="111"/>
                    </a:lnTo>
                    <a:lnTo>
                      <a:pt x="2047" y="103"/>
                    </a:lnTo>
                    <a:lnTo>
                      <a:pt x="2047" y="101"/>
                    </a:lnTo>
                    <a:lnTo>
                      <a:pt x="2045" y="98"/>
                    </a:lnTo>
                    <a:lnTo>
                      <a:pt x="2042" y="98"/>
                    </a:lnTo>
                    <a:lnTo>
                      <a:pt x="2040" y="96"/>
                    </a:lnTo>
                    <a:lnTo>
                      <a:pt x="2035" y="96"/>
                    </a:lnTo>
                    <a:lnTo>
                      <a:pt x="2032" y="98"/>
                    </a:lnTo>
                    <a:lnTo>
                      <a:pt x="2029" y="98"/>
                    </a:lnTo>
                    <a:lnTo>
                      <a:pt x="2027" y="98"/>
                    </a:lnTo>
                    <a:lnTo>
                      <a:pt x="2022" y="101"/>
                    </a:lnTo>
                    <a:lnTo>
                      <a:pt x="2017" y="103"/>
                    </a:lnTo>
                    <a:lnTo>
                      <a:pt x="2014" y="106"/>
                    </a:lnTo>
                    <a:lnTo>
                      <a:pt x="2012" y="111"/>
                    </a:lnTo>
                    <a:lnTo>
                      <a:pt x="2009" y="113"/>
                    </a:lnTo>
                    <a:lnTo>
                      <a:pt x="2007" y="116"/>
                    </a:lnTo>
                    <a:lnTo>
                      <a:pt x="2004" y="121"/>
                    </a:lnTo>
                    <a:lnTo>
                      <a:pt x="2004" y="124"/>
                    </a:lnTo>
                    <a:lnTo>
                      <a:pt x="2002" y="129"/>
                    </a:lnTo>
                    <a:lnTo>
                      <a:pt x="1999" y="131"/>
                    </a:lnTo>
                    <a:lnTo>
                      <a:pt x="1997" y="131"/>
                    </a:lnTo>
                    <a:lnTo>
                      <a:pt x="1994" y="131"/>
                    </a:lnTo>
                    <a:lnTo>
                      <a:pt x="1992" y="134"/>
                    </a:lnTo>
                    <a:lnTo>
                      <a:pt x="1992" y="131"/>
                    </a:lnTo>
                    <a:lnTo>
                      <a:pt x="1989" y="131"/>
                    </a:lnTo>
                    <a:lnTo>
                      <a:pt x="1987" y="129"/>
                    </a:lnTo>
                    <a:lnTo>
                      <a:pt x="1984" y="126"/>
                    </a:lnTo>
                    <a:lnTo>
                      <a:pt x="1982" y="126"/>
                    </a:lnTo>
                    <a:lnTo>
                      <a:pt x="1979" y="126"/>
                    </a:lnTo>
                    <a:lnTo>
                      <a:pt x="1977" y="129"/>
                    </a:lnTo>
                    <a:lnTo>
                      <a:pt x="1974" y="131"/>
                    </a:lnTo>
                    <a:lnTo>
                      <a:pt x="1971" y="134"/>
                    </a:lnTo>
                    <a:lnTo>
                      <a:pt x="1969" y="136"/>
                    </a:lnTo>
                    <a:lnTo>
                      <a:pt x="1964" y="141"/>
                    </a:lnTo>
                    <a:lnTo>
                      <a:pt x="1964" y="139"/>
                    </a:lnTo>
                    <a:lnTo>
                      <a:pt x="1964" y="136"/>
                    </a:lnTo>
                    <a:lnTo>
                      <a:pt x="1964" y="134"/>
                    </a:lnTo>
                    <a:lnTo>
                      <a:pt x="1961" y="131"/>
                    </a:lnTo>
                    <a:lnTo>
                      <a:pt x="1954" y="131"/>
                    </a:lnTo>
                    <a:lnTo>
                      <a:pt x="1946" y="134"/>
                    </a:lnTo>
                    <a:lnTo>
                      <a:pt x="1946" y="131"/>
                    </a:lnTo>
                    <a:lnTo>
                      <a:pt x="1951" y="129"/>
                    </a:lnTo>
                    <a:lnTo>
                      <a:pt x="1954" y="124"/>
                    </a:lnTo>
                    <a:lnTo>
                      <a:pt x="1959" y="119"/>
                    </a:lnTo>
                    <a:lnTo>
                      <a:pt x="1961" y="116"/>
                    </a:lnTo>
                    <a:lnTo>
                      <a:pt x="1964" y="111"/>
                    </a:lnTo>
                    <a:lnTo>
                      <a:pt x="1961" y="108"/>
                    </a:lnTo>
                    <a:lnTo>
                      <a:pt x="1954" y="108"/>
                    </a:lnTo>
                    <a:lnTo>
                      <a:pt x="1949" y="111"/>
                    </a:lnTo>
                    <a:lnTo>
                      <a:pt x="1944" y="111"/>
                    </a:lnTo>
                    <a:lnTo>
                      <a:pt x="1939" y="111"/>
                    </a:lnTo>
                    <a:lnTo>
                      <a:pt x="1934" y="108"/>
                    </a:lnTo>
                    <a:lnTo>
                      <a:pt x="1931" y="108"/>
                    </a:lnTo>
                    <a:lnTo>
                      <a:pt x="1926" y="108"/>
                    </a:lnTo>
                    <a:lnTo>
                      <a:pt x="1924" y="108"/>
                    </a:lnTo>
                    <a:lnTo>
                      <a:pt x="1919" y="108"/>
                    </a:lnTo>
                    <a:lnTo>
                      <a:pt x="1916" y="108"/>
                    </a:lnTo>
                    <a:lnTo>
                      <a:pt x="1914" y="111"/>
                    </a:lnTo>
                    <a:lnTo>
                      <a:pt x="1911" y="111"/>
                    </a:lnTo>
                    <a:lnTo>
                      <a:pt x="1906" y="111"/>
                    </a:lnTo>
                    <a:lnTo>
                      <a:pt x="1898" y="116"/>
                    </a:lnTo>
                    <a:lnTo>
                      <a:pt x="1888" y="121"/>
                    </a:lnTo>
                    <a:lnTo>
                      <a:pt x="1876" y="126"/>
                    </a:lnTo>
                    <a:lnTo>
                      <a:pt x="1866" y="129"/>
                    </a:lnTo>
                    <a:lnTo>
                      <a:pt x="1853" y="134"/>
                    </a:lnTo>
                    <a:lnTo>
                      <a:pt x="1845" y="139"/>
                    </a:lnTo>
                    <a:lnTo>
                      <a:pt x="1838" y="144"/>
                    </a:lnTo>
                    <a:lnTo>
                      <a:pt x="1835" y="149"/>
                    </a:lnTo>
                    <a:lnTo>
                      <a:pt x="1833" y="151"/>
                    </a:lnTo>
                    <a:lnTo>
                      <a:pt x="1830" y="156"/>
                    </a:lnTo>
                    <a:lnTo>
                      <a:pt x="1830" y="159"/>
                    </a:lnTo>
                    <a:lnTo>
                      <a:pt x="1828" y="161"/>
                    </a:lnTo>
                    <a:lnTo>
                      <a:pt x="1825" y="164"/>
                    </a:lnTo>
                    <a:lnTo>
                      <a:pt x="1820" y="166"/>
                    </a:lnTo>
                    <a:lnTo>
                      <a:pt x="1815" y="166"/>
                    </a:lnTo>
                    <a:lnTo>
                      <a:pt x="1808" y="166"/>
                    </a:lnTo>
                    <a:lnTo>
                      <a:pt x="1800" y="169"/>
                    </a:lnTo>
                    <a:lnTo>
                      <a:pt x="1792" y="169"/>
                    </a:lnTo>
                    <a:lnTo>
                      <a:pt x="1782" y="174"/>
                    </a:lnTo>
                    <a:lnTo>
                      <a:pt x="1775" y="176"/>
                    </a:lnTo>
                    <a:lnTo>
                      <a:pt x="1767" y="182"/>
                    </a:lnTo>
                    <a:lnTo>
                      <a:pt x="1760" y="184"/>
                    </a:lnTo>
                    <a:lnTo>
                      <a:pt x="1755" y="189"/>
                    </a:lnTo>
                    <a:lnTo>
                      <a:pt x="1752" y="192"/>
                    </a:lnTo>
                    <a:lnTo>
                      <a:pt x="1750" y="197"/>
                    </a:lnTo>
                    <a:lnTo>
                      <a:pt x="1745" y="202"/>
                    </a:lnTo>
                    <a:lnTo>
                      <a:pt x="1737" y="207"/>
                    </a:lnTo>
                    <a:lnTo>
                      <a:pt x="1727" y="212"/>
                    </a:lnTo>
                    <a:lnTo>
                      <a:pt x="1719" y="217"/>
                    </a:lnTo>
                    <a:lnTo>
                      <a:pt x="1712" y="222"/>
                    </a:lnTo>
                    <a:lnTo>
                      <a:pt x="1707" y="229"/>
                    </a:lnTo>
                    <a:lnTo>
                      <a:pt x="1704" y="234"/>
                    </a:lnTo>
                    <a:lnTo>
                      <a:pt x="1704" y="240"/>
                    </a:lnTo>
                    <a:lnTo>
                      <a:pt x="1702" y="247"/>
                    </a:lnTo>
                    <a:lnTo>
                      <a:pt x="1697" y="252"/>
                    </a:lnTo>
                    <a:lnTo>
                      <a:pt x="1692" y="255"/>
                    </a:lnTo>
                    <a:lnTo>
                      <a:pt x="1684" y="260"/>
                    </a:lnTo>
                    <a:lnTo>
                      <a:pt x="1677" y="262"/>
                    </a:lnTo>
                    <a:lnTo>
                      <a:pt x="1669" y="265"/>
                    </a:lnTo>
                    <a:lnTo>
                      <a:pt x="1659" y="267"/>
                    </a:lnTo>
                    <a:lnTo>
                      <a:pt x="1651" y="270"/>
                    </a:lnTo>
                    <a:lnTo>
                      <a:pt x="1646" y="272"/>
                    </a:lnTo>
                    <a:lnTo>
                      <a:pt x="1639" y="277"/>
                    </a:lnTo>
                    <a:lnTo>
                      <a:pt x="1636" y="280"/>
                    </a:lnTo>
                    <a:lnTo>
                      <a:pt x="1634" y="282"/>
                    </a:lnTo>
                    <a:lnTo>
                      <a:pt x="1634" y="287"/>
                    </a:lnTo>
                    <a:lnTo>
                      <a:pt x="1634" y="290"/>
                    </a:lnTo>
                    <a:lnTo>
                      <a:pt x="1636" y="295"/>
                    </a:lnTo>
                    <a:close/>
                    <a:moveTo>
                      <a:pt x="1258" y="159"/>
                    </a:moveTo>
                    <a:lnTo>
                      <a:pt x="1258" y="159"/>
                    </a:lnTo>
                    <a:lnTo>
                      <a:pt x="1261" y="159"/>
                    </a:lnTo>
                    <a:lnTo>
                      <a:pt x="1263" y="164"/>
                    </a:lnTo>
                    <a:lnTo>
                      <a:pt x="1271" y="166"/>
                    </a:lnTo>
                    <a:lnTo>
                      <a:pt x="1278" y="166"/>
                    </a:lnTo>
                    <a:lnTo>
                      <a:pt x="1283" y="161"/>
                    </a:lnTo>
                    <a:lnTo>
                      <a:pt x="1288" y="159"/>
                    </a:lnTo>
                    <a:lnTo>
                      <a:pt x="1291" y="156"/>
                    </a:lnTo>
                    <a:lnTo>
                      <a:pt x="1293" y="154"/>
                    </a:lnTo>
                    <a:lnTo>
                      <a:pt x="1296" y="156"/>
                    </a:lnTo>
                    <a:lnTo>
                      <a:pt x="1301" y="159"/>
                    </a:lnTo>
                    <a:lnTo>
                      <a:pt x="1306" y="164"/>
                    </a:lnTo>
                    <a:lnTo>
                      <a:pt x="1311" y="169"/>
                    </a:lnTo>
                    <a:lnTo>
                      <a:pt x="1316" y="174"/>
                    </a:lnTo>
                    <a:lnTo>
                      <a:pt x="1316" y="176"/>
                    </a:lnTo>
                    <a:lnTo>
                      <a:pt x="1311" y="174"/>
                    </a:lnTo>
                    <a:lnTo>
                      <a:pt x="1306" y="171"/>
                    </a:lnTo>
                    <a:lnTo>
                      <a:pt x="1298" y="169"/>
                    </a:lnTo>
                    <a:lnTo>
                      <a:pt x="1296" y="171"/>
                    </a:lnTo>
                    <a:lnTo>
                      <a:pt x="1296" y="176"/>
                    </a:lnTo>
                    <a:lnTo>
                      <a:pt x="1296" y="182"/>
                    </a:lnTo>
                    <a:lnTo>
                      <a:pt x="1301" y="184"/>
                    </a:lnTo>
                    <a:lnTo>
                      <a:pt x="1303" y="189"/>
                    </a:lnTo>
                    <a:lnTo>
                      <a:pt x="1303" y="194"/>
                    </a:lnTo>
                    <a:lnTo>
                      <a:pt x="1301" y="197"/>
                    </a:lnTo>
                    <a:lnTo>
                      <a:pt x="1296" y="199"/>
                    </a:lnTo>
                    <a:lnTo>
                      <a:pt x="1293" y="202"/>
                    </a:lnTo>
                    <a:lnTo>
                      <a:pt x="1291" y="204"/>
                    </a:lnTo>
                    <a:lnTo>
                      <a:pt x="1293" y="209"/>
                    </a:lnTo>
                    <a:lnTo>
                      <a:pt x="1296" y="214"/>
                    </a:lnTo>
                    <a:lnTo>
                      <a:pt x="1298" y="214"/>
                    </a:lnTo>
                    <a:lnTo>
                      <a:pt x="1306" y="214"/>
                    </a:lnTo>
                    <a:lnTo>
                      <a:pt x="1313" y="214"/>
                    </a:lnTo>
                    <a:lnTo>
                      <a:pt x="1321" y="214"/>
                    </a:lnTo>
                    <a:lnTo>
                      <a:pt x="1326" y="214"/>
                    </a:lnTo>
                    <a:lnTo>
                      <a:pt x="1331" y="212"/>
                    </a:lnTo>
                    <a:lnTo>
                      <a:pt x="1336" y="209"/>
                    </a:lnTo>
                    <a:lnTo>
                      <a:pt x="1341" y="207"/>
                    </a:lnTo>
                    <a:lnTo>
                      <a:pt x="1346" y="204"/>
                    </a:lnTo>
                    <a:lnTo>
                      <a:pt x="1351" y="204"/>
                    </a:lnTo>
                    <a:lnTo>
                      <a:pt x="1356" y="207"/>
                    </a:lnTo>
                    <a:lnTo>
                      <a:pt x="1359" y="207"/>
                    </a:lnTo>
                    <a:lnTo>
                      <a:pt x="1364" y="207"/>
                    </a:lnTo>
                    <a:lnTo>
                      <a:pt x="1366" y="204"/>
                    </a:lnTo>
                    <a:lnTo>
                      <a:pt x="1371" y="199"/>
                    </a:lnTo>
                    <a:lnTo>
                      <a:pt x="1374" y="197"/>
                    </a:lnTo>
                    <a:lnTo>
                      <a:pt x="1377" y="194"/>
                    </a:lnTo>
                    <a:lnTo>
                      <a:pt x="1374" y="189"/>
                    </a:lnTo>
                    <a:lnTo>
                      <a:pt x="1369" y="187"/>
                    </a:lnTo>
                    <a:lnTo>
                      <a:pt x="1361" y="184"/>
                    </a:lnTo>
                    <a:lnTo>
                      <a:pt x="1359" y="182"/>
                    </a:lnTo>
                    <a:lnTo>
                      <a:pt x="1356" y="179"/>
                    </a:lnTo>
                    <a:lnTo>
                      <a:pt x="1359" y="176"/>
                    </a:lnTo>
                    <a:lnTo>
                      <a:pt x="1364" y="174"/>
                    </a:lnTo>
                    <a:lnTo>
                      <a:pt x="1364" y="171"/>
                    </a:lnTo>
                    <a:lnTo>
                      <a:pt x="1366" y="166"/>
                    </a:lnTo>
                    <a:lnTo>
                      <a:pt x="1364" y="161"/>
                    </a:lnTo>
                    <a:lnTo>
                      <a:pt x="1364" y="159"/>
                    </a:lnTo>
                    <a:lnTo>
                      <a:pt x="1364" y="156"/>
                    </a:lnTo>
                    <a:lnTo>
                      <a:pt x="1364" y="154"/>
                    </a:lnTo>
                    <a:lnTo>
                      <a:pt x="1366" y="151"/>
                    </a:lnTo>
                    <a:lnTo>
                      <a:pt x="1371" y="144"/>
                    </a:lnTo>
                    <a:lnTo>
                      <a:pt x="1377" y="136"/>
                    </a:lnTo>
                    <a:lnTo>
                      <a:pt x="1374" y="129"/>
                    </a:lnTo>
                    <a:lnTo>
                      <a:pt x="1366" y="124"/>
                    </a:lnTo>
                    <a:lnTo>
                      <a:pt x="1359" y="119"/>
                    </a:lnTo>
                    <a:lnTo>
                      <a:pt x="1354" y="116"/>
                    </a:lnTo>
                    <a:lnTo>
                      <a:pt x="1354" y="111"/>
                    </a:lnTo>
                    <a:lnTo>
                      <a:pt x="1359" y="108"/>
                    </a:lnTo>
                    <a:lnTo>
                      <a:pt x="1366" y="103"/>
                    </a:lnTo>
                    <a:lnTo>
                      <a:pt x="1371" y="98"/>
                    </a:lnTo>
                    <a:lnTo>
                      <a:pt x="1374" y="91"/>
                    </a:lnTo>
                    <a:lnTo>
                      <a:pt x="1374" y="86"/>
                    </a:lnTo>
                    <a:lnTo>
                      <a:pt x="1374" y="78"/>
                    </a:lnTo>
                    <a:lnTo>
                      <a:pt x="1374" y="71"/>
                    </a:lnTo>
                    <a:lnTo>
                      <a:pt x="1374" y="66"/>
                    </a:lnTo>
                    <a:lnTo>
                      <a:pt x="1377" y="55"/>
                    </a:lnTo>
                    <a:lnTo>
                      <a:pt x="1377" y="48"/>
                    </a:lnTo>
                    <a:lnTo>
                      <a:pt x="1379" y="40"/>
                    </a:lnTo>
                    <a:lnTo>
                      <a:pt x="1377" y="38"/>
                    </a:lnTo>
                    <a:lnTo>
                      <a:pt x="1374" y="35"/>
                    </a:lnTo>
                    <a:lnTo>
                      <a:pt x="1369" y="38"/>
                    </a:lnTo>
                    <a:lnTo>
                      <a:pt x="1366" y="35"/>
                    </a:lnTo>
                    <a:lnTo>
                      <a:pt x="1369" y="30"/>
                    </a:lnTo>
                    <a:lnTo>
                      <a:pt x="1374" y="23"/>
                    </a:lnTo>
                    <a:lnTo>
                      <a:pt x="1377" y="18"/>
                    </a:lnTo>
                    <a:lnTo>
                      <a:pt x="1377" y="10"/>
                    </a:lnTo>
                    <a:lnTo>
                      <a:pt x="1377" y="5"/>
                    </a:lnTo>
                    <a:lnTo>
                      <a:pt x="1374" y="5"/>
                    </a:lnTo>
                    <a:lnTo>
                      <a:pt x="1371" y="5"/>
                    </a:lnTo>
                    <a:lnTo>
                      <a:pt x="1369" y="5"/>
                    </a:lnTo>
                    <a:lnTo>
                      <a:pt x="1366" y="5"/>
                    </a:lnTo>
                    <a:lnTo>
                      <a:pt x="1361" y="3"/>
                    </a:lnTo>
                    <a:lnTo>
                      <a:pt x="1356" y="3"/>
                    </a:lnTo>
                    <a:lnTo>
                      <a:pt x="1354" y="0"/>
                    </a:lnTo>
                    <a:lnTo>
                      <a:pt x="1351" y="0"/>
                    </a:lnTo>
                    <a:lnTo>
                      <a:pt x="1349" y="3"/>
                    </a:lnTo>
                    <a:lnTo>
                      <a:pt x="1346" y="5"/>
                    </a:lnTo>
                    <a:lnTo>
                      <a:pt x="1341" y="5"/>
                    </a:lnTo>
                    <a:lnTo>
                      <a:pt x="1336" y="5"/>
                    </a:lnTo>
                    <a:lnTo>
                      <a:pt x="1334" y="5"/>
                    </a:lnTo>
                    <a:lnTo>
                      <a:pt x="1329" y="8"/>
                    </a:lnTo>
                    <a:lnTo>
                      <a:pt x="1326" y="8"/>
                    </a:lnTo>
                    <a:lnTo>
                      <a:pt x="1324" y="8"/>
                    </a:lnTo>
                    <a:lnTo>
                      <a:pt x="1324" y="10"/>
                    </a:lnTo>
                    <a:lnTo>
                      <a:pt x="1321" y="13"/>
                    </a:lnTo>
                    <a:lnTo>
                      <a:pt x="1319" y="13"/>
                    </a:lnTo>
                    <a:lnTo>
                      <a:pt x="1316" y="13"/>
                    </a:lnTo>
                    <a:lnTo>
                      <a:pt x="1311" y="15"/>
                    </a:lnTo>
                    <a:lnTo>
                      <a:pt x="1303" y="18"/>
                    </a:lnTo>
                    <a:lnTo>
                      <a:pt x="1301" y="20"/>
                    </a:lnTo>
                    <a:lnTo>
                      <a:pt x="1296" y="25"/>
                    </a:lnTo>
                    <a:lnTo>
                      <a:pt x="1293" y="30"/>
                    </a:lnTo>
                    <a:lnTo>
                      <a:pt x="1293" y="35"/>
                    </a:lnTo>
                    <a:lnTo>
                      <a:pt x="1293" y="38"/>
                    </a:lnTo>
                    <a:lnTo>
                      <a:pt x="1293" y="40"/>
                    </a:lnTo>
                    <a:lnTo>
                      <a:pt x="1291" y="40"/>
                    </a:lnTo>
                    <a:lnTo>
                      <a:pt x="1286" y="43"/>
                    </a:lnTo>
                    <a:lnTo>
                      <a:pt x="1281" y="43"/>
                    </a:lnTo>
                    <a:lnTo>
                      <a:pt x="1278" y="45"/>
                    </a:lnTo>
                    <a:lnTo>
                      <a:pt x="1276" y="48"/>
                    </a:lnTo>
                    <a:lnTo>
                      <a:pt x="1273" y="50"/>
                    </a:lnTo>
                    <a:lnTo>
                      <a:pt x="1271" y="53"/>
                    </a:lnTo>
                    <a:lnTo>
                      <a:pt x="1268" y="55"/>
                    </a:lnTo>
                    <a:lnTo>
                      <a:pt x="1266" y="58"/>
                    </a:lnTo>
                    <a:lnTo>
                      <a:pt x="1263" y="61"/>
                    </a:lnTo>
                    <a:lnTo>
                      <a:pt x="1261" y="66"/>
                    </a:lnTo>
                    <a:lnTo>
                      <a:pt x="1261" y="71"/>
                    </a:lnTo>
                    <a:lnTo>
                      <a:pt x="1266" y="76"/>
                    </a:lnTo>
                    <a:lnTo>
                      <a:pt x="1268" y="81"/>
                    </a:lnTo>
                    <a:lnTo>
                      <a:pt x="1271" y="86"/>
                    </a:lnTo>
                    <a:lnTo>
                      <a:pt x="1271" y="88"/>
                    </a:lnTo>
                    <a:lnTo>
                      <a:pt x="1268" y="91"/>
                    </a:lnTo>
                    <a:lnTo>
                      <a:pt x="1268" y="96"/>
                    </a:lnTo>
                    <a:lnTo>
                      <a:pt x="1266" y="96"/>
                    </a:lnTo>
                    <a:lnTo>
                      <a:pt x="1263" y="93"/>
                    </a:lnTo>
                    <a:lnTo>
                      <a:pt x="1261" y="88"/>
                    </a:lnTo>
                    <a:lnTo>
                      <a:pt x="1258" y="83"/>
                    </a:lnTo>
                    <a:lnTo>
                      <a:pt x="1256" y="78"/>
                    </a:lnTo>
                    <a:lnTo>
                      <a:pt x="1253" y="76"/>
                    </a:lnTo>
                    <a:lnTo>
                      <a:pt x="1250" y="78"/>
                    </a:lnTo>
                    <a:lnTo>
                      <a:pt x="1248" y="81"/>
                    </a:lnTo>
                    <a:lnTo>
                      <a:pt x="1245" y="86"/>
                    </a:lnTo>
                    <a:lnTo>
                      <a:pt x="1243" y="88"/>
                    </a:lnTo>
                    <a:lnTo>
                      <a:pt x="1240" y="93"/>
                    </a:lnTo>
                    <a:lnTo>
                      <a:pt x="1240" y="98"/>
                    </a:lnTo>
                    <a:lnTo>
                      <a:pt x="1238" y="108"/>
                    </a:lnTo>
                    <a:lnTo>
                      <a:pt x="1235" y="116"/>
                    </a:lnTo>
                    <a:lnTo>
                      <a:pt x="1235" y="121"/>
                    </a:lnTo>
                    <a:lnTo>
                      <a:pt x="1235" y="126"/>
                    </a:lnTo>
                    <a:lnTo>
                      <a:pt x="1238" y="131"/>
                    </a:lnTo>
                    <a:lnTo>
                      <a:pt x="1243" y="134"/>
                    </a:lnTo>
                    <a:lnTo>
                      <a:pt x="1245" y="134"/>
                    </a:lnTo>
                    <a:lnTo>
                      <a:pt x="1250" y="134"/>
                    </a:lnTo>
                    <a:lnTo>
                      <a:pt x="1253" y="136"/>
                    </a:lnTo>
                    <a:lnTo>
                      <a:pt x="1256" y="134"/>
                    </a:lnTo>
                    <a:lnTo>
                      <a:pt x="1258" y="134"/>
                    </a:lnTo>
                    <a:lnTo>
                      <a:pt x="1258" y="136"/>
                    </a:lnTo>
                    <a:lnTo>
                      <a:pt x="1256" y="141"/>
                    </a:lnTo>
                    <a:lnTo>
                      <a:pt x="1253" y="144"/>
                    </a:lnTo>
                    <a:lnTo>
                      <a:pt x="1253" y="146"/>
                    </a:lnTo>
                    <a:lnTo>
                      <a:pt x="1258" y="159"/>
                    </a:lnTo>
                    <a:close/>
                    <a:moveTo>
                      <a:pt x="1866" y="1003"/>
                    </a:moveTo>
                    <a:lnTo>
                      <a:pt x="1840" y="1024"/>
                    </a:lnTo>
                    <a:lnTo>
                      <a:pt x="1813" y="1067"/>
                    </a:lnTo>
                    <a:lnTo>
                      <a:pt x="1808" y="1082"/>
                    </a:lnTo>
                    <a:lnTo>
                      <a:pt x="1808" y="1102"/>
                    </a:lnTo>
                    <a:lnTo>
                      <a:pt x="1823" y="1097"/>
                    </a:lnTo>
                    <a:lnTo>
                      <a:pt x="1850" y="1102"/>
                    </a:lnTo>
                    <a:lnTo>
                      <a:pt x="1866" y="1112"/>
                    </a:lnTo>
                    <a:lnTo>
                      <a:pt x="1881" y="1107"/>
                    </a:lnTo>
                    <a:lnTo>
                      <a:pt x="1893" y="1122"/>
                    </a:lnTo>
                    <a:lnTo>
                      <a:pt x="1914" y="1117"/>
                    </a:lnTo>
                    <a:lnTo>
                      <a:pt x="1914" y="1097"/>
                    </a:lnTo>
                    <a:lnTo>
                      <a:pt x="1903" y="1072"/>
                    </a:lnTo>
                    <a:lnTo>
                      <a:pt x="1861" y="1051"/>
                    </a:lnTo>
                    <a:lnTo>
                      <a:pt x="1856" y="1041"/>
                    </a:lnTo>
                    <a:lnTo>
                      <a:pt x="1866" y="1019"/>
                    </a:lnTo>
                    <a:lnTo>
                      <a:pt x="1866" y="1003"/>
                    </a:lnTo>
                    <a:close/>
                    <a:moveTo>
                      <a:pt x="1258" y="247"/>
                    </a:moveTo>
                    <a:lnTo>
                      <a:pt x="1258" y="245"/>
                    </a:lnTo>
                    <a:lnTo>
                      <a:pt x="1256" y="245"/>
                    </a:lnTo>
                    <a:lnTo>
                      <a:pt x="1253" y="247"/>
                    </a:lnTo>
                    <a:lnTo>
                      <a:pt x="1258" y="247"/>
                    </a:lnTo>
                    <a:close/>
                    <a:moveTo>
                      <a:pt x="1238" y="219"/>
                    </a:moveTo>
                    <a:lnTo>
                      <a:pt x="1243" y="219"/>
                    </a:lnTo>
                    <a:lnTo>
                      <a:pt x="1250" y="224"/>
                    </a:lnTo>
                    <a:lnTo>
                      <a:pt x="1253" y="227"/>
                    </a:lnTo>
                    <a:lnTo>
                      <a:pt x="1256" y="227"/>
                    </a:lnTo>
                    <a:lnTo>
                      <a:pt x="1261" y="224"/>
                    </a:lnTo>
                    <a:lnTo>
                      <a:pt x="1266" y="224"/>
                    </a:lnTo>
                    <a:lnTo>
                      <a:pt x="1268" y="227"/>
                    </a:lnTo>
                    <a:lnTo>
                      <a:pt x="1271" y="229"/>
                    </a:lnTo>
                    <a:lnTo>
                      <a:pt x="1271" y="234"/>
                    </a:lnTo>
                    <a:lnTo>
                      <a:pt x="1273" y="237"/>
                    </a:lnTo>
                    <a:lnTo>
                      <a:pt x="1273" y="240"/>
                    </a:lnTo>
                    <a:lnTo>
                      <a:pt x="1273" y="245"/>
                    </a:lnTo>
                    <a:lnTo>
                      <a:pt x="1273" y="252"/>
                    </a:lnTo>
                    <a:lnTo>
                      <a:pt x="1273" y="257"/>
                    </a:lnTo>
                    <a:lnTo>
                      <a:pt x="1276" y="262"/>
                    </a:lnTo>
                    <a:lnTo>
                      <a:pt x="1281" y="265"/>
                    </a:lnTo>
                    <a:lnTo>
                      <a:pt x="1283" y="267"/>
                    </a:lnTo>
                    <a:lnTo>
                      <a:pt x="1288" y="270"/>
                    </a:lnTo>
                    <a:lnTo>
                      <a:pt x="1291" y="270"/>
                    </a:lnTo>
                    <a:lnTo>
                      <a:pt x="1296" y="270"/>
                    </a:lnTo>
                    <a:lnTo>
                      <a:pt x="1301" y="272"/>
                    </a:lnTo>
                    <a:lnTo>
                      <a:pt x="1306" y="272"/>
                    </a:lnTo>
                    <a:lnTo>
                      <a:pt x="1311" y="270"/>
                    </a:lnTo>
                    <a:lnTo>
                      <a:pt x="1313" y="270"/>
                    </a:lnTo>
                    <a:lnTo>
                      <a:pt x="1319" y="270"/>
                    </a:lnTo>
                    <a:lnTo>
                      <a:pt x="1321" y="267"/>
                    </a:lnTo>
                    <a:lnTo>
                      <a:pt x="1324" y="267"/>
                    </a:lnTo>
                    <a:lnTo>
                      <a:pt x="1329" y="267"/>
                    </a:lnTo>
                    <a:lnTo>
                      <a:pt x="1331" y="267"/>
                    </a:lnTo>
                    <a:lnTo>
                      <a:pt x="1336" y="267"/>
                    </a:lnTo>
                    <a:lnTo>
                      <a:pt x="1341" y="265"/>
                    </a:lnTo>
                    <a:lnTo>
                      <a:pt x="1344" y="265"/>
                    </a:lnTo>
                    <a:lnTo>
                      <a:pt x="1346" y="265"/>
                    </a:lnTo>
                    <a:lnTo>
                      <a:pt x="1349" y="260"/>
                    </a:lnTo>
                    <a:lnTo>
                      <a:pt x="1351" y="260"/>
                    </a:lnTo>
                    <a:lnTo>
                      <a:pt x="1354" y="260"/>
                    </a:lnTo>
                    <a:lnTo>
                      <a:pt x="1359" y="262"/>
                    </a:lnTo>
                    <a:lnTo>
                      <a:pt x="1364" y="262"/>
                    </a:lnTo>
                    <a:lnTo>
                      <a:pt x="1366" y="260"/>
                    </a:lnTo>
                    <a:lnTo>
                      <a:pt x="1371" y="260"/>
                    </a:lnTo>
                    <a:lnTo>
                      <a:pt x="1374" y="255"/>
                    </a:lnTo>
                    <a:lnTo>
                      <a:pt x="1379" y="252"/>
                    </a:lnTo>
                    <a:lnTo>
                      <a:pt x="1379" y="250"/>
                    </a:lnTo>
                    <a:lnTo>
                      <a:pt x="1379" y="245"/>
                    </a:lnTo>
                    <a:lnTo>
                      <a:pt x="1379" y="240"/>
                    </a:lnTo>
                    <a:lnTo>
                      <a:pt x="1377" y="234"/>
                    </a:lnTo>
                    <a:lnTo>
                      <a:pt x="1374" y="232"/>
                    </a:lnTo>
                    <a:lnTo>
                      <a:pt x="1371" y="229"/>
                    </a:lnTo>
                    <a:lnTo>
                      <a:pt x="1366" y="227"/>
                    </a:lnTo>
                    <a:lnTo>
                      <a:pt x="1361" y="224"/>
                    </a:lnTo>
                    <a:lnTo>
                      <a:pt x="1356" y="224"/>
                    </a:lnTo>
                    <a:lnTo>
                      <a:pt x="1354" y="222"/>
                    </a:lnTo>
                    <a:lnTo>
                      <a:pt x="1344" y="224"/>
                    </a:lnTo>
                    <a:lnTo>
                      <a:pt x="1341" y="224"/>
                    </a:lnTo>
                    <a:lnTo>
                      <a:pt x="1336" y="229"/>
                    </a:lnTo>
                    <a:lnTo>
                      <a:pt x="1334" y="232"/>
                    </a:lnTo>
                    <a:lnTo>
                      <a:pt x="1331" y="234"/>
                    </a:lnTo>
                    <a:lnTo>
                      <a:pt x="1326" y="240"/>
                    </a:lnTo>
                    <a:lnTo>
                      <a:pt x="1324" y="240"/>
                    </a:lnTo>
                    <a:lnTo>
                      <a:pt x="1321" y="240"/>
                    </a:lnTo>
                    <a:lnTo>
                      <a:pt x="1313" y="240"/>
                    </a:lnTo>
                    <a:lnTo>
                      <a:pt x="1306" y="240"/>
                    </a:lnTo>
                    <a:lnTo>
                      <a:pt x="1301" y="240"/>
                    </a:lnTo>
                    <a:lnTo>
                      <a:pt x="1298" y="237"/>
                    </a:lnTo>
                    <a:lnTo>
                      <a:pt x="1296" y="232"/>
                    </a:lnTo>
                    <a:lnTo>
                      <a:pt x="1293" y="227"/>
                    </a:lnTo>
                    <a:lnTo>
                      <a:pt x="1288" y="224"/>
                    </a:lnTo>
                    <a:lnTo>
                      <a:pt x="1286" y="217"/>
                    </a:lnTo>
                    <a:lnTo>
                      <a:pt x="1283" y="214"/>
                    </a:lnTo>
                    <a:lnTo>
                      <a:pt x="1283" y="212"/>
                    </a:lnTo>
                    <a:lnTo>
                      <a:pt x="1281" y="212"/>
                    </a:lnTo>
                    <a:lnTo>
                      <a:pt x="1238" y="219"/>
                    </a:lnTo>
                    <a:close/>
                    <a:moveTo>
                      <a:pt x="1271" y="217"/>
                    </a:moveTo>
                    <a:lnTo>
                      <a:pt x="1268" y="217"/>
                    </a:lnTo>
                    <a:lnTo>
                      <a:pt x="1271" y="217"/>
                    </a:lnTo>
                    <a:close/>
                    <a:moveTo>
                      <a:pt x="1404" y="1810"/>
                    </a:moveTo>
                    <a:lnTo>
                      <a:pt x="1404" y="1810"/>
                    </a:lnTo>
                    <a:lnTo>
                      <a:pt x="1404" y="1803"/>
                    </a:lnTo>
                    <a:lnTo>
                      <a:pt x="1402" y="1798"/>
                    </a:lnTo>
                    <a:lnTo>
                      <a:pt x="1399" y="1795"/>
                    </a:lnTo>
                    <a:lnTo>
                      <a:pt x="1404" y="1737"/>
                    </a:lnTo>
                    <a:lnTo>
                      <a:pt x="1377" y="1732"/>
                    </a:lnTo>
                    <a:lnTo>
                      <a:pt x="1346" y="1727"/>
                    </a:lnTo>
                    <a:lnTo>
                      <a:pt x="1339" y="1725"/>
                    </a:lnTo>
                    <a:lnTo>
                      <a:pt x="1331" y="1722"/>
                    </a:lnTo>
                    <a:lnTo>
                      <a:pt x="1329" y="1722"/>
                    </a:lnTo>
                    <a:lnTo>
                      <a:pt x="1316" y="1720"/>
                    </a:lnTo>
                    <a:lnTo>
                      <a:pt x="1308" y="1717"/>
                    </a:lnTo>
                    <a:lnTo>
                      <a:pt x="1308" y="1694"/>
                    </a:lnTo>
                    <a:lnTo>
                      <a:pt x="1303" y="1689"/>
                    </a:lnTo>
                    <a:lnTo>
                      <a:pt x="1321" y="1679"/>
                    </a:lnTo>
                    <a:lnTo>
                      <a:pt x="1336" y="1669"/>
                    </a:lnTo>
                    <a:lnTo>
                      <a:pt x="1346" y="1629"/>
                    </a:lnTo>
                    <a:lnTo>
                      <a:pt x="1283" y="1639"/>
                    </a:lnTo>
                    <a:lnTo>
                      <a:pt x="1258" y="1674"/>
                    </a:lnTo>
                    <a:lnTo>
                      <a:pt x="1215" y="1679"/>
                    </a:lnTo>
                    <a:lnTo>
                      <a:pt x="1172" y="1629"/>
                    </a:lnTo>
                    <a:lnTo>
                      <a:pt x="1167" y="1561"/>
                    </a:lnTo>
                    <a:lnTo>
                      <a:pt x="1180" y="1546"/>
                    </a:lnTo>
                    <a:lnTo>
                      <a:pt x="1177" y="1546"/>
                    </a:lnTo>
                    <a:lnTo>
                      <a:pt x="1177" y="1510"/>
                    </a:lnTo>
                    <a:lnTo>
                      <a:pt x="1200" y="1490"/>
                    </a:lnTo>
                    <a:lnTo>
                      <a:pt x="1215" y="1472"/>
                    </a:lnTo>
                    <a:lnTo>
                      <a:pt x="1268" y="1477"/>
                    </a:lnTo>
                    <a:lnTo>
                      <a:pt x="1298" y="1477"/>
                    </a:lnTo>
                    <a:lnTo>
                      <a:pt x="1341" y="1467"/>
                    </a:lnTo>
                    <a:lnTo>
                      <a:pt x="1366" y="1467"/>
                    </a:lnTo>
                    <a:lnTo>
                      <a:pt x="1392" y="1462"/>
                    </a:lnTo>
                    <a:lnTo>
                      <a:pt x="1399" y="1490"/>
                    </a:lnTo>
                    <a:lnTo>
                      <a:pt x="1409" y="1525"/>
                    </a:lnTo>
                    <a:lnTo>
                      <a:pt x="1442" y="1556"/>
                    </a:lnTo>
                    <a:lnTo>
                      <a:pt x="1457" y="1561"/>
                    </a:lnTo>
                    <a:lnTo>
                      <a:pt x="1452" y="1510"/>
                    </a:lnTo>
                    <a:lnTo>
                      <a:pt x="1429" y="1452"/>
                    </a:lnTo>
                    <a:lnTo>
                      <a:pt x="1457" y="1422"/>
                    </a:lnTo>
                    <a:lnTo>
                      <a:pt x="1482" y="1412"/>
                    </a:lnTo>
                    <a:lnTo>
                      <a:pt x="1530" y="1367"/>
                    </a:lnTo>
                    <a:lnTo>
                      <a:pt x="1525" y="1334"/>
                    </a:lnTo>
                    <a:lnTo>
                      <a:pt x="1520" y="1304"/>
                    </a:lnTo>
                    <a:lnTo>
                      <a:pt x="1535" y="1314"/>
                    </a:lnTo>
                    <a:lnTo>
                      <a:pt x="1540" y="1309"/>
                    </a:lnTo>
                    <a:lnTo>
                      <a:pt x="1535" y="1288"/>
                    </a:lnTo>
                    <a:lnTo>
                      <a:pt x="1545" y="1288"/>
                    </a:lnTo>
                    <a:lnTo>
                      <a:pt x="1561" y="1283"/>
                    </a:lnTo>
                    <a:lnTo>
                      <a:pt x="1571" y="1258"/>
                    </a:lnTo>
                    <a:lnTo>
                      <a:pt x="1593" y="1253"/>
                    </a:lnTo>
                    <a:lnTo>
                      <a:pt x="1624" y="1235"/>
                    </a:lnTo>
                    <a:lnTo>
                      <a:pt x="1624" y="1195"/>
                    </a:lnTo>
                    <a:lnTo>
                      <a:pt x="1677" y="1170"/>
                    </a:lnTo>
                    <a:lnTo>
                      <a:pt x="1666" y="1117"/>
                    </a:lnTo>
                    <a:lnTo>
                      <a:pt x="1677" y="1170"/>
                    </a:lnTo>
                    <a:lnTo>
                      <a:pt x="1699" y="1155"/>
                    </a:lnTo>
                    <a:lnTo>
                      <a:pt x="1714" y="1160"/>
                    </a:lnTo>
                    <a:lnTo>
                      <a:pt x="1704" y="1175"/>
                    </a:lnTo>
                    <a:lnTo>
                      <a:pt x="1714" y="1195"/>
                    </a:lnTo>
                    <a:lnTo>
                      <a:pt x="1760" y="1160"/>
                    </a:lnTo>
                    <a:lnTo>
                      <a:pt x="1777" y="1137"/>
                    </a:lnTo>
                    <a:lnTo>
                      <a:pt x="1729" y="1132"/>
                    </a:lnTo>
                    <a:lnTo>
                      <a:pt x="1709" y="1102"/>
                    </a:lnTo>
                    <a:lnTo>
                      <a:pt x="1724" y="1087"/>
                    </a:lnTo>
                    <a:lnTo>
                      <a:pt x="1729" y="1067"/>
                    </a:lnTo>
                    <a:lnTo>
                      <a:pt x="1656" y="1082"/>
                    </a:lnTo>
                    <a:lnTo>
                      <a:pt x="1619" y="1112"/>
                    </a:lnTo>
                    <a:lnTo>
                      <a:pt x="1636" y="1077"/>
                    </a:lnTo>
                    <a:lnTo>
                      <a:pt x="1671" y="1056"/>
                    </a:lnTo>
                    <a:lnTo>
                      <a:pt x="1692" y="1034"/>
                    </a:lnTo>
                    <a:lnTo>
                      <a:pt x="1755" y="1039"/>
                    </a:lnTo>
                    <a:lnTo>
                      <a:pt x="1803" y="1034"/>
                    </a:lnTo>
                    <a:lnTo>
                      <a:pt x="1840" y="1009"/>
                    </a:lnTo>
                    <a:lnTo>
                      <a:pt x="1866" y="988"/>
                    </a:lnTo>
                    <a:lnTo>
                      <a:pt x="1845" y="938"/>
                    </a:lnTo>
                    <a:lnTo>
                      <a:pt x="1840" y="910"/>
                    </a:lnTo>
                    <a:lnTo>
                      <a:pt x="1772" y="875"/>
                    </a:lnTo>
                    <a:lnTo>
                      <a:pt x="1772" y="855"/>
                    </a:lnTo>
                    <a:lnTo>
                      <a:pt x="1714" y="746"/>
                    </a:lnTo>
                    <a:lnTo>
                      <a:pt x="1699" y="792"/>
                    </a:lnTo>
                    <a:lnTo>
                      <a:pt x="1661" y="802"/>
                    </a:lnTo>
                    <a:lnTo>
                      <a:pt x="1651" y="792"/>
                    </a:lnTo>
                    <a:lnTo>
                      <a:pt x="1636" y="792"/>
                    </a:lnTo>
                    <a:lnTo>
                      <a:pt x="1636" y="719"/>
                    </a:lnTo>
                    <a:lnTo>
                      <a:pt x="1603" y="714"/>
                    </a:lnTo>
                    <a:lnTo>
                      <a:pt x="1578" y="678"/>
                    </a:lnTo>
                    <a:lnTo>
                      <a:pt x="1550" y="683"/>
                    </a:lnTo>
                    <a:lnTo>
                      <a:pt x="1520" y="673"/>
                    </a:lnTo>
                    <a:lnTo>
                      <a:pt x="1500" y="678"/>
                    </a:lnTo>
                    <a:lnTo>
                      <a:pt x="1500" y="703"/>
                    </a:lnTo>
                    <a:lnTo>
                      <a:pt x="1500" y="731"/>
                    </a:lnTo>
                    <a:lnTo>
                      <a:pt x="1495" y="787"/>
                    </a:lnTo>
                    <a:lnTo>
                      <a:pt x="1487" y="807"/>
                    </a:lnTo>
                    <a:lnTo>
                      <a:pt x="1520" y="870"/>
                    </a:lnTo>
                    <a:lnTo>
                      <a:pt x="1467" y="915"/>
                    </a:lnTo>
                    <a:lnTo>
                      <a:pt x="1477" y="993"/>
                    </a:lnTo>
                    <a:lnTo>
                      <a:pt x="1457" y="1009"/>
                    </a:lnTo>
                    <a:lnTo>
                      <a:pt x="1437" y="998"/>
                    </a:lnTo>
                    <a:lnTo>
                      <a:pt x="1424" y="905"/>
                    </a:lnTo>
                    <a:lnTo>
                      <a:pt x="1371" y="900"/>
                    </a:lnTo>
                    <a:lnTo>
                      <a:pt x="1273" y="845"/>
                    </a:lnTo>
                    <a:lnTo>
                      <a:pt x="1253" y="845"/>
                    </a:lnTo>
                    <a:lnTo>
                      <a:pt x="1235" y="797"/>
                    </a:lnTo>
                    <a:lnTo>
                      <a:pt x="1220" y="782"/>
                    </a:lnTo>
                    <a:lnTo>
                      <a:pt x="1263" y="658"/>
                    </a:lnTo>
                    <a:lnTo>
                      <a:pt x="1288" y="630"/>
                    </a:lnTo>
                    <a:lnTo>
                      <a:pt x="1316" y="615"/>
                    </a:lnTo>
                    <a:lnTo>
                      <a:pt x="1331" y="615"/>
                    </a:lnTo>
                    <a:lnTo>
                      <a:pt x="1346" y="565"/>
                    </a:lnTo>
                    <a:lnTo>
                      <a:pt x="1356" y="524"/>
                    </a:lnTo>
                    <a:lnTo>
                      <a:pt x="1409" y="512"/>
                    </a:lnTo>
                    <a:lnTo>
                      <a:pt x="1437" y="492"/>
                    </a:lnTo>
                    <a:lnTo>
                      <a:pt x="1419" y="446"/>
                    </a:lnTo>
                    <a:lnTo>
                      <a:pt x="1432" y="416"/>
                    </a:lnTo>
                    <a:lnTo>
                      <a:pt x="1412" y="393"/>
                    </a:lnTo>
                    <a:lnTo>
                      <a:pt x="1414" y="393"/>
                    </a:lnTo>
                    <a:lnTo>
                      <a:pt x="1417" y="391"/>
                    </a:lnTo>
                    <a:lnTo>
                      <a:pt x="1419" y="388"/>
                    </a:lnTo>
                    <a:lnTo>
                      <a:pt x="1422" y="388"/>
                    </a:lnTo>
                    <a:lnTo>
                      <a:pt x="1424" y="388"/>
                    </a:lnTo>
                    <a:lnTo>
                      <a:pt x="1432" y="388"/>
                    </a:lnTo>
                    <a:lnTo>
                      <a:pt x="1440" y="388"/>
                    </a:lnTo>
                    <a:lnTo>
                      <a:pt x="1442" y="386"/>
                    </a:lnTo>
                    <a:lnTo>
                      <a:pt x="1442" y="383"/>
                    </a:lnTo>
                    <a:lnTo>
                      <a:pt x="1437" y="376"/>
                    </a:lnTo>
                    <a:lnTo>
                      <a:pt x="1437" y="373"/>
                    </a:lnTo>
                    <a:lnTo>
                      <a:pt x="1440" y="373"/>
                    </a:lnTo>
                    <a:lnTo>
                      <a:pt x="1445" y="376"/>
                    </a:lnTo>
                    <a:lnTo>
                      <a:pt x="1452" y="378"/>
                    </a:lnTo>
                    <a:lnTo>
                      <a:pt x="1455" y="381"/>
                    </a:lnTo>
                    <a:lnTo>
                      <a:pt x="1457" y="383"/>
                    </a:lnTo>
                    <a:lnTo>
                      <a:pt x="1462" y="386"/>
                    </a:lnTo>
                    <a:lnTo>
                      <a:pt x="1467" y="388"/>
                    </a:lnTo>
                    <a:lnTo>
                      <a:pt x="1472" y="393"/>
                    </a:lnTo>
                    <a:lnTo>
                      <a:pt x="1477" y="396"/>
                    </a:lnTo>
                    <a:lnTo>
                      <a:pt x="1485" y="398"/>
                    </a:lnTo>
                    <a:lnTo>
                      <a:pt x="1490" y="401"/>
                    </a:lnTo>
                    <a:lnTo>
                      <a:pt x="1495" y="403"/>
                    </a:lnTo>
                    <a:lnTo>
                      <a:pt x="1500" y="406"/>
                    </a:lnTo>
                    <a:lnTo>
                      <a:pt x="1505" y="406"/>
                    </a:lnTo>
                    <a:lnTo>
                      <a:pt x="1510" y="411"/>
                    </a:lnTo>
                    <a:lnTo>
                      <a:pt x="1515" y="413"/>
                    </a:lnTo>
                    <a:lnTo>
                      <a:pt x="1523" y="419"/>
                    </a:lnTo>
                    <a:lnTo>
                      <a:pt x="1528" y="424"/>
                    </a:lnTo>
                    <a:lnTo>
                      <a:pt x="1535" y="431"/>
                    </a:lnTo>
                    <a:lnTo>
                      <a:pt x="1543" y="441"/>
                    </a:lnTo>
                    <a:lnTo>
                      <a:pt x="1545" y="449"/>
                    </a:lnTo>
                    <a:lnTo>
                      <a:pt x="1538" y="456"/>
                    </a:lnTo>
                    <a:lnTo>
                      <a:pt x="1530" y="466"/>
                    </a:lnTo>
                    <a:lnTo>
                      <a:pt x="1528" y="477"/>
                    </a:lnTo>
                    <a:lnTo>
                      <a:pt x="1530" y="479"/>
                    </a:lnTo>
                    <a:lnTo>
                      <a:pt x="1538" y="482"/>
                    </a:lnTo>
                    <a:lnTo>
                      <a:pt x="1543" y="487"/>
                    </a:lnTo>
                    <a:lnTo>
                      <a:pt x="1545" y="489"/>
                    </a:lnTo>
                    <a:lnTo>
                      <a:pt x="1543" y="494"/>
                    </a:lnTo>
                    <a:lnTo>
                      <a:pt x="1535" y="499"/>
                    </a:lnTo>
                    <a:lnTo>
                      <a:pt x="1528" y="504"/>
                    </a:lnTo>
                    <a:lnTo>
                      <a:pt x="1525" y="509"/>
                    </a:lnTo>
                    <a:lnTo>
                      <a:pt x="1520" y="509"/>
                    </a:lnTo>
                    <a:lnTo>
                      <a:pt x="1518" y="509"/>
                    </a:lnTo>
                    <a:lnTo>
                      <a:pt x="1515" y="509"/>
                    </a:lnTo>
                    <a:lnTo>
                      <a:pt x="1513" y="509"/>
                    </a:lnTo>
                    <a:lnTo>
                      <a:pt x="1508" y="512"/>
                    </a:lnTo>
                    <a:lnTo>
                      <a:pt x="1500" y="514"/>
                    </a:lnTo>
                    <a:lnTo>
                      <a:pt x="1495" y="519"/>
                    </a:lnTo>
                    <a:lnTo>
                      <a:pt x="1492" y="522"/>
                    </a:lnTo>
                    <a:lnTo>
                      <a:pt x="1492" y="524"/>
                    </a:lnTo>
                    <a:lnTo>
                      <a:pt x="1495" y="527"/>
                    </a:lnTo>
                    <a:lnTo>
                      <a:pt x="1498" y="529"/>
                    </a:lnTo>
                    <a:lnTo>
                      <a:pt x="1500" y="532"/>
                    </a:lnTo>
                    <a:lnTo>
                      <a:pt x="1503" y="535"/>
                    </a:lnTo>
                    <a:lnTo>
                      <a:pt x="1508" y="537"/>
                    </a:lnTo>
                    <a:lnTo>
                      <a:pt x="1513" y="540"/>
                    </a:lnTo>
                    <a:lnTo>
                      <a:pt x="1518" y="540"/>
                    </a:lnTo>
                    <a:lnTo>
                      <a:pt x="1523" y="537"/>
                    </a:lnTo>
                    <a:lnTo>
                      <a:pt x="1528" y="532"/>
                    </a:lnTo>
                    <a:lnTo>
                      <a:pt x="1530" y="529"/>
                    </a:lnTo>
                    <a:lnTo>
                      <a:pt x="1535" y="527"/>
                    </a:lnTo>
                    <a:lnTo>
                      <a:pt x="1540" y="527"/>
                    </a:lnTo>
                    <a:lnTo>
                      <a:pt x="1548" y="524"/>
                    </a:lnTo>
                    <a:lnTo>
                      <a:pt x="1556" y="519"/>
                    </a:lnTo>
                    <a:lnTo>
                      <a:pt x="1561" y="519"/>
                    </a:lnTo>
                    <a:lnTo>
                      <a:pt x="1563" y="519"/>
                    </a:lnTo>
                    <a:lnTo>
                      <a:pt x="1566" y="522"/>
                    </a:lnTo>
                    <a:lnTo>
                      <a:pt x="1568" y="524"/>
                    </a:lnTo>
                    <a:lnTo>
                      <a:pt x="1571" y="524"/>
                    </a:lnTo>
                    <a:lnTo>
                      <a:pt x="1573" y="527"/>
                    </a:lnTo>
                    <a:lnTo>
                      <a:pt x="1576" y="529"/>
                    </a:lnTo>
                    <a:lnTo>
                      <a:pt x="1578" y="529"/>
                    </a:lnTo>
                    <a:lnTo>
                      <a:pt x="1583" y="532"/>
                    </a:lnTo>
                    <a:lnTo>
                      <a:pt x="1588" y="532"/>
                    </a:lnTo>
                    <a:lnTo>
                      <a:pt x="1593" y="535"/>
                    </a:lnTo>
                    <a:lnTo>
                      <a:pt x="1603" y="535"/>
                    </a:lnTo>
                    <a:lnTo>
                      <a:pt x="1606" y="540"/>
                    </a:lnTo>
                    <a:lnTo>
                      <a:pt x="1606" y="542"/>
                    </a:lnTo>
                    <a:lnTo>
                      <a:pt x="1608" y="547"/>
                    </a:lnTo>
                    <a:lnTo>
                      <a:pt x="1611" y="547"/>
                    </a:lnTo>
                    <a:lnTo>
                      <a:pt x="1616" y="550"/>
                    </a:lnTo>
                    <a:lnTo>
                      <a:pt x="1619" y="550"/>
                    </a:lnTo>
                    <a:lnTo>
                      <a:pt x="1621" y="550"/>
                    </a:lnTo>
                    <a:lnTo>
                      <a:pt x="1624" y="547"/>
                    </a:lnTo>
                    <a:lnTo>
                      <a:pt x="1629" y="547"/>
                    </a:lnTo>
                    <a:lnTo>
                      <a:pt x="1631" y="547"/>
                    </a:lnTo>
                    <a:lnTo>
                      <a:pt x="1634" y="547"/>
                    </a:lnTo>
                    <a:lnTo>
                      <a:pt x="1639" y="547"/>
                    </a:lnTo>
                    <a:lnTo>
                      <a:pt x="1641" y="547"/>
                    </a:lnTo>
                    <a:lnTo>
                      <a:pt x="1644" y="550"/>
                    </a:lnTo>
                    <a:lnTo>
                      <a:pt x="1649" y="550"/>
                    </a:lnTo>
                    <a:lnTo>
                      <a:pt x="1651" y="550"/>
                    </a:lnTo>
                    <a:lnTo>
                      <a:pt x="1654" y="547"/>
                    </a:lnTo>
                    <a:lnTo>
                      <a:pt x="1659" y="547"/>
                    </a:lnTo>
                    <a:lnTo>
                      <a:pt x="1664" y="547"/>
                    </a:lnTo>
                    <a:lnTo>
                      <a:pt x="1669" y="545"/>
                    </a:lnTo>
                    <a:lnTo>
                      <a:pt x="1671" y="545"/>
                    </a:lnTo>
                    <a:lnTo>
                      <a:pt x="1674" y="545"/>
                    </a:lnTo>
                    <a:lnTo>
                      <a:pt x="1679" y="545"/>
                    </a:lnTo>
                    <a:lnTo>
                      <a:pt x="1682" y="545"/>
                    </a:lnTo>
                    <a:lnTo>
                      <a:pt x="1684" y="545"/>
                    </a:lnTo>
                    <a:lnTo>
                      <a:pt x="1687" y="545"/>
                    </a:lnTo>
                    <a:lnTo>
                      <a:pt x="1692" y="545"/>
                    </a:lnTo>
                    <a:lnTo>
                      <a:pt x="1697" y="545"/>
                    </a:lnTo>
                    <a:lnTo>
                      <a:pt x="1699" y="542"/>
                    </a:lnTo>
                    <a:lnTo>
                      <a:pt x="1697" y="540"/>
                    </a:lnTo>
                    <a:lnTo>
                      <a:pt x="1697" y="537"/>
                    </a:lnTo>
                    <a:lnTo>
                      <a:pt x="1692" y="535"/>
                    </a:lnTo>
                    <a:lnTo>
                      <a:pt x="1687" y="532"/>
                    </a:lnTo>
                    <a:lnTo>
                      <a:pt x="1679" y="529"/>
                    </a:lnTo>
                    <a:lnTo>
                      <a:pt x="1677" y="529"/>
                    </a:lnTo>
                    <a:lnTo>
                      <a:pt x="1674" y="527"/>
                    </a:lnTo>
                    <a:lnTo>
                      <a:pt x="1671" y="524"/>
                    </a:lnTo>
                    <a:lnTo>
                      <a:pt x="1669" y="524"/>
                    </a:lnTo>
                    <a:lnTo>
                      <a:pt x="1666" y="524"/>
                    </a:lnTo>
                    <a:lnTo>
                      <a:pt x="1664" y="524"/>
                    </a:lnTo>
                    <a:lnTo>
                      <a:pt x="1661" y="524"/>
                    </a:lnTo>
                    <a:lnTo>
                      <a:pt x="1656" y="522"/>
                    </a:lnTo>
                    <a:lnTo>
                      <a:pt x="1651" y="519"/>
                    </a:lnTo>
                    <a:lnTo>
                      <a:pt x="1641" y="517"/>
                    </a:lnTo>
                    <a:lnTo>
                      <a:pt x="1636" y="514"/>
                    </a:lnTo>
                    <a:lnTo>
                      <a:pt x="1634" y="512"/>
                    </a:lnTo>
                    <a:lnTo>
                      <a:pt x="1634" y="509"/>
                    </a:lnTo>
                    <a:lnTo>
                      <a:pt x="1636" y="509"/>
                    </a:lnTo>
                    <a:lnTo>
                      <a:pt x="1639" y="509"/>
                    </a:lnTo>
                    <a:lnTo>
                      <a:pt x="1644" y="509"/>
                    </a:lnTo>
                    <a:lnTo>
                      <a:pt x="1649" y="512"/>
                    </a:lnTo>
                    <a:lnTo>
                      <a:pt x="1651" y="512"/>
                    </a:lnTo>
                    <a:lnTo>
                      <a:pt x="1656" y="514"/>
                    </a:lnTo>
                    <a:lnTo>
                      <a:pt x="1659" y="514"/>
                    </a:lnTo>
                    <a:lnTo>
                      <a:pt x="1664" y="514"/>
                    </a:lnTo>
                    <a:lnTo>
                      <a:pt x="1666" y="519"/>
                    </a:lnTo>
                    <a:lnTo>
                      <a:pt x="1671" y="519"/>
                    </a:lnTo>
                    <a:lnTo>
                      <a:pt x="1677" y="517"/>
                    </a:lnTo>
                    <a:lnTo>
                      <a:pt x="1687" y="514"/>
                    </a:lnTo>
                    <a:lnTo>
                      <a:pt x="1694" y="514"/>
                    </a:lnTo>
                    <a:lnTo>
                      <a:pt x="1697" y="519"/>
                    </a:lnTo>
                    <a:lnTo>
                      <a:pt x="1699" y="519"/>
                    </a:lnTo>
                    <a:lnTo>
                      <a:pt x="1704" y="522"/>
                    </a:lnTo>
                    <a:lnTo>
                      <a:pt x="1707" y="524"/>
                    </a:lnTo>
                    <a:lnTo>
                      <a:pt x="1707" y="522"/>
                    </a:lnTo>
                    <a:lnTo>
                      <a:pt x="1704" y="519"/>
                    </a:lnTo>
                    <a:lnTo>
                      <a:pt x="1702" y="514"/>
                    </a:lnTo>
                    <a:lnTo>
                      <a:pt x="1699" y="514"/>
                    </a:lnTo>
                    <a:lnTo>
                      <a:pt x="1699" y="509"/>
                    </a:lnTo>
                    <a:lnTo>
                      <a:pt x="1697" y="507"/>
                    </a:lnTo>
                    <a:lnTo>
                      <a:pt x="1694" y="502"/>
                    </a:lnTo>
                    <a:lnTo>
                      <a:pt x="1692" y="494"/>
                    </a:lnTo>
                    <a:lnTo>
                      <a:pt x="1692" y="492"/>
                    </a:lnTo>
                    <a:lnTo>
                      <a:pt x="1692" y="489"/>
                    </a:lnTo>
                    <a:lnTo>
                      <a:pt x="1692" y="487"/>
                    </a:lnTo>
                    <a:lnTo>
                      <a:pt x="1689" y="482"/>
                    </a:lnTo>
                    <a:lnTo>
                      <a:pt x="1682" y="479"/>
                    </a:lnTo>
                    <a:lnTo>
                      <a:pt x="1677" y="479"/>
                    </a:lnTo>
                    <a:lnTo>
                      <a:pt x="1671" y="477"/>
                    </a:lnTo>
                    <a:lnTo>
                      <a:pt x="1669" y="471"/>
                    </a:lnTo>
                    <a:lnTo>
                      <a:pt x="1664" y="469"/>
                    </a:lnTo>
                    <a:lnTo>
                      <a:pt x="1659" y="469"/>
                    </a:lnTo>
                    <a:lnTo>
                      <a:pt x="1651" y="466"/>
                    </a:lnTo>
                    <a:lnTo>
                      <a:pt x="1646" y="466"/>
                    </a:lnTo>
                    <a:lnTo>
                      <a:pt x="1644" y="466"/>
                    </a:lnTo>
                    <a:lnTo>
                      <a:pt x="1639" y="464"/>
                    </a:lnTo>
                    <a:lnTo>
                      <a:pt x="1634" y="461"/>
                    </a:lnTo>
                    <a:lnTo>
                      <a:pt x="1631" y="459"/>
                    </a:lnTo>
                    <a:lnTo>
                      <a:pt x="1626" y="459"/>
                    </a:lnTo>
                    <a:lnTo>
                      <a:pt x="1624" y="454"/>
                    </a:lnTo>
                    <a:lnTo>
                      <a:pt x="1621" y="451"/>
                    </a:lnTo>
                    <a:lnTo>
                      <a:pt x="1616" y="446"/>
                    </a:lnTo>
                    <a:lnTo>
                      <a:pt x="1614" y="441"/>
                    </a:lnTo>
                    <a:lnTo>
                      <a:pt x="1611" y="439"/>
                    </a:lnTo>
                    <a:lnTo>
                      <a:pt x="1611" y="434"/>
                    </a:lnTo>
                    <a:lnTo>
                      <a:pt x="1614" y="431"/>
                    </a:lnTo>
                    <a:lnTo>
                      <a:pt x="1619" y="431"/>
                    </a:lnTo>
                    <a:lnTo>
                      <a:pt x="1624" y="431"/>
                    </a:lnTo>
                    <a:lnTo>
                      <a:pt x="1631" y="434"/>
                    </a:lnTo>
                    <a:lnTo>
                      <a:pt x="1636" y="436"/>
                    </a:lnTo>
                    <a:lnTo>
                      <a:pt x="1639" y="436"/>
                    </a:lnTo>
                    <a:lnTo>
                      <a:pt x="1644" y="439"/>
                    </a:lnTo>
                    <a:lnTo>
                      <a:pt x="1649" y="441"/>
                    </a:lnTo>
                    <a:lnTo>
                      <a:pt x="1654" y="444"/>
                    </a:lnTo>
                    <a:lnTo>
                      <a:pt x="1659" y="446"/>
                    </a:lnTo>
                    <a:lnTo>
                      <a:pt x="1664" y="449"/>
                    </a:lnTo>
                    <a:lnTo>
                      <a:pt x="1669" y="451"/>
                    </a:lnTo>
                    <a:lnTo>
                      <a:pt x="1671" y="451"/>
                    </a:lnTo>
                    <a:lnTo>
                      <a:pt x="1677" y="449"/>
                    </a:lnTo>
                    <a:lnTo>
                      <a:pt x="1679" y="444"/>
                    </a:lnTo>
                    <a:lnTo>
                      <a:pt x="1679" y="441"/>
                    </a:lnTo>
                    <a:lnTo>
                      <a:pt x="1677" y="436"/>
                    </a:lnTo>
                    <a:lnTo>
                      <a:pt x="1671" y="434"/>
                    </a:lnTo>
                    <a:lnTo>
                      <a:pt x="1666" y="431"/>
                    </a:lnTo>
                    <a:lnTo>
                      <a:pt x="1666" y="429"/>
                    </a:lnTo>
                    <a:lnTo>
                      <a:pt x="1666" y="426"/>
                    </a:lnTo>
                    <a:lnTo>
                      <a:pt x="1669" y="424"/>
                    </a:lnTo>
                    <a:lnTo>
                      <a:pt x="1671" y="424"/>
                    </a:lnTo>
                    <a:lnTo>
                      <a:pt x="1674" y="421"/>
                    </a:lnTo>
                    <a:lnTo>
                      <a:pt x="1677" y="419"/>
                    </a:lnTo>
                    <a:lnTo>
                      <a:pt x="1677" y="416"/>
                    </a:lnTo>
                    <a:lnTo>
                      <a:pt x="1674" y="413"/>
                    </a:lnTo>
                    <a:lnTo>
                      <a:pt x="1671" y="408"/>
                    </a:lnTo>
                    <a:lnTo>
                      <a:pt x="1669" y="406"/>
                    </a:lnTo>
                    <a:lnTo>
                      <a:pt x="1664" y="406"/>
                    </a:lnTo>
                    <a:lnTo>
                      <a:pt x="1664" y="403"/>
                    </a:lnTo>
                    <a:lnTo>
                      <a:pt x="1669" y="401"/>
                    </a:lnTo>
                    <a:lnTo>
                      <a:pt x="1674" y="398"/>
                    </a:lnTo>
                    <a:lnTo>
                      <a:pt x="1677" y="393"/>
                    </a:lnTo>
                    <a:lnTo>
                      <a:pt x="1674" y="391"/>
                    </a:lnTo>
                    <a:lnTo>
                      <a:pt x="1669" y="388"/>
                    </a:lnTo>
                    <a:lnTo>
                      <a:pt x="1661" y="386"/>
                    </a:lnTo>
                    <a:lnTo>
                      <a:pt x="1654" y="386"/>
                    </a:lnTo>
                    <a:lnTo>
                      <a:pt x="1649" y="386"/>
                    </a:lnTo>
                    <a:lnTo>
                      <a:pt x="1644" y="386"/>
                    </a:lnTo>
                    <a:lnTo>
                      <a:pt x="1639" y="388"/>
                    </a:lnTo>
                    <a:lnTo>
                      <a:pt x="1636" y="388"/>
                    </a:lnTo>
                    <a:lnTo>
                      <a:pt x="1634" y="388"/>
                    </a:lnTo>
                    <a:lnTo>
                      <a:pt x="1631" y="386"/>
                    </a:lnTo>
                    <a:lnTo>
                      <a:pt x="1634" y="383"/>
                    </a:lnTo>
                    <a:lnTo>
                      <a:pt x="1631" y="383"/>
                    </a:lnTo>
                    <a:lnTo>
                      <a:pt x="1629" y="381"/>
                    </a:lnTo>
                    <a:lnTo>
                      <a:pt x="1626" y="381"/>
                    </a:lnTo>
                    <a:lnTo>
                      <a:pt x="1621" y="381"/>
                    </a:lnTo>
                    <a:lnTo>
                      <a:pt x="1616" y="381"/>
                    </a:lnTo>
                    <a:lnTo>
                      <a:pt x="1611" y="378"/>
                    </a:lnTo>
                    <a:lnTo>
                      <a:pt x="1606" y="378"/>
                    </a:lnTo>
                    <a:lnTo>
                      <a:pt x="1603" y="378"/>
                    </a:lnTo>
                    <a:lnTo>
                      <a:pt x="1598" y="376"/>
                    </a:lnTo>
                    <a:lnTo>
                      <a:pt x="1598" y="378"/>
                    </a:lnTo>
                    <a:lnTo>
                      <a:pt x="1601" y="381"/>
                    </a:lnTo>
                    <a:lnTo>
                      <a:pt x="1603" y="386"/>
                    </a:lnTo>
                    <a:lnTo>
                      <a:pt x="1601" y="386"/>
                    </a:lnTo>
                    <a:lnTo>
                      <a:pt x="1596" y="386"/>
                    </a:lnTo>
                    <a:lnTo>
                      <a:pt x="1591" y="381"/>
                    </a:lnTo>
                    <a:lnTo>
                      <a:pt x="1583" y="376"/>
                    </a:lnTo>
                    <a:lnTo>
                      <a:pt x="1578" y="373"/>
                    </a:lnTo>
                    <a:lnTo>
                      <a:pt x="1576" y="373"/>
                    </a:lnTo>
                    <a:lnTo>
                      <a:pt x="1568" y="376"/>
                    </a:lnTo>
                    <a:lnTo>
                      <a:pt x="1563" y="373"/>
                    </a:lnTo>
                    <a:lnTo>
                      <a:pt x="1558" y="371"/>
                    </a:lnTo>
                    <a:lnTo>
                      <a:pt x="1558" y="366"/>
                    </a:lnTo>
                    <a:lnTo>
                      <a:pt x="1561" y="363"/>
                    </a:lnTo>
                    <a:lnTo>
                      <a:pt x="1561" y="361"/>
                    </a:lnTo>
                    <a:lnTo>
                      <a:pt x="1561" y="358"/>
                    </a:lnTo>
                    <a:lnTo>
                      <a:pt x="1563" y="356"/>
                    </a:lnTo>
                    <a:lnTo>
                      <a:pt x="1566" y="356"/>
                    </a:lnTo>
                    <a:lnTo>
                      <a:pt x="1568" y="356"/>
                    </a:lnTo>
                    <a:lnTo>
                      <a:pt x="1568" y="353"/>
                    </a:lnTo>
                    <a:lnTo>
                      <a:pt x="1561" y="350"/>
                    </a:lnTo>
                    <a:lnTo>
                      <a:pt x="1556" y="350"/>
                    </a:lnTo>
                    <a:lnTo>
                      <a:pt x="1553" y="345"/>
                    </a:lnTo>
                    <a:lnTo>
                      <a:pt x="1556" y="343"/>
                    </a:lnTo>
                    <a:lnTo>
                      <a:pt x="1561" y="343"/>
                    </a:lnTo>
                    <a:lnTo>
                      <a:pt x="1558" y="343"/>
                    </a:lnTo>
                    <a:lnTo>
                      <a:pt x="1556" y="340"/>
                    </a:lnTo>
                    <a:lnTo>
                      <a:pt x="1553" y="335"/>
                    </a:lnTo>
                    <a:lnTo>
                      <a:pt x="1548" y="333"/>
                    </a:lnTo>
                    <a:lnTo>
                      <a:pt x="1545" y="333"/>
                    </a:lnTo>
                    <a:lnTo>
                      <a:pt x="1540" y="333"/>
                    </a:lnTo>
                    <a:lnTo>
                      <a:pt x="1538" y="333"/>
                    </a:lnTo>
                    <a:lnTo>
                      <a:pt x="1540" y="330"/>
                    </a:lnTo>
                    <a:lnTo>
                      <a:pt x="1540" y="328"/>
                    </a:lnTo>
                    <a:lnTo>
                      <a:pt x="1538" y="325"/>
                    </a:lnTo>
                    <a:lnTo>
                      <a:pt x="1533" y="325"/>
                    </a:lnTo>
                    <a:lnTo>
                      <a:pt x="1528" y="325"/>
                    </a:lnTo>
                    <a:lnTo>
                      <a:pt x="1520" y="325"/>
                    </a:lnTo>
                    <a:lnTo>
                      <a:pt x="1515" y="325"/>
                    </a:lnTo>
                    <a:lnTo>
                      <a:pt x="1510" y="325"/>
                    </a:lnTo>
                    <a:lnTo>
                      <a:pt x="1503" y="323"/>
                    </a:lnTo>
                    <a:lnTo>
                      <a:pt x="1500" y="323"/>
                    </a:lnTo>
                    <a:lnTo>
                      <a:pt x="1500" y="320"/>
                    </a:lnTo>
                    <a:lnTo>
                      <a:pt x="1498" y="318"/>
                    </a:lnTo>
                    <a:lnTo>
                      <a:pt x="1492" y="315"/>
                    </a:lnTo>
                    <a:lnTo>
                      <a:pt x="1485" y="315"/>
                    </a:lnTo>
                    <a:lnTo>
                      <a:pt x="1480" y="318"/>
                    </a:lnTo>
                    <a:lnTo>
                      <a:pt x="1475" y="323"/>
                    </a:lnTo>
                    <a:lnTo>
                      <a:pt x="1472" y="325"/>
                    </a:lnTo>
                    <a:lnTo>
                      <a:pt x="1467" y="325"/>
                    </a:lnTo>
                    <a:lnTo>
                      <a:pt x="1462" y="320"/>
                    </a:lnTo>
                    <a:lnTo>
                      <a:pt x="1460" y="318"/>
                    </a:lnTo>
                    <a:lnTo>
                      <a:pt x="1457" y="313"/>
                    </a:lnTo>
                    <a:lnTo>
                      <a:pt x="1455" y="310"/>
                    </a:lnTo>
                    <a:lnTo>
                      <a:pt x="1450" y="305"/>
                    </a:lnTo>
                    <a:lnTo>
                      <a:pt x="1442" y="300"/>
                    </a:lnTo>
                    <a:lnTo>
                      <a:pt x="1435" y="298"/>
                    </a:lnTo>
                    <a:lnTo>
                      <a:pt x="1429" y="298"/>
                    </a:lnTo>
                    <a:lnTo>
                      <a:pt x="1427" y="300"/>
                    </a:lnTo>
                    <a:lnTo>
                      <a:pt x="1419" y="303"/>
                    </a:lnTo>
                    <a:lnTo>
                      <a:pt x="1414" y="305"/>
                    </a:lnTo>
                    <a:lnTo>
                      <a:pt x="1414" y="308"/>
                    </a:lnTo>
                    <a:lnTo>
                      <a:pt x="1414" y="313"/>
                    </a:lnTo>
                    <a:lnTo>
                      <a:pt x="1409" y="315"/>
                    </a:lnTo>
                    <a:lnTo>
                      <a:pt x="1404" y="320"/>
                    </a:lnTo>
                    <a:lnTo>
                      <a:pt x="1397" y="320"/>
                    </a:lnTo>
                    <a:lnTo>
                      <a:pt x="1394" y="320"/>
                    </a:lnTo>
                    <a:lnTo>
                      <a:pt x="1392" y="315"/>
                    </a:lnTo>
                    <a:lnTo>
                      <a:pt x="1392" y="310"/>
                    </a:lnTo>
                    <a:lnTo>
                      <a:pt x="1389" y="305"/>
                    </a:lnTo>
                    <a:lnTo>
                      <a:pt x="1389" y="303"/>
                    </a:lnTo>
                    <a:lnTo>
                      <a:pt x="1387" y="298"/>
                    </a:lnTo>
                    <a:lnTo>
                      <a:pt x="1384" y="292"/>
                    </a:lnTo>
                    <a:lnTo>
                      <a:pt x="1382" y="290"/>
                    </a:lnTo>
                    <a:lnTo>
                      <a:pt x="1374" y="285"/>
                    </a:lnTo>
                    <a:lnTo>
                      <a:pt x="1366" y="285"/>
                    </a:lnTo>
                    <a:lnTo>
                      <a:pt x="1359" y="287"/>
                    </a:lnTo>
                    <a:lnTo>
                      <a:pt x="1354" y="292"/>
                    </a:lnTo>
                    <a:lnTo>
                      <a:pt x="1351" y="303"/>
                    </a:lnTo>
                    <a:lnTo>
                      <a:pt x="1349" y="313"/>
                    </a:lnTo>
                    <a:lnTo>
                      <a:pt x="1349" y="325"/>
                    </a:lnTo>
                    <a:lnTo>
                      <a:pt x="1354" y="343"/>
                    </a:lnTo>
                    <a:lnTo>
                      <a:pt x="1359" y="356"/>
                    </a:lnTo>
                    <a:lnTo>
                      <a:pt x="1356" y="353"/>
                    </a:lnTo>
                    <a:lnTo>
                      <a:pt x="1354" y="350"/>
                    </a:lnTo>
                    <a:lnTo>
                      <a:pt x="1349" y="345"/>
                    </a:lnTo>
                    <a:lnTo>
                      <a:pt x="1344" y="338"/>
                    </a:lnTo>
                    <a:lnTo>
                      <a:pt x="1341" y="330"/>
                    </a:lnTo>
                    <a:lnTo>
                      <a:pt x="1339" y="323"/>
                    </a:lnTo>
                    <a:lnTo>
                      <a:pt x="1339" y="310"/>
                    </a:lnTo>
                    <a:lnTo>
                      <a:pt x="1344" y="298"/>
                    </a:lnTo>
                    <a:lnTo>
                      <a:pt x="1344" y="290"/>
                    </a:lnTo>
                    <a:lnTo>
                      <a:pt x="1341" y="287"/>
                    </a:lnTo>
                    <a:lnTo>
                      <a:pt x="1336" y="287"/>
                    </a:lnTo>
                    <a:lnTo>
                      <a:pt x="1331" y="287"/>
                    </a:lnTo>
                    <a:lnTo>
                      <a:pt x="1324" y="290"/>
                    </a:lnTo>
                    <a:lnTo>
                      <a:pt x="1316" y="298"/>
                    </a:lnTo>
                    <a:lnTo>
                      <a:pt x="1311" y="310"/>
                    </a:lnTo>
                    <a:lnTo>
                      <a:pt x="1308" y="325"/>
                    </a:lnTo>
                    <a:lnTo>
                      <a:pt x="1308" y="335"/>
                    </a:lnTo>
                    <a:lnTo>
                      <a:pt x="1308" y="340"/>
                    </a:lnTo>
                    <a:lnTo>
                      <a:pt x="1308" y="345"/>
                    </a:lnTo>
                    <a:lnTo>
                      <a:pt x="1308" y="356"/>
                    </a:lnTo>
                    <a:lnTo>
                      <a:pt x="1308" y="361"/>
                    </a:lnTo>
                    <a:lnTo>
                      <a:pt x="1311" y="363"/>
                    </a:lnTo>
                    <a:lnTo>
                      <a:pt x="1316" y="366"/>
                    </a:lnTo>
                    <a:lnTo>
                      <a:pt x="1319" y="366"/>
                    </a:lnTo>
                    <a:lnTo>
                      <a:pt x="1321" y="366"/>
                    </a:lnTo>
                    <a:lnTo>
                      <a:pt x="1329" y="368"/>
                    </a:lnTo>
                    <a:lnTo>
                      <a:pt x="1334" y="371"/>
                    </a:lnTo>
                    <a:lnTo>
                      <a:pt x="1339" y="371"/>
                    </a:lnTo>
                    <a:lnTo>
                      <a:pt x="1341" y="373"/>
                    </a:lnTo>
                    <a:lnTo>
                      <a:pt x="1339" y="376"/>
                    </a:lnTo>
                    <a:lnTo>
                      <a:pt x="1334" y="376"/>
                    </a:lnTo>
                    <a:lnTo>
                      <a:pt x="1331" y="376"/>
                    </a:lnTo>
                    <a:lnTo>
                      <a:pt x="1326" y="376"/>
                    </a:lnTo>
                    <a:lnTo>
                      <a:pt x="1321" y="378"/>
                    </a:lnTo>
                    <a:lnTo>
                      <a:pt x="1316" y="381"/>
                    </a:lnTo>
                    <a:lnTo>
                      <a:pt x="1316" y="383"/>
                    </a:lnTo>
                    <a:lnTo>
                      <a:pt x="1319" y="386"/>
                    </a:lnTo>
                    <a:lnTo>
                      <a:pt x="1321" y="386"/>
                    </a:lnTo>
                    <a:lnTo>
                      <a:pt x="1326" y="388"/>
                    </a:lnTo>
                    <a:lnTo>
                      <a:pt x="1331" y="391"/>
                    </a:lnTo>
                    <a:lnTo>
                      <a:pt x="1334" y="393"/>
                    </a:lnTo>
                    <a:lnTo>
                      <a:pt x="1339" y="396"/>
                    </a:lnTo>
                    <a:lnTo>
                      <a:pt x="1341" y="396"/>
                    </a:lnTo>
                    <a:lnTo>
                      <a:pt x="1346" y="396"/>
                    </a:lnTo>
                    <a:lnTo>
                      <a:pt x="1351" y="393"/>
                    </a:lnTo>
                    <a:lnTo>
                      <a:pt x="1356" y="391"/>
                    </a:lnTo>
                    <a:lnTo>
                      <a:pt x="1359" y="393"/>
                    </a:lnTo>
                    <a:lnTo>
                      <a:pt x="1361" y="396"/>
                    </a:lnTo>
                    <a:lnTo>
                      <a:pt x="1371" y="398"/>
                    </a:lnTo>
                    <a:lnTo>
                      <a:pt x="1374" y="398"/>
                    </a:lnTo>
                    <a:lnTo>
                      <a:pt x="1366" y="436"/>
                    </a:lnTo>
                    <a:lnTo>
                      <a:pt x="1336" y="482"/>
                    </a:lnTo>
                    <a:lnTo>
                      <a:pt x="1326" y="426"/>
                    </a:lnTo>
                    <a:lnTo>
                      <a:pt x="1308" y="403"/>
                    </a:lnTo>
                    <a:lnTo>
                      <a:pt x="1288" y="431"/>
                    </a:lnTo>
                    <a:lnTo>
                      <a:pt x="1278" y="403"/>
                    </a:lnTo>
                    <a:lnTo>
                      <a:pt x="1258" y="368"/>
                    </a:lnTo>
                    <a:lnTo>
                      <a:pt x="1248" y="323"/>
                    </a:lnTo>
                    <a:lnTo>
                      <a:pt x="1215" y="270"/>
                    </a:lnTo>
                    <a:lnTo>
                      <a:pt x="1190" y="343"/>
                    </a:lnTo>
                    <a:lnTo>
                      <a:pt x="1190" y="368"/>
                    </a:lnTo>
                    <a:lnTo>
                      <a:pt x="1225" y="398"/>
                    </a:lnTo>
                    <a:lnTo>
                      <a:pt x="1230" y="431"/>
                    </a:lnTo>
                    <a:lnTo>
                      <a:pt x="1205" y="456"/>
                    </a:lnTo>
                    <a:lnTo>
                      <a:pt x="1190" y="446"/>
                    </a:lnTo>
                    <a:lnTo>
                      <a:pt x="1185" y="446"/>
                    </a:lnTo>
                    <a:lnTo>
                      <a:pt x="1185" y="444"/>
                    </a:lnTo>
                    <a:lnTo>
                      <a:pt x="1187" y="439"/>
                    </a:lnTo>
                    <a:lnTo>
                      <a:pt x="1185" y="434"/>
                    </a:lnTo>
                    <a:lnTo>
                      <a:pt x="1185" y="429"/>
                    </a:lnTo>
                    <a:lnTo>
                      <a:pt x="1182" y="424"/>
                    </a:lnTo>
                    <a:lnTo>
                      <a:pt x="1185" y="424"/>
                    </a:lnTo>
                    <a:lnTo>
                      <a:pt x="1187" y="424"/>
                    </a:lnTo>
                    <a:lnTo>
                      <a:pt x="1190" y="424"/>
                    </a:lnTo>
                    <a:lnTo>
                      <a:pt x="1192" y="424"/>
                    </a:lnTo>
                    <a:lnTo>
                      <a:pt x="1195" y="424"/>
                    </a:lnTo>
                    <a:lnTo>
                      <a:pt x="1198" y="419"/>
                    </a:lnTo>
                    <a:lnTo>
                      <a:pt x="1200" y="413"/>
                    </a:lnTo>
                    <a:lnTo>
                      <a:pt x="1198" y="408"/>
                    </a:lnTo>
                    <a:lnTo>
                      <a:pt x="1192" y="406"/>
                    </a:lnTo>
                    <a:lnTo>
                      <a:pt x="1190" y="403"/>
                    </a:lnTo>
                    <a:lnTo>
                      <a:pt x="1185" y="403"/>
                    </a:lnTo>
                    <a:lnTo>
                      <a:pt x="1180" y="398"/>
                    </a:lnTo>
                    <a:lnTo>
                      <a:pt x="1175" y="396"/>
                    </a:lnTo>
                    <a:lnTo>
                      <a:pt x="1170" y="391"/>
                    </a:lnTo>
                    <a:lnTo>
                      <a:pt x="1167" y="388"/>
                    </a:lnTo>
                    <a:lnTo>
                      <a:pt x="1165" y="383"/>
                    </a:lnTo>
                    <a:lnTo>
                      <a:pt x="1162" y="378"/>
                    </a:lnTo>
                    <a:lnTo>
                      <a:pt x="1162" y="373"/>
                    </a:lnTo>
                    <a:lnTo>
                      <a:pt x="1162" y="371"/>
                    </a:lnTo>
                    <a:lnTo>
                      <a:pt x="1165" y="368"/>
                    </a:lnTo>
                    <a:lnTo>
                      <a:pt x="1165" y="363"/>
                    </a:lnTo>
                    <a:lnTo>
                      <a:pt x="1162" y="356"/>
                    </a:lnTo>
                    <a:lnTo>
                      <a:pt x="1162" y="350"/>
                    </a:lnTo>
                    <a:lnTo>
                      <a:pt x="1160" y="343"/>
                    </a:lnTo>
                    <a:lnTo>
                      <a:pt x="1160" y="338"/>
                    </a:lnTo>
                    <a:lnTo>
                      <a:pt x="1157" y="333"/>
                    </a:lnTo>
                    <a:lnTo>
                      <a:pt x="1157" y="328"/>
                    </a:lnTo>
                    <a:lnTo>
                      <a:pt x="1160" y="325"/>
                    </a:lnTo>
                    <a:lnTo>
                      <a:pt x="1162" y="323"/>
                    </a:lnTo>
                    <a:lnTo>
                      <a:pt x="1165" y="323"/>
                    </a:lnTo>
                    <a:lnTo>
                      <a:pt x="1167" y="318"/>
                    </a:lnTo>
                    <a:lnTo>
                      <a:pt x="1172" y="310"/>
                    </a:lnTo>
                    <a:lnTo>
                      <a:pt x="1172" y="308"/>
                    </a:lnTo>
                    <a:lnTo>
                      <a:pt x="1172" y="305"/>
                    </a:lnTo>
                    <a:lnTo>
                      <a:pt x="1170" y="303"/>
                    </a:lnTo>
                    <a:lnTo>
                      <a:pt x="1165" y="300"/>
                    </a:lnTo>
                    <a:lnTo>
                      <a:pt x="1162" y="300"/>
                    </a:lnTo>
                    <a:lnTo>
                      <a:pt x="1157" y="300"/>
                    </a:lnTo>
                    <a:lnTo>
                      <a:pt x="1152" y="300"/>
                    </a:lnTo>
                    <a:lnTo>
                      <a:pt x="1147" y="300"/>
                    </a:lnTo>
                    <a:lnTo>
                      <a:pt x="1142" y="303"/>
                    </a:lnTo>
                    <a:lnTo>
                      <a:pt x="1145" y="305"/>
                    </a:lnTo>
                    <a:lnTo>
                      <a:pt x="1147" y="308"/>
                    </a:lnTo>
                    <a:lnTo>
                      <a:pt x="1150" y="310"/>
                    </a:lnTo>
                    <a:lnTo>
                      <a:pt x="1152" y="313"/>
                    </a:lnTo>
                    <a:lnTo>
                      <a:pt x="1150" y="313"/>
                    </a:lnTo>
                    <a:lnTo>
                      <a:pt x="1147" y="315"/>
                    </a:lnTo>
                    <a:lnTo>
                      <a:pt x="1145" y="313"/>
                    </a:lnTo>
                    <a:lnTo>
                      <a:pt x="1142" y="310"/>
                    </a:lnTo>
                    <a:lnTo>
                      <a:pt x="1137" y="310"/>
                    </a:lnTo>
                    <a:lnTo>
                      <a:pt x="1134" y="313"/>
                    </a:lnTo>
                    <a:lnTo>
                      <a:pt x="1132" y="315"/>
                    </a:lnTo>
                    <a:lnTo>
                      <a:pt x="1132" y="320"/>
                    </a:lnTo>
                    <a:lnTo>
                      <a:pt x="1132" y="323"/>
                    </a:lnTo>
                    <a:lnTo>
                      <a:pt x="1134" y="328"/>
                    </a:lnTo>
                    <a:lnTo>
                      <a:pt x="1137" y="330"/>
                    </a:lnTo>
                    <a:lnTo>
                      <a:pt x="1134" y="335"/>
                    </a:lnTo>
                    <a:lnTo>
                      <a:pt x="1132" y="340"/>
                    </a:lnTo>
                    <a:lnTo>
                      <a:pt x="1132" y="348"/>
                    </a:lnTo>
                    <a:lnTo>
                      <a:pt x="1129" y="353"/>
                    </a:lnTo>
                    <a:lnTo>
                      <a:pt x="1127" y="350"/>
                    </a:lnTo>
                    <a:lnTo>
                      <a:pt x="1124" y="343"/>
                    </a:lnTo>
                    <a:lnTo>
                      <a:pt x="1124" y="335"/>
                    </a:lnTo>
                    <a:lnTo>
                      <a:pt x="1124" y="328"/>
                    </a:lnTo>
                    <a:lnTo>
                      <a:pt x="1119" y="323"/>
                    </a:lnTo>
                    <a:lnTo>
                      <a:pt x="1117" y="320"/>
                    </a:lnTo>
                    <a:lnTo>
                      <a:pt x="1112" y="315"/>
                    </a:lnTo>
                    <a:lnTo>
                      <a:pt x="1109" y="315"/>
                    </a:lnTo>
                    <a:lnTo>
                      <a:pt x="1109" y="318"/>
                    </a:lnTo>
                    <a:lnTo>
                      <a:pt x="1112" y="323"/>
                    </a:lnTo>
                    <a:lnTo>
                      <a:pt x="1112" y="328"/>
                    </a:lnTo>
                    <a:lnTo>
                      <a:pt x="1109" y="328"/>
                    </a:lnTo>
                    <a:lnTo>
                      <a:pt x="1104" y="328"/>
                    </a:lnTo>
                    <a:lnTo>
                      <a:pt x="1099" y="325"/>
                    </a:lnTo>
                    <a:lnTo>
                      <a:pt x="1094" y="320"/>
                    </a:lnTo>
                    <a:lnTo>
                      <a:pt x="1092" y="315"/>
                    </a:lnTo>
                    <a:lnTo>
                      <a:pt x="1092" y="313"/>
                    </a:lnTo>
                    <a:lnTo>
                      <a:pt x="1087" y="313"/>
                    </a:lnTo>
                    <a:lnTo>
                      <a:pt x="1082" y="315"/>
                    </a:lnTo>
                    <a:lnTo>
                      <a:pt x="1079" y="315"/>
                    </a:lnTo>
                    <a:lnTo>
                      <a:pt x="1077" y="313"/>
                    </a:lnTo>
                    <a:lnTo>
                      <a:pt x="1079" y="310"/>
                    </a:lnTo>
                    <a:lnTo>
                      <a:pt x="1082" y="303"/>
                    </a:lnTo>
                    <a:lnTo>
                      <a:pt x="1082" y="300"/>
                    </a:lnTo>
                    <a:lnTo>
                      <a:pt x="1077" y="298"/>
                    </a:lnTo>
                    <a:lnTo>
                      <a:pt x="1071" y="300"/>
                    </a:lnTo>
                    <a:lnTo>
                      <a:pt x="1064" y="300"/>
                    </a:lnTo>
                    <a:lnTo>
                      <a:pt x="1056" y="303"/>
                    </a:lnTo>
                    <a:lnTo>
                      <a:pt x="1051" y="303"/>
                    </a:lnTo>
                    <a:lnTo>
                      <a:pt x="1049" y="305"/>
                    </a:lnTo>
                    <a:lnTo>
                      <a:pt x="1044" y="305"/>
                    </a:lnTo>
                    <a:lnTo>
                      <a:pt x="1039" y="308"/>
                    </a:lnTo>
                    <a:lnTo>
                      <a:pt x="1036" y="310"/>
                    </a:lnTo>
                    <a:lnTo>
                      <a:pt x="1036" y="315"/>
                    </a:lnTo>
                    <a:lnTo>
                      <a:pt x="1034" y="320"/>
                    </a:lnTo>
                    <a:lnTo>
                      <a:pt x="1029" y="323"/>
                    </a:lnTo>
                    <a:lnTo>
                      <a:pt x="1024" y="323"/>
                    </a:lnTo>
                    <a:lnTo>
                      <a:pt x="1021" y="325"/>
                    </a:lnTo>
                    <a:lnTo>
                      <a:pt x="1021" y="330"/>
                    </a:lnTo>
                    <a:lnTo>
                      <a:pt x="1024" y="333"/>
                    </a:lnTo>
                    <a:lnTo>
                      <a:pt x="1029" y="338"/>
                    </a:lnTo>
                    <a:lnTo>
                      <a:pt x="1034" y="343"/>
                    </a:lnTo>
                    <a:lnTo>
                      <a:pt x="1036" y="345"/>
                    </a:lnTo>
                    <a:lnTo>
                      <a:pt x="1039" y="345"/>
                    </a:lnTo>
                    <a:lnTo>
                      <a:pt x="1039" y="350"/>
                    </a:lnTo>
                    <a:lnTo>
                      <a:pt x="1039" y="353"/>
                    </a:lnTo>
                    <a:lnTo>
                      <a:pt x="1034" y="356"/>
                    </a:lnTo>
                    <a:lnTo>
                      <a:pt x="1026" y="353"/>
                    </a:lnTo>
                    <a:lnTo>
                      <a:pt x="1021" y="356"/>
                    </a:lnTo>
                    <a:lnTo>
                      <a:pt x="1021" y="358"/>
                    </a:lnTo>
                    <a:lnTo>
                      <a:pt x="1021" y="361"/>
                    </a:lnTo>
                    <a:lnTo>
                      <a:pt x="1021" y="366"/>
                    </a:lnTo>
                    <a:lnTo>
                      <a:pt x="1024" y="371"/>
                    </a:lnTo>
                    <a:lnTo>
                      <a:pt x="1026" y="373"/>
                    </a:lnTo>
                    <a:lnTo>
                      <a:pt x="1031" y="373"/>
                    </a:lnTo>
                    <a:lnTo>
                      <a:pt x="1036" y="373"/>
                    </a:lnTo>
                    <a:lnTo>
                      <a:pt x="1044" y="373"/>
                    </a:lnTo>
                    <a:lnTo>
                      <a:pt x="1051" y="376"/>
                    </a:lnTo>
                    <a:lnTo>
                      <a:pt x="1054" y="376"/>
                    </a:lnTo>
                    <a:lnTo>
                      <a:pt x="1059" y="376"/>
                    </a:lnTo>
                    <a:lnTo>
                      <a:pt x="1069" y="378"/>
                    </a:lnTo>
                    <a:lnTo>
                      <a:pt x="1077" y="381"/>
                    </a:lnTo>
                    <a:lnTo>
                      <a:pt x="1082" y="386"/>
                    </a:lnTo>
                    <a:lnTo>
                      <a:pt x="1082" y="391"/>
                    </a:lnTo>
                    <a:lnTo>
                      <a:pt x="1079" y="396"/>
                    </a:lnTo>
                    <a:lnTo>
                      <a:pt x="1079" y="398"/>
                    </a:lnTo>
                    <a:lnTo>
                      <a:pt x="1077" y="398"/>
                    </a:lnTo>
                    <a:lnTo>
                      <a:pt x="1071" y="396"/>
                    </a:lnTo>
                    <a:lnTo>
                      <a:pt x="1066" y="396"/>
                    </a:lnTo>
                    <a:lnTo>
                      <a:pt x="1059" y="393"/>
                    </a:lnTo>
                    <a:lnTo>
                      <a:pt x="1054" y="388"/>
                    </a:lnTo>
                    <a:lnTo>
                      <a:pt x="1049" y="388"/>
                    </a:lnTo>
                    <a:lnTo>
                      <a:pt x="1044" y="386"/>
                    </a:lnTo>
                    <a:lnTo>
                      <a:pt x="1039" y="383"/>
                    </a:lnTo>
                    <a:lnTo>
                      <a:pt x="1034" y="383"/>
                    </a:lnTo>
                    <a:lnTo>
                      <a:pt x="1026" y="383"/>
                    </a:lnTo>
                    <a:lnTo>
                      <a:pt x="1021" y="383"/>
                    </a:lnTo>
                    <a:lnTo>
                      <a:pt x="1019" y="383"/>
                    </a:lnTo>
                    <a:lnTo>
                      <a:pt x="1019" y="388"/>
                    </a:lnTo>
                    <a:lnTo>
                      <a:pt x="1019" y="393"/>
                    </a:lnTo>
                    <a:lnTo>
                      <a:pt x="1019" y="398"/>
                    </a:lnTo>
                    <a:lnTo>
                      <a:pt x="1019" y="403"/>
                    </a:lnTo>
                    <a:lnTo>
                      <a:pt x="1021" y="406"/>
                    </a:lnTo>
                    <a:lnTo>
                      <a:pt x="1026" y="406"/>
                    </a:lnTo>
                    <a:lnTo>
                      <a:pt x="1031" y="408"/>
                    </a:lnTo>
                    <a:lnTo>
                      <a:pt x="1036" y="413"/>
                    </a:lnTo>
                    <a:lnTo>
                      <a:pt x="1044" y="419"/>
                    </a:lnTo>
                    <a:lnTo>
                      <a:pt x="1049" y="424"/>
                    </a:lnTo>
                    <a:lnTo>
                      <a:pt x="1049" y="429"/>
                    </a:lnTo>
                    <a:lnTo>
                      <a:pt x="1051" y="434"/>
                    </a:lnTo>
                    <a:lnTo>
                      <a:pt x="1051" y="439"/>
                    </a:lnTo>
                    <a:lnTo>
                      <a:pt x="1054" y="441"/>
                    </a:lnTo>
                    <a:lnTo>
                      <a:pt x="1056" y="441"/>
                    </a:lnTo>
                    <a:lnTo>
                      <a:pt x="1059" y="441"/>
                    </a:lnTo>
                    <a:lnTo>
                      <a:pt x="1064" y="444"/>
                    </a:lnTo>
                    <a:lnTo>
                      <a:pt x="1066" y="444"/>
                    </a:lnTo>
                    <a:lnTo>
                      <a:pt x="1071" y="446"/>
                    </a:lnTo>
                    <a:lnTo>
                      <a:pt x="1074" y="446"/>
                    </a:lnTo>
                    <a:lnTo>
                      <a:pt x="1077" y="446"/>
                    </a:lnTo>
                    <a:lnTo>
                      <a:pt x="1079" y="446"/>
                    </a:lnTo>
                    <a:lnTo>
                      <a:pt x="1084" y="446"/>
                    </a:lnTo>
                    <a:lnTo>
                      <a:pt x="1087" y="444"/>
                    </a:lnTo>
                    <a:lnTo>
                      <a:pt x="1094" y="444"/>
                    </a:lnTo>
                    <a:lnTo>
                      <a:pt x="1102" y="441"/>
                    </a:lnTo>
                    <a:lnTo>
                      <a:pt x="1107" y="439"/>
                    </a:lnTo>
                    <a:lnTo>
                      <a:pt x="1114" y="439"/>
                    </a:lnTo>
                    <a:lnTo>
                      <a:pt x="1119" y="436"/>
                    </a:lnTo>
                    <a:lnTo>
                      <a:pt x="1124" y="434"/>
                    </a:lnTo>
                    <a:lnTo>
                      <a:pt x="1129" y="429"/>
                    </a:lnTo>
                    <a:lnTo>
                      <a:pt x="1132" y="426"/>
                    </a:lnTo>
                    <a:lnTo>
                      <a:pt x="1134" y="429"/>
                    </a:lnTo>
                    <a:lnTo>
                      <a:pt x="1137" y="429"/>
                    </a:lnTo>
                    <a:lnTo>
                      <a:pt x="1142" y="434"/>
                    </a:lnTo>
                    <a:lnTo>
                      <a:pt x="1145" y="434"/>
                    </a:lnTo>
                    <a:lnTo>
                      <a:pt x="1147" y="439"/>
                    </a:lnTo>
                    <a:lnTo>
                      <a:pt x="1152" y="441"/>
                    </a:lnTo>
                    <a:lnTo>
                      <a:pt x="1157" y="444"/>
                    </a:lnTo>
                    <a:lnTo>
                      <a:pt x="1160" y="449"/>
                    </a:lnTo>
                    <a:lnTo>
                      <a:pt x="1167" y="451"/>
                    </a:lnTo>
                    <a:lnTo>
                      <a:pt x="1157" y="471"/>
                    </a:lnTo>
                    <a:lnTo>
                      <a:pt x="1122" y="461"/>
                    </a:lnTo>
                    <a:lnTo>
                      <a:pt x="1069" y="461"/>
                    </a:lnTo>
                    <a:lnTo>
                      <a:pt x="1039" y="441"/>
                    </a:lnTo>
                    <a:lnTo>
                      <a:pt x="991" y="451"/>
                    </a:lnTo>
                    <a:lnTo>
                      <a:pt x="996" y="466"/>
                    </a:lnTo>
                    <a:lnTo>
                      <a:pt x="1001" y="497"/>
                    </a:lnTo>
                    <a:lnTo>
                      <a:pt x="986" y="492"/>
                    </a:lnTo>
                    <a:lnTo>
                      <a:pt x="958" y="461"/>
                    </a:lnTo>
                    <a:lnTo>
                      <a:pt x="903" y="471"/>
                    </a:lnTo>
                    <a:lnTo>
                      <a:pt x="875" y="451"/>
                    </a:lnTo>
                    <a:lnTo>
                      <a:pt x="885" y="431"/>
                    </a:lnTo>
                    <a:lnTo>
                      <a:pt x="850" y="421"/>
                    </a:lnTo>
                    <a:lnTo>
                      <a:pt x="807" y="398"/>
                    </a:lnTo>
                    <a:lnTo>
                      <a:pt x="749" y="383"/>
                    </a:lnTo>
                    <a:lnTo>
                      <a:pt x="713" y="393"/>
                    </a:lnTo>
                    <a:lnTo>
                      <a:pt x="676" y="353"/>
                    </a:lnTo>
                    <a:lnTo>
                      <a:pt x="577" y="398"/>
                    </a:lnTo>
                    <a:lnTo>
                      <a:pt x="550" y="426"/>
                    </a:lnTo>
                    <a:lnTo>
                      <a:pt x="509" y="416"/>
                    </a:lnTo>
                    <a:lnTo>
                      <a:pt x="482" y="388"/>
                    </a:lnTo>
                    <a:lnTo>
                      <a:pt x="451" y="378"/>
                    </a:lnTo>
                    <a:lnTo>
                      <a:pt x="439" y="378"/>
                    </a:lnTo>
                    <a:lnTo>
                      <a:pt x="424" y="363"/>
                    </a:lnTo>
                    <a:lnTo>
                      <a:pt x="376" y="368"/>
                    </a:lnTo>
                    <a:lnTo>
                      <a:pt x="308" y="338"/>
                    </a:lnTo>
                    <a:lnTo>
                      <a:pt x="277" y="343"/>
                    </a:lnTo>
                    <a:lnTo>
                      <a:pt x="252" y="328"/>
                    </a:lnTo>
                    <a:lnTo>
                      <a:pt x="245" y="310"/>
                    </a:lnTo>
                    <a:lnTo>
                      <a:pt x="199" y="295"/>
                    </a:lnTo>
                    <a:lnTo>
                      <a:pt x="171" y="315"/>
                    </a:lnTo>
                    <a:lnTo>
                      <a:pt x="131" y="333"/>
                    </a:lnTo>
                    <a:lnTo>
                      <a:pt x="98" y="353"/>
                    </a:lnTo>
                    <a:lnTo>
                      <a:pt x="78" y="403"/>
                    </a:lnTo>
                    <a:lnTo>
                      <a:pt x="35" y="413"/>
                    </a:lnTo>
                    <a:lnTo>
                      <a:pt x="35" y="446"/>
                    </a:lnTo>
                    <a:lnTo>
                      <a:pt x="68" y="487"/>
                    </a:lnTo>
                    <a:lnTo>
                      <a:pt x="98" y="502"/>
                    </a:lnTo>
                    <a:lnTo>
                      <a:pt x="98" y="522"/>
                    </a:lnTo>
                    <a:lnTo>
                      <a:pt x="78" y="532"/>
                    </a:lnTo>
                    <a:lnTo>
                      <a:pt x="50" y="522"/>
                    </a:lnTo>
                    <a:lnTo>
                      <a:pt x="0" y="560"/>
                    </a:lnTo>
                    <a:lnTo>
                      <a:pt x="15" y="575"/>
                    </a:lnTo>
                    <a:lnTo>
                      <a:pt x="35" y="595"/>
                    </a:lnTo>
                    <a:lnTo>
                      <a:pt x="83" y="595"/>
                    </a:lnTo>
                    <a:lnTo>
                      <a:pt x="118" y="600"/>
                    </a:lnTo>
                    <a:lnTo>
                      <a:pt x="103" y="635"/>
                    </a:lnTo>
                    <a:lnTo>
                      <a:pt x="63" y="653"/>
                    </a:lnTo>
                    <a:lnTo>
                      <a:pt x="30" y="673"/>
                    </a:lnTo>
                    <a:lnTo>
                      <a:pt x="25" y="698"/>
                    </a:lnTo>
                    <a:lnTo>
                      <a:pt x="63" y="724"/>
                    </a:lnTo>
                    <a:lnTo>
                      <a:pt x="68" y="751"/>
                    </a:lnTo>
                    <a:lnTo>
                      <a:pt x="93" y="761"/>
                    </a:lnTo>
                    <a:lnTo>
                      <a:pt x="98" y="797"/>
                    </a:lnTo>
                    <a:lnTo>
                      <a:pt x="136" y="792"/>
                    </a:lnTo>
                    <a:lnTo>
                      <a:pt x="182" y="792"/>
                    </a:lnTo>
                    <a:lnTo>
                      <a:pt x="156" y="840"/>
                    </a:lnTo>
                    <a:lnTo>
                      <a:pt x="78" y="905"/>
                    </a:lnTo>
                    <a:lnTo>
                      <a:pt x="166" y="860"/>
                    </a:lnTo>
                    <a:lnTo>
                      <a:pt x="234" y="787"/>
                    </a:lnTo>
                    <a:lnTo>
                      <a:pt x="229" y="772"/>
                    </a:lnTo>
                    <a:lnTo>
                      <a:pt x="272" y="719"/>
                    </a:lnTo>
                    <a:lnTo>
                      <a:pt x="282" y="741"/>
                    </a:lnTo>
                    <a:lnTo>
                      <a:pt x="287" y="766"/>
                    </a:lnTo>
                    <a:lnTo>
                      <a:pt x="320" y="741"/>
                    </a:lnTo>
                    <a:lnTo>
                      <a:pt x="355" y="719"/>
                    </a:lnTo>
                    <a:lnTo>
                      <a:pt x="371" y="731"/>
                    </a:lnTo>
                    <a:lnTo>
                      <a:pt x="451" y="746"/>
                    </a:lnTo>
                    <a:lnTo>
                      <a:pt x="504" y="772"/>
                    </a:lnTo>
                    <a:lnTo>
                      <a:pt x="545" y="751"/>
                    </a:lnTo>
                    <a:lnTo>
                      <a:pt x="603" y="855"/>
                    </a:lnTo>
                    <a:lnTo>
                      <a:pt x="640" y="880"/>
                    </a:lnTo>
                    <a:lnTo>
                      <a:pt x="635" y="920"/>
                    </a:lnTo>
                    <a:lnTo>
                      <a:pt x="650" y="953"/>
                    </a:lnTo>
                    <a:lnTo>
                      <a:pt x="691" y="1009"/>
                    </a:lnTo>
                    <a:lnTo>
                      <a:pt x="749" y="1046"/>
                    </a:lnTo>
                    <a:lnTo>
                      <a:pt x="754" y="1072"/>
                    </a:lnTo>
                    <a:lnTo>
                      <a:pt x="759" y="1102"/>
                    </a:lnTo>
                    <a:lnTo>
                      <a:pt x="744" y="1112"/>
                    </a:lnTo>
                    <a:lnTo>
                      <a:pt x="749" y="1092"/>
                    </a:lnTo>
                    <a:lnTo>
                      <a:pt x="719" y="1082"/>
                    </a:lnTo>
                    <a:lnTo>
                      <a:pt x="734" y="1137"/>
                    </a:lnTo>
                    <a:lnTo>
                      <a:pt x="729" y="1180"/>
                    </a:lnTo>
                    <a:lnTo>
                      <a:pt x="719" y="1220"/>
                    </a:lnTo>
                    <a:lnTo>
                      <a:pt x="729" y="1253"/>
                    </a:lnTo>
                    <a:lnTo>
                      <a:pt x="729" y="1273"/>
                    </a:lnTo>
                    <a:lnTo>
                      <a:pt x="754" y="1324"/>
                    </a:lnTo>
                    <a:lnTo>
                      <a:pt x="774" y="1359"/>
                    </a:lnTo>
                    <a:lnTo>
                      <a:pt x="792" y="1387"/>
                    </a:lnTo>
                    <a:lnTo>
                      <a:pt x="837" y="1417"/>
                    </a:lnTo>
                    <a:lnTo>
                      <a:pt x="842" y="1427"/>
                    </a:lnTo>
                    <a:lnTo>
                      <a:pt x="845" y="1427"/>
                    </a:lnTo>
                    <a:lnTo>
                      <a:pt x="875" y="1483"/>
                    </a:lnTo>
                    <a:lnTo>
                      <a:pt x="895" y="1515"/>
                    </a:lnTo>
                    <a:lnTo>
                      <a:pt x="890" y="1525"/>
                    </a:lnTo>
                    <a:lnTo>
                      <a:pt x="928" y="1551"/>
                    </a:lnTo>
                    <a:lnTo>
                      <a:pt x="933" y="1576"/>
                    </a:lnTo>
                    <a:lnTo>
                      <a:pt x="948" y="1586"/>
                    </a:lnTo>
                    <a:lnTo>
                      <a:pt x="968" y="1606"/>
                    </a:lnTo>
                    <a:lnTo>
                      <a:pt x="976" y="1591"/>
                    </a:lnTo>
                    <a:lnTo>
                      <a:pt x="953" y="1576"/>
                    </a:lnTo>
                    <a:lnTo>
                      <a:pt x="933" y="1530"/>
                    </a:lnTo>
                    <a:lnTo>
                      <a:pt x="895" y="1477"/>
                    </a:lnTo>
                    <a:lnTo>
                      <a:pt x="885" y="1447"/>
                    </a:lnTo>
                    <a:lnTo>
                      <a:pt x="913" y="1457"/>
                    </a:lnTo>
                    <a:lnTo>
                      <a:pt x="938" y="1510"/>
                    </a:lnTo>
                    <a:lnTo>
                      <a:pt x="948" y="1525"/>
                    </a:lnTo>
                    <a:lnTo>
                      <a:pt x="976" y="1541"/>
                    </a:lnTo>
                    <a:lnTo>
                      <a:pt x="976" y="1556"/>
                    </a:lnTo>
                    <a:lnTo>
                      <a:pt x="996" y="1566"/>
                    </a:lnTo>
                    <a:lnTo>
                      <a:pt x="1006" y="1581"/>
                    </a:lnTo>
                    <a:lnTo>
                      <a:pt x="1031" y="1606"/>
                    </a:lnTo>
                    <a:lnTo>
                      <a:pt x="1036" y="1644"/>
                    </a:lnTo>
                    <a:lnTo>
                      <a:pt x="1036" y="1659"/>
                    </a:lnTo>
                    <a:lnTo>
                      <a:pt x="1104" y="1699"/>
                    </a:lnTo>
                    <a:lnTo>
                      <a:pt x="1137" y="1717"/>
                    </a:lnTo>
                    <a:lnTo>
                      <a:pt x="1195" y="1732"/>
                    </a:lnTo>
                    <a:lnTo>
                      <a:pt x="1210" y="1727"/>
                    </a:lnTo>
                    <a:lnTo>
                      <a:pt x="1225" y="1727"/>
                    </a:lnTo>
                    <a:lnTo>
                      <a:pt x="1250" y="1747"/>
                    </a:lnTo>
                    <a:lnTo>
                      <a:pt x="1256" y="1755"/>
                    </a:lnTo>
                    <a:lnTo>
                      <a:pt x="1288" y="1760"/>
                    </a:lnTo>
                    <a:lnTo>
                      <a:pt x="1303" y="1755"/>
                    </a:lnTo>
                    <a:lnTo>
                      <a:pt x="1303" y="1752"/>
                    </a:lnTo>
                    <a:lnTo>
                      <a:pt x="1331" y="1767"/>
                    </a:lnTo>
                    <a:lnTo>
                      <a:pt x="1361" y="1755"/>
                    </a:lnTo>
                    <a:lnTo>
                      <a:pt x="1329" y="1767"/>
                    </a:lnTo>
                    <a:lnTo>
                      <a:pt x="1356" y="1810"/>
                    </a:lnTo>
                    <a:lnTo>
                      <a:pt x="1366" y="1820"/>
                    </a:lnTo>
                    <a:lnTo>
                      <a:pt x="1414" y="1851"/>
                    </a:lnTo>
                    <a:lnTo>
                      <a:pt x="1419" y="1830"/>
                    </a:lnTo>
                    <a:lnTo>
                      <a:pt x="1404" y="1810"/>
                    </a:lnTo>
                    <a:close/>
                    <a:moveTo>
                      <a:pt x="1268" y="1722"/>
                    </a:moveTo>
                    <a:lnTo>
                      <a:pt x="1268" y="1722"/>
                    </a:lnTo>
                    <a:lnTo>
                      <a:pt x="1281" y="1722"/>
                    </a:lnTo>
                    <a:lnTo>
                      <a:pt x="1283" y="1722"/>
                    </a:lnTo>
                    <a:lnTo>
                      <a:pt x="1268" y="1722"/>
                    </a:lnTo>
                    <a:close/>
                    <a:moveTo>
                      <a:pt x="1593" y="1692"/>
                    </a:moveTo>
                    <a:lnTo>
                      <a:pt x="1614" y="1692"/>
                    </a:lnTo>
                    <a:lnTo>
                      <a:pt x="1629" y="1679"/>
                    </a:lnTo>
                    <a:lnTo>
                      <a:pt x="1671" y="1687"/>
                    </a:lnTo>
                    <a:lnTo>
                      <a:pt x="1651" y="1674"/>
                    </a:lnTo>
                    <a:lnTo>
                      <a:pt x="1619" y="1659"/>
                    </a:lnTo>
                    <a:lnTo>
                      <a:pt x="1578" y="1659"/>
                    </a:lnTo>
                    <a:lnTo>
                      <a:pt x="1578" y="1669"/>
                    </a:lnTo>
                    <a:lnTo>
                      <a:pt x="1556" y="1674"/>
                    </a:lnTo>
                    <a:lnTo>
                      <a:pt x="1583" y="1687"/>
                    </a:lnTo>
                    <a:lnTo>
                      <a:pt x="1593" y="1692"/>
                    </a:lnTo>
                    <a:close/>
                    <a:moveTo>
                      <a:pt x="1520" y="1634"/>
                    </a:moveTo>
                    <a:lnTo>
                      <a:pt x="1520" y="1634"/>
                    </a:lnTo>
                    <a:lnTo>
                      <a:pt x="1513" y="1624"/>
                    </a:lnTo>
                    <a:lnTo>
                      <a:pt x="1510" y="1619"/>
                    </a:lnTo>
                    <a:lnTo>
                      <a:pt x="1472" y="1604"/>
                    </a:lnTo>
                    <a:lnTo>
                      <a:pt x="1414" y="1604"/>
                    </a:lnTo>
                    <a:lnTo>
                      <a:pt x="1382" y="1609"/>
                    </a:lnTo>
                    <a:lnTo>
                      <a:pt x="1371" y="1619"/>
                    </a:lnTo>
                    <a:lnTo>
                      <a:pt x="1397" y="1624"/>
                    </a:lnTo>
                    <a:lnTo>
                      <a:pt x="1419" y="1624"/>
                    </a:lnTo>
                    <a:lnTo>
                      <a:pt x="1450" y="1624"/>
                    </a:lnTo>
                    <a:lnTo>
                      <a:pt x="1482" y="1629"/>
                    </a:lnTo>
                    <a:lnTo>
                      <a:pt x="1492" y="1644"/>
                    </a:lnTo>
                    <a:lnTo>
                      <a:pt x="1503" y="1654"/>
                    </a:lnTo>
                    <a:lnTo>
                      <a:pt x="1545" y="1654"/>
                    </a:lnTo>
                    <a:lnTo>
                      <a:pt x="1553" y="1654"/>
                    </a:lnTo>
                    <a:lnTo>
                      <a:pt x="1556" y="1651"/>
                    </a:lnTo>
                    <a:lnTo>
                      <a:pt x="1556" y="1649"/>
                    </a:lnTo>
                    <a:lnTo>
                      <a:pt x="1545" y="1639"/>
                    </a:lnTo>
                    <a:lnTo>
                      <a:pt x="1538" y="1639"/>
                    </a:lnTo>
                    <a:lnTo>
                      <a:pt x="1528" y="1636"/>
                    </a:lnTo>
                    <a:lnTo>
                      <a:pt x="1520" y="1634"/>
                    </a:lnTo>
                    <a:close/>
                    <a:moveTo>
                      <a:pt x="1704" y="1717"/>
                    </a:moveTo>
                    <a:lnTo>
                      <a:pt x="1729" y="1722"/>
                    </a:lnTo>
                    <a:lnTo>
                      <a:pt x="1729" y="1709"/>
                    </a:lnTo>
                    <a:lnTo>
                      <a:pt x="1707" y="1709"/>
                    </a:lnTo>
                    <a:lnTo>
                      <a:pt x="1704" y="1717"/>
                    </a:lnTo>
                    <a:close/>
                    <a:moveTo>
                      <a:pt x="1452" y="1861"/>
                    </a:moveTo>
                    <a:lnTo>
                      <a:pt x="1452" y="1861"/>
                    </a:lnTo>
                    <a:lnTo>
                      <a:pt x="1467" y="1846"/>
                    </a:lnTo>
                    <a:lnTo>
                      <a:pt x="1487" y="1851"/>
                    </a:lnTo>
                    <a:lnTo>
                      <a:pt x="1492" y="1866"/>
                    </a:lnTo>
                    <a:lnTo>
                      <a:pt x="1508" y="1851"/>
                    </a:lnTo>
                    <a:lnTo>
                      <a:pt x="1487" y="1836"/>
                    </a:lnTo>
                    <a:lnTo>
                      <a:pt x="1462" y="1836"/>
                    </a:lnTo>
                    <a:lnTo>
                      <a:pt x="1445" y="1838"/>
                    </a:lnTo>
                    <a:lnTo>
                      <a:pt x="1432" y="1838"/>
                    </a:lnTo>
                    <a:lnTo>
                      <a:pt x="1424" y="1836"/>
                    </a:lnTo>
                    <a:lnTo>
                      <a:pt x="1419" y="1836"/>
                    </a:lnTo>
                    <a:lnTo>
                      <a:pt x="1419" y="1830"/>
                    </a:lnTo>
                    <a:lnTo>
                      <a:pt x="1414" y="1851"/>
                    </a:lnTo>
                    <a:lnTo>
                      <a:pt x="1435" y="1871"/>
                    </a:lnTo>
                    <a:lnTo>
                      <a:pt x="1445" y="1871"/>
                    </a:lnTo>
                    <a:lnTo>
                      <a:pt x="1452" y="1861"/>
                    </a:lnTo>
                    <a:close/>
                    <a:moveTo>
                      <a:pt x="2201" y="2073"/>
                    </a:moveTo>
                    <a:lnTo>
                      <a:pt x="2201" y="2073"/>
                    </a:lnTo>
                    <a:lnTo>
                      <a:pt x="2168" y="2062"/>
                    </a:lnTo>
                    <a:lnTo>
                      <a:pt x="2123" y="2037"/>
                    </a:lnTo>
                    <a:lnTo>
                      <a:pt x="2070" y="2032"/>
                    </a:lnTo>
                    <a:lnTo>
                      <a:pt x="2055" y="2027"/>
                    </a:lnTo>
                    <a:lnTo>
                      <a:pt x="2042" y="2012"/>
                    </a:lnTo>
                    <a:lnTo>
                      <a:pt x="2002" y="1997"/>
                    </a:lnTo>
                    <a:lnTo>
                      <a:pt x="1964" y="1974"/>
                    </a:lnTo>
                    <a:lnTo>
                      <a:pt x="1959" y="1954"/>
                    </a:lnTo>
                    <a:lnTo>
                      <a:pt x="1944" y="1914"/>
                    </a:lnTo>
                    <a:lnTo>
                      <a:pt x="1939" y="1914"/>
                    </a:lnTo>
                    <a:lnTo>
                      <a:pt x="1903" y="1893"/>
                    </a:lnTo>
                    <a:lnTo>
                      <a:pt x="1891" y="1893"/>
                    </a:lnTo>
                    <a:lnTo>
                      <a:pt x="1891" y="1896"/>
                    </a:lnTo>
                    <a:lnTo>
                      <a:pt x="1891" y="1893"/>
                    </a:lnTo>
                    <a:lnTo>
                      <a:pt x="1848" y="1888"/>
                    </a:lnTo>
                    <a:lnTo>
                      <a:pt x="1848" y="1883"/>
                    </a:lnTo>
                    <a:lnTo>
                      <a:pt x="1848" y="1888"/>
                    </a:lnTo>
                    <a:lnTo>
                      <a:pt x="1848" y="1881"/>
                    </a:lnTo>
                    <a:lnTo>
                      <a:pt x="1828" y="1876"/>
                    </a:lnTo>
                    <a:lnTo>
                      <a:pt x="1823" y="1861"/>
                    </a:lnTo>
                    <a:lnTo>
                      <a:pt x="1803" y="1846"/>
                    </a:lnTo>
                    <a:lnTo>
                      <a:pt x="1798" y="1846"/>
                    </a:lnTo>
                    <a:lnTo>
                      <a:pt x="1782" y="1841"/>
                    </a:lnTo>
                    <a:lnTo>
                      <a:pt x="1777" y="1830"/>
                    </a:lnTo>
                    <a:lnTo>
                      <a:pt x="1745" y="1815"/>
                    </a:lnTo>
                    <a:lnTo>
                      <a:pt x="1694" y="1820"/>
                    </a:lnTo>
                    <a:lnTo>
                      <a:pt x="1666" y="1815"/>
                    </a:lnTo>
                    <a:lnTo>
                      <a:pt x="1661" y="1805"/>
                    </a:lnTo>
                    <a:lnTo>
                      <a:pt x="1636" y="1800"/>
                    </a:lnTo>
                    <a:lnTo>
                      <a:pt x="1608" y="1805"/>
                    </a:lnTo>
                    <a:lnTo>
                      <a:pt x="1606" y="1803"/>
                    </a:lnTo>
                    <a:lnTo>
                      <a:pt x="1606" y="1798"/>
                    </a:lnTo>
                    <a:lnTo>
                      <a:pt x="1603" y="1790"/>
                    </a:lnTo>
                    <a:lnTo>
                      <a:pt x="1591" y="1795"/>
                    </a:lnTo>
                    <a:lnTo>
                      <a:pt x="1603" y="1790"/>
                    </a:lnTo>
                    <a:lnTo>
                      <a:pt x="1603" y="1785"/>
                    </a:lnTo>
                    <a:lnTo>
                      <a:pt x="1566" y="1795"/>
                    </a:lnTo>
                    <a:lnTo>
                      <a:pt x="1545" y="1805"/>
                    </a:lnTo>
                    <a:lnTo>
                      <a:pt x="1535" y="1830"/>
                    </a:lnTo>
                    <a:lnTo>
                      <a:pt x="1525" y="1836"/>
                    </a:lnTo>
                    <a:lnTo>
                      <a:pt x="1508" y="1851"/>
                    </a:lnTo>
                    <a:lnTo>
                      <a:pt x="1492" y="1866"/>
                    </a:lnTo>
                    <a:lnTo>
                      <a:pt x="1498" y="1878"/>
                    </a:lnTo>
                    <a:lnTo>
                      <a:pt x="1503" y="1904"/>
                    </a:lnTo>
                    <a:lnTo>
                      <a:pt x="1503" y="1919"/>
                    </a:lnTo>
                    <a:lnTo>
                      <a:pt x="1508" y="1939"/>
                    </a:lnTo>
                    <a:lnTo>
                      <a:pt x="1487" y="1954"/>
                    </a:lnTo>
                    <a:lnTo>
                      <a:pt x="1477" y="1964"/>
                    </a:lnTo>
                    <a:lnTo>
                      <a:pt x="1472" y="1974"/>
                    </a:lnTo>
                    <a:lnTo>
                      <a:pt x="1450" y="2022"/>
                    </a:lnTo>
                    <a:lnTo>
                      <a:pt x="1462" y="2042"/>
                    </a:lnTo>
                    <a:lnTo>
                      <a:pt x="1450" y="2047"/>
                    </a:lnTo>
                    <a:lnTo>
                      <a:pt x="1452" y="2047"/>
                    </a:lnTo>
                    <a:lnTo>
                      <a:pt x="1435" y="2057"/>
                    </a:lnTo>
                    <a:lnTo>
                      <a:pt x="1452" y="2093"/>
                    </a:lnTo>
                    <a:lnTo>
                      <a:pt x="1482" y="2146"/>
                    </a:lnTo>
                    <a:lnTo>
                      <a:pt x="1515" y="2211"/>
                    </a:lnTo>
                    <a:lnTo>
                      <a:pt x="1515" y="2221"/>
                    </a:lnTo>
                    <a:lnTo>
                      <a:pt x="1626" y="2284"/>
                    </a:lnTo>
                    <a:lnTo>
                      <a:pt x="1631" y="2284"/>
                    </a:lnTo>
                    <a:lnTo>
                      <a:pt x="1631" y="2282"/>
                    </a:lnTo>
                    <a:lnTo>
                      <a:pt x="1634" y="2279"/>
                    </a:lnTo>
                    <a:lnTo>
                      <a:pt x="1649" y="2294"/>
                    </a:lnTo>
                    <a:lnTo>
                      <a:pt x="1649" y="2297"/>
                    </a:lnTo>
                    <a:lnTo>
                      <a:pt x="1644" y="2315"/>
                    </a:lnTo>
                    <a:lnTo>
                      <a:pt x="1666" y="2352"/>
                    </a:lnTo>
                    <a:lnTo>
                      <a:pt x="1671" y="2362"/>
                    </a:lnTo>
                    <a:lnTo>
                      <a:pt x="1677" y="2357"/>
                    </a:lnTo>
                    <a:lnTo>
                      <a:pt x="1677" y="2360"/>
                    </a:lnTo>
                    <a:lnTo>
                      <a:pt x="1671" y="2362"/>
                    </a:lnTo>
                    <a:lnTo>
                      <a:pt x="1677" y="2368"/>
                    </a:lnTo>
                    <a:lnTo>
                      <a:pt x="1671" y="2388"/>
                    </a:lnTo>
                    <a:lnTo>
                      <a:pt x="1656" y="2405"/>
                    </a:lnTo>
                    <a:lnTo>
                      <a:pt x="1656" y="2436"/>
                    </a:lnTo>
                    <a:lnTo>
                      <a:pt x="1646" y="2456"/>
                    </a:lnTo>
                    <a:lnTo>
                      <a:pt x="1629" y="2524"/>
                    </a:lnTo>
                    <a:lnTo>
                      <a:pt x="1634" y="2574"/>
                    </a:lnTo>
                    <a:lnTo>
                      <a:pt x="1603" y="2642"/>
                    </a:lnTo>
                    <a:lnTo>
                      <a:pt x="1598" y="2713"/>
                    </a:lnTo>
                    <a:lnTo>
                      <a:pt x="1598" y="2751"/>
                    </a:lnTo>
                    <a:lnTo>
                      <a:pt x="1593" y="2786"/>
                    </a:lnTo>
                    <a:lnTo>
                      <a:pt x="1603" y="2806"/>
                    </a:lnTo>
                    <a:lnTo>
                      <a:pt x="1588" y="2889"/>
                    </a:lnTo>
                    <a:lnTo>
                      <a:pt x="1571" y="2925"/>
                    </a:lnTo>
                    <a:lnTo>
                      <a:pt x="1578" y="2950"/>
                    </a:lnTo>
                    <a:lnTo>
                      <a:pt x="1593" y="2983"/>
                    </a:lnTo>
                    <a:lnTo>
                      <a:pt x="1677" y="3018"/>
                    </a:lnTo>
                    <a:lnTo>
                      <a:pt x="1656" y="2998"/>
                    </a:lnTo>
                    <a:lnTo>
                      <a:pt x="1654" y="2993"/>
                    </a:lnTo>
                    <a:lnTo>
                      <a:pt x="1679" y="3018"/>
                    </a:lnTo>
                    <a:lnTo>
                      <a:pt x="1651" y="2960"/>
                    </a:lnTo>
                    <a:lnTo>
                      <a:pt x="1671" y="2927"/>
                    </a:lnTo>
                    <a:lnTo>
                      <a:pt x="1694" y="2894"/>
                    </a:lnTo>
                    <a:lnTo>
                      <a:pt x="1702" y="2862"/>
                    </a:lnTo>
                    <a:lnTo>
                      <a:pt x="1689" y="2847"/>
                    </a:lnTo>
                    <a:lnTo>
                      <a:pt x="1687" y="2824"/>
                    </a:lnTo>
                    <a:lnTo>
                      <a:pt x="1722" y="2781"/>
                    </a:lnTo>
                    <a:lnTo>
                      <a:pt x="1740" y="2741"/>
                    </a:lnTo>
                    <a:lnTo>
                      <a:pt x="1727" y="2726"/>
                    </a:lnTo>
                    <a:lnTo>
                      <a:pt x="1752" y="2715"/>
                    </a:lnTo>
                    <a:lnTo>
                      <a:pt x="1780" y="2673"/>
                    </a:lnTo>
                    <a:lnTo>
                      <a:pt x="1828" y="2655"/>
                    </a:lnTo>
                    <a:lnTo>
                      <a:pt x="1848" y="2642"/>
                    </a:lnTo>
                    <a:lnTo>
                      <a:pt x="1856" y="2605"/>
                    </a:lnTo>
                    <a:lnTo>
                      <a:pt x="1840" y="2594"/>
                    </a:lnTo>
                    <a:lnTo>
                      <a:pt x="1840" y="2584"/>
                    </a:lnTo>
                    <a:lnTo>
                      <a:pt x="1850" y="2594"/>
                    </a:lnTo>
                    <a:lnTo>
                      <a:pt x="1876" y="2599"/>
                    </a:lnTo>
                    <a:lnTo>
                      <a:pt x="1901" y="2579"/>
                    </a:lnTo>
                    <a:lnTo>
                      <a:pt x="1906" y="2569"/>
                    </a:lnTo>
                    <a:lnTo>
                      <a:pt x="1903" y="2559"/>
                    </a:lnTo>
                    <a:lnTo>
                      <a:pt x="1906" y="2569"/>
                    </a:lnTo>
                    <a:lnTo>
                      <a:pt x="1914" y="2552"/>
                    </a:lnTo>
                    <a:lnTo>
                      <a:pt x="1934" y="2531"/>
                    </a:lnTo>
                    <a:lnTo>
                      <a:pt x="1959" y="2506"/>
                    </a:lnTo>
                    <a:lnTo>
                      <a:pt x="1982" y="2438"/>
                    </a:lnTo>
                    <a:lnTo>
                      <a:pt x="1997" y="2408"/>
                    </a:lnTo>
                    <a:lnTo>
                      <a:pt x="2055" y="2373"/>
                    </a:lnTo>
                    <a:lnTo>
                      <a:pt x="2090" y="2368"/>
                    </a:lnTo>
                    <a:lnTo>
                      <a:pt x="2100" y="2362"/>
                    </a:lnTo>
                    <a:lnTo>
                      <a:pt x="2110" y="2342"/>
                    </a:lnTo>
                    <a:lnTo>
                      <a:pt x="2118" y="2320"/>
                    </a:lnTo>
                    <a:lnTo>
                      <a:pt x="2133" y="2294"/>
                    </a:lnTo>
                    <a:lnTo>
                      <a:pt x="2138" y="2284"/>
                    </a:lnTo>
                    <a:lnTo>
                      <a:pt x="2143" y="2196"/>
                    </a:lnTo>
                    <a:lnTo>
                      <a:pt x="2158" y="2191"/>
                    </a:lnTo>
                    <a:lnTo>
                      <a:pt x="2211" y="2125"/>
                    </a:lnTo>
                    <a:lnTo>
                      <a:pt x="2211" y="2110"/>
                    </a:lnTo>
                    <a:lnTo>
                      <a:pt x="2201" y="2073"/>
                    </a:lnTo>
                    <a:close/>
                    <a:moveTo>
                      <a:pt x="1440" y="567"/>
                    </a:moveTo>
                    <a:lnTo>
                      <a:pt x="1445" y="570"/>
                    </a:lnTo>
                    <a:lnTo>
                      <a:pt x="1447" y="570"/>
                    </a:lnTo>
                    <a:lnTo>
                      <a:pt x="1450" y="572"/>
                    </a:lnTo>
                    <a:lnTo>
                      <a:pt x="1455" y="575"/>
                    </a:lnTo>
                    <a:lnTo>
                      <a:pt x="1457" y="575"/>
                    </a:lnTo>
                    <a:lnTo>
                      <a:pt x="1462" y="577"/>
                    </a:lnTo>
                    <a:lnTo>
                      <a:pt x="1467" y="577"/>
                    </a:lnTo>
                    <a:lnTo>
                      <a:pt x="1470" y="580"/>
                    </a:lnTo>
                    <a:lnTo>
                      <a:pt x="1472" y="580"/>
                    </a:lnTo>
                    <a:lnTo>
                      <a:pt x="1475" y="577"/>
                    </a:lnTo>
                    <a:lnTo>
                      <a:pt x="1475" y="575"/>
                    </a:lnTo>
                    <a:lnTo>
                      <a:pt x="1477" y="575"/>
                    </a:lnTo>
                    <a:lnTo>
                      <a:pt x="1480" y="570"/>
                    </a:lnTo>
                    <a:lnTo>
                      <a:pt x="1482" y="567"/>
                    </a:lnTo>
                    <a:lnTo>
                      <a:pt x="1480" y="565"/>
                    </a:lnTo>
                    <a:lnTo>
                      <a:pt x="1475" y="565"/>
                    </a:lnTo>
                    <a:lnTo>
                      <a:pt x="1472" y="562"/>
                    </a:lnTo>
                    <a:lnTo>
                      <a:pt x="1457" y="562"/>
                    </a:lnTo>
                    <a:lnTo>
                      <a:pt x="1455" y="560"/>
                    </a:lnTo>
                    <a:lnTo>
                      <a:pt x="1452" y="555"/>
                    </a:lnTo>
                    <a:lnTo>
                      <a:pt x="1450" y="550"/>
                    </a:lnTo>
                    <a:lnTo>
                      <a:pt x="1447" y="545"/>
                    </a:lnTo>
                    <a:lnTo>
                      <a:pt x="1442" y="545"/>
                    </a:lnTo>
                    <a:lnTo>
                      <a:pt x="1435" y="542"/>
                    </a:lnTo>
                    <a:lnTo>
                      <a:pt x="1429" y="540"/>
                    </a:lnTo>
                    <a:lnTo>
                      <a:pt x="1424" y="540"/>
                    </a:lnTo>
                    <a:lnTo>
                      <a:pt x="1419" y="540"/>
                    </a:lnTo>
                    <a:lnTo>
                      <a:pt x="1417" y="540"/>
                    </a:lnTo>
                    <a:lnTo>
                      <a:pt x="1414" y="542"/>
                    </a:lnTo>
                    <a:lnTo>
                      <a:pt x="1412" y="545"/>
                    </a:lnTo>
                    <a:lnTo>
                      <a:pt x="1409" y="545"/>
                    </a:lnTo>
                    <a:lnTo>
                      <a:pt x="1409" y="542"/>
                    </a:lnTo>
                    <a:lnTo>
                      <a:pt x="1407" y="535"/>
                    </a:lnTo>
                    <a:lnTo>
                      <a:pt x="1404" y="529"/>
                    </a:lnTo>
                    <a:lnTo>
                      <a:pt x="1402" y="527"/>
                    </a:lnTo>
                    <a:lnTo>
                      <a:pt x="1399" y="524"/>
                    </a:lnTo>
                    <a:lnTo>
                      <a:pt x="1394" y="524"/>
                    </a:lnTo>
                    <a:lnTo>
                      <a:pt x="1392" y="524"/>
                    </a:lnTo>
                    <a:lnTo>
                      <a:pt x="1392" y="529"/>
                    </a:lnTo>
                    <a:lnTo>
                      <a:pt x="1392" y="535"/>
                    </a:lnTo>
                    <a:lnTo>
                      <a:pt x="1392" y="542"/>
                    </a:lnTo>
                    <a:lnTo>
                      <a:pt x="1392" y="547"/>
                    </a:lnTo>
                    <a:lnTo>
                      <a:pt x="1392" y="550"/>
                    </a:lnTo>
                    <a:lnTo>
                      <a:pt x="1394" y="552"/>
                    </a:lnTo>
                    <a:lnTo>
                      <a:pt x="1394" y="555"/>
                    </a:lnTo>
                    <a:lnTo>
                      <a:pt x="1394" y="560"/>
                    </a:lnTo>
                    <a:lnTo>
                      <a:pt x="1394" y="565"/>
                    </a:lnTo>
                    <a:lnTo>
                      <a:pt x="1394" y="570"/>
                    </a:lnTo>
                    <a:lnTo>
                      <a:pt x="1397" y="575"/>
                    </a:lnTo>
                    <a:lnTo>
                      <a:pt x="1397" y="577"/>
                    </a:lnTo>
                    <a:lnTo>
                      <a:pt x="1394" y="577"/>
                    </a:lnTo>
                    <a:lnTo>
                      <a:pt x="1392" y="580"/>
                    </a:lnTo>
                    <a:lnTo>
                      <a:pt x="1389" y="585"/>
                    </a:lnTo>
                    <a:lnTo>
                      <a:pt x="1387" y="587"/>
                    </a:lnTo>
                    <a:lnTo>
                      <a:pt x="1384" y="590"/>
                    </a:lnTo>
                    <a:lnTo>
                      <a:pt x="1387" y="593"/>
                    </a:lnTo>
                    <a:lnTo>
                      <a:pt x="1392" y="593"/>
                    </a:lnTo>
                    <a:lnTo>
                      <a:pt x="1397" y="590"/>
                    </a:lnTo>
                    <a:lnTo>
                      <a:pt x="1399" y="590"/>
                    </a:lnTo>
                    <a:lnTo>
                      <a:pt x="1402" y="590"/>
                    </a:lnTo>
                    <a:lnTo>
                      <a:pt x="1407" y="590"/>
                    </a:lnTo>
                    <a:lnTo>
                      <a:pt x="1409" y="590"/>
                    </a:lnTo>
                    <a:lnTo>
                      <a:pt x="1412" y="593"/>
                    </a:lnTo>
                    <a:lnTo>
                      <a:pt x="1414" y="598"/>
                    </a:lnTo>
                    <a:lnTo>
                      <a:pt x="1414" y="600"/>
                    </a:lnTo>
                    <a:lnTo>
                      <a:pt x="1417" y="603"/>
                    </a:lnTo>
                    <a:lnTo>
                      <a:pt x="1419" y="603"/>
                    </a:lnTo>
                    <a:lnTo>
                      <a:pt x="1424" y="600"/>
                    </a:lnTo>
                    <a:lnTo>
                      <a:pt x="1424" y="598"/>
                    </a:lnTo>
                    <a:lnTo>
                      <a:pt x="1427" y="595"/>
                    </a:lnTo>
                    <a:lnTo>
                      <a:pt x="1427" y="593"/>
                    </a:lnTo>
                    <a:lnTo>
                      <a:pt x="1429" y="590"/>
                    </a:lnTo>
                    <a:lnTo>
                      <a:pt x="1435" y="587"/>
                    </a:lnTo>
                    <a:lnTo>
                      <a:pt x="1437" y="585"/>
                    </a:lnTo>
                    <a:lnTo>
                      <a:pt x="1437" y="580"/>
                    </a:lnTo>
                    <a:lnTo>
                      <a:pt x="1437" y="575"/>
                    </a:lnTo>
                    <a:lnTo>
                      <a:pt x="1435" y="570"/>
                    </a:lnTo>
                    <a:lnTo>
                      <a:pt x="1437" y="567"/>
                    </a:lnTo>
                    <a:lnTo>
                      <a:pt x="1440" y="567"/>
                    </a:lnTo>
                    <a:close/>
                    <a:moveTo>
                      <a:pt x="966" y="300"/>
                    </a:moveTo>
                    <a:lnTo>
                      <a:pt x="968" y="303"/>
                    </a:lnTo>
                    <a:lnTo>
                      <a:pt x="971" y="310"/>
                    </a:lnTo>
                    <a:lnTo>
                      <a:pt x="973" y="323"/>
                    </a:lnTo>
                    <a:lnTo>
                      <a:pt x="973" y="330"/>
                    </a:lnTo>
                    <a:lnTo>
                      <a:pt x="973" y="335"/>
                    </a:lnTo>
                    <a:lnTo>
                      <a:pt x="978" y="338"/>
                    </a:lnTo>
                    <a:lnTo>
                      <a:pt x="983" y="335"/>
                    </a:lnTo>
                    <a:lnTo>
                      <a:pt x="986" y="333"/>
                    </a:lnTo>
                    <a:lnTo>
                      <a:pt x="988" y="330"/>
                    </a:lnTo>
                    <a:lnTo>
                      <a:pt x="991" y="333"/>
                    </a:lnTo>
                    <a:lnTo>
                      <a:pt x="996" y="335"/>
                    </a:lnTo>
                    <a:lnTo>
                      <a:pt x="998" y="338"/>
                    </a:lnTo>
                    <a:lnTo>
                      <a:pt x="1003" y="335"/>
                    </a:lnTo>
                    <a:lnTo>
                      <a:pt x="1006" y="330"/>
                    </a:lnTo>
                    <a:lnTo>
                      <a:pt x="1011" y="323"/>
                    </a:lnTo>
                    <a:lnTo>
                      <a:pt x="1016" y="320"/>
                    </a:lnTo>
                    <a:lnTo>
                      <a:pt x="1024" y="318"/>
                    </a:lnTo>
                    <a:lnTo>
                      <a:pt x="1026" y="315"/>
                    </a:lnTo>
                    <a:lnTo>
                      <a:pt x="1026" y="310"/>
                    </a:lnTo>
                    <a:lnTo>
                      <a:pt x="1026" y="305"/>
                    </a:lnTo>
                    <a:lnTo>
                      <a:pt x="1029" y="305"/>
                    </a:lnTo>
                    <a:lnTo>
                      <a:pt x="1039" y="303"/>
                    </a:lnTo>
                    <a:lnTo>
                      <a:pt x="1044" y="300"/>
                    </a:lnTo>
                    <a:lnTo>
                      <a:pt x="1049" y="300"/>
                    </a:lnTo>
                    <a:lnTo>
                      <a:pt x="1054" y="298"/>
                    </a:lnTo>
                    <a:lnTo>
                      <a:pt x="1059" y="295"/>
                    </a:lnTo>
                    <a:lnTo>
                      <a:pt x="1064" y="295"/>
                    </a:lnTo>
                    <a:lnTo>
                      <a:pt x="1066" y="292"/>
                    </a:lnTo>
                    <a:lnTo>
                      <a:pt x="1066" y="290"/>
                    </a:lnTo>
                    <a:lnTo>
                      <a:pt x="1069" y="287"/>
                    </a:lnTo>
                    <a:lnTo>
                      <a:pt x="1066" y="285"/>
                    </a:lnTo>
                    <a:lnTo>
                      <a:pt x="1066" y="277"/>
                    </a:lnTo>
                    <a:lnTo>
                      <a:pt x="1064" y="270"/>
                    </a:lnTo>
                    <a:lnTo>
                      <a:pt x="1059" y="265"/>
                    </a:lnTo>
                    <a:lnTo>
                      <a:pt x="1056" y="262"/>
                    </a:lnTo>
                    <a:lnTo>
                      <a:pt x="1054" y="262"/>
                    </a:lnTo>
                    <a:lnTo>
                      <a:pt x="1049" y="262"/>
                    </a:lnTo>
                    <a:lnTo>
                      <a:pt x="1046" y="262"/>
                    </a:lnTo>
                    <a:lnTo>
                      <a:pt x="1044" y="257"/>
                    </a:lnTo>
                    <a:lnTo>
                      <a:pt x="1041" y="255"/>
                    </a:lnTo>
                    <a:lnTo>
                      <a:pt x="1039" y="250"/>
                    </a:lnTo>
                    <a:lnTo>
                      <a:pt x="1031" y="247"/>
                    </a:lnTo>
                    <a:lnTo>
                      <a:pt x="1026" y="247"/>
                    </a:lnTo>
                    <a:lnTo>
                      <a:pt x="1021" y="247"/>
                    </a:lnTo>
                    <a:lnTo>
                      <a:pt x="1019" y="245"/>
                    </a:lnTo>
                    <a:lnTo>
                      <a:pt x="1016" y="242"/>
                    </a:lnTo>
                    <a:lnTo>
                      <a:pt x="1011" y="242"/>
                    </a:lnTo>
                    <a:lnTo>
                      <a:pt x="1008" y="240"/>
                    </a:lnTo>
                    <a:lnTo>
                      <a:pt x="1006" y="242"/>
                    </a:lnTo>
                    <a:lnTo>
                      <a:pt x="1006" y="245"/>
                    </a:lnTo>
                    <a:lnTo>
                      <a:pt x="1006" y="250"/>
                    </a:lnTo>
                    <a:lnTo>
                      <a:pt x="1003" y="255"/>
                    </a:lnTo>
                    <a:lnTo>
                      <a:pt x="1003" y="257"/>
                    </a:lnTo>
                    <a:lnTo>
                      <a:pt x="998" y="260"/>
                    </a:lnTo>
                    <a:lnTo>
                      <a:pt x="993" y="267"/>
                    </a:lnTo>
                    <a:lnTo>
                      <a:pt x="986" y="272"/>
                    </a:lnTo>
                    <a:lnTo>
                      <a:pt x="983" y="277"/>
                    </a:lnTo>
                    <a:lnTo>
                      <a:pt x="978" y="282"/>
                    </a:lnTo>
                    <a:lnTo>
                      <a:pt x="971" y="287"/>
                    </a:lnTo>
                    <a:lnTo>
                      <a:pt x="966" y="295"/>
                    </a:lnTo>
                    <a:lnTo>
                      <a:pt x="963" y="300"/>
                    </a:lnTo>
                    <a:lnTo>
                      <a:pt x="966" y="300"/>
                    </a:lnTo>
                    <a:close/>
                    <a:moveTo>
                      <a:pt x="1498" y="494"/>
                    </a:moveTo>
                    <a:lnTo>
                      <a:pt x="1498" y="494"/>
                    </a:lnTo>
                    <a:lnTo>
                      <a:pt x="1498" y="492"/>
                    </a:lnTo>
                    <a:lnTo>
                      <a:pt x="1498" y="489"/>
                    </a:lnTo>
                    <a:lnTo>
                      <a:pt x="1495" y="489"/>
                    </a:lnTo>
                    <a:lnTo>
                      <a:pt x="1495" y="492"/>
                    </a:lnTo>
                    <a:lnTo>
                      <a:pt x="1498" y="494"/>
                    </a:lnTo>
                    <a:close/>
                  </a:path>
                </a:pathLst>
              </a:custGeom>
              <a:solidFill>
                <a:schemeClr val="accent6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100" b="0" dirty="0">
                  <a:latin typeface="Helvetica" panose="020B0604020202030204" pitchFamily="34" charset="0"/>
                </a:endParaRPr>
              </a:p>
            </p:txBody>
          </p:sp>
          <p:sp>
            <p:nvSpPr>
              <p:cNvPr id="45" name="Freeform 8">
                <a:extLst>
                  <a:ext uri="{FF2B5EF4-FFF2-40B4-BE49-F238E27FC236}">
                    <a16:creationId xmlns:a16="http://schemas.microsoft.com/office/drawing/2014/main" id="{B950F9A9-74E0-4259-90BE-53A9342C9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8" y="2127"/>
                <a:ext cx="46" cy="28"/>
              </a:xfrm>
              <a:custGeom>
                <a:avLst/>
                <a:gdLst>
                  <a:gd name="T0" fmla="*/ 0 w 46"/>
                  <a:gd name="T1" fmla="*/ 15 h 28"/>
                  <a:gd name="T2" fmla="*/ 3 w 46"/>
                  <a:gd name="T3" fmla="*/ 17 h 28"/>
                  <a:gd name="T4" fmla="*/ 12 w 46"/>
                  <a:gd name="T5" fmla="*/ 14 h 28"/>
                  <a:gd name="T6" fmla="*/ 13 w 46"/>
                  <a:gd name="T7" fmla="*/ 8 h 28"/>
                  <a:gd name="T8" fmla="*/ 27 w 46"/>
                  <a:gd name="T9" fmla="*/ 9 h 28"/>
                  <a:gd name="T10" fmla="*/ 46 w 46"/>
                  <a:gd name="T11" fmla="*/ 0 h 28"/>
                  <a:gd name="T12" fmla="*/ 46 w 46"/>
                  <a:gd name="T13" fmla="*/ 1 h 28"/>
                  <a:gd name="T14" fmla="*/ 33 w 46"/>
                  <a:gd name="T15" fmla="*/ 11 h 28"/>
                  <a:gd name="T16" fmla="*/ 36 w 46"/>
                  <a:gd name="T17" fmla="*/ 18 h 28"/>
                  <a:gd name="T18" fmla="*/ 27 w 46"/>
                  <a:gd name="T19" fmla="*/ 21 h 28"/>
                  <a:gd name="T20" fmla="*/ 15 w 46"/>
                  <a:gd name="T21" fmla="*/ 28 h 28"/>
                  <a:gd name="T22" fmla="*/ 13 w 46"/>
                  <a:gd name="T23" fmla="*/ 28 h 28"/>
                  <a:gd name="T24" fmla="*/ 8 w 46"/>
                  <a:gd name="T25" fmla="*/ 26 h 28"/>
                  <a:gd name="T26" fmla="*/ 2 w 46"/>
                  <a:gd name="T27" fmla="*/ 23 h 28"/>
                  <a:gd name="T28" fmla="*/ 0 w 46"/>
                  <a:gd name="T29" fmla="*/ 15 h 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6" h="28">
                    <a:moveTo>
                      <a:pt x="0" y="15"/>
                    </a:moveTo>
                    <a:lnTo>
                      <a:pt x="3" y="17"/>
                    </a:lnTo>
                    <a:lnTo>
                      <a:pt x="12" y="14"/>
                    </a:lnTo>
                    <a:lnTo>
                      <a:pt x="13" y="8"/>
                    </a:lnTo>
                    <a:lnTo>
                      <a:pt x="27" y="9"/>
                    </a:lnTo>
                    <a:lnTo>
                      <a:pt x="46" y="0"/>
                    </a:lnTo>
                    <a:lnTo>
                      <a:pt x="46" y="1"/>
                    </a:lnTo>
                    <a:lnTo>
                      <a:pt x="33" y="11"/>
                    </a:lnTo>
                    <a:lnTo>
                      <a:pt x="36" y="18"/>
                    </a:lnTo>
                    <a:lnTo>
                      <a:pt x="27" y="21"/>
                    </a:lnTo>
                    <a:lnTo>
                      <a:pt x="15" y="28"/>
                    </a:lnTo>
                    <a:lnTo>
                      <a:pt x="13" y="28"/>
                    </a:lnTo>
                    <a:lnTo>
                      <a:pt x="8" y="26"/>
                    </a:lnTo>
                    <a:lnTo>
                      <a:pt x="2" y="23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100" b="0" dirty="0">
                  <a:latin typeface="Helvetica" panose="020B0604020202030204" pitchFamily="34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BAF94D4-CA63-4F2E-97C6-4EA460ECF9CC}"/>
                </a:ext>
              </a:extLst>
            </p:cNvPr>
            <p:cNvGrpSpPr/>
            <p:nvPr/>
          </p:nvGrpSpPr>
          <p:grpSpPr>
            <a:xfrm>
              <a:off x="977525" y="2805898"/>
              <a:ext cx="152400" cy="216408"/>
              <a:chOff x="7917332" y="2007891"/>
              <a:chExt cx="152400" cy="216408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5B5A94E-4D9B-4C5B-81B9-C8D626D8D4E1}"/>
                  </a:ext>
                </a:extLst>
              </p:cNvPr>
              <p:cNvSpPr/>
              <p:nvPr userDrawn="1"/>
            </p:nvSpPr>
            <p:spPr>
              <a:xfrm>
                <a:off x="7955361" y="2027651"/>
                <a:ext cx="72000" cy="72000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2" name="Freeform 66">
                <a:extLst>
                  <a:ext uri="{FF2B5EF4-FFF2-40B4-BE49-F238E27FC236}">
                    <a16:creationId xmlns:a16="http://schemas.microsoft.com/office/drawing/2014/main" id="{8EF6FEFE-E916-4B4D-859D-D1FAE30F7FC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917332" y="2007891"/>
                <a:ext cx="152400" cy="216408"/>
              </a:xfrm>
              <a:custGeom>
                <a:avLst/>
                <a:gdLst>
                  <a:gd name="T0" fmla="*/ 598 w 1750"/>
                  <a:gd name="T1" fmla="*/ 47 h 2487"/>
                  <a:gd name="T2" fmla="*/ 434 w 1750"/>
                  <a:gd name="T3" fmla="*/ 119 h 2487"/>
                  <a:gd name="T4" fmla="*/ 292 w 1750"/>
                  <a:gd name="T5" fmla="*/ 225 h 2487"/>
                  <a:gd name="T6" fmla="*/ 175 w 1750"/>
                  <a:gd name="T7" fmla="*/ 355 h 2487"/>
                  <a:gd name="T8" fmla="*/ 167 w 1750"/>
                  <a:gd name="T9" fmla="*/ 387 h 2487"/>
                  <a:gd name="T10" fmla="*/ 165 w 1750"/>
                  <a:gd name="T11" fmla="*/ 410 h 2487"/>
                  <a:gd name="T12" fmla="*/ 152 w 1750"/>
                  <a:gd name="T13" fmla="*/ 409 h 2487"/>
                  <a:gd name="T14" fmla="*/ 104 w 1750"/>
                  <a:gd name="T15" fmla="*/ 466 h 2487"/>
                  <a:gd name="T16" fmla="*/ 57 w 1750"/>
                  <a:gd name="T17" fmla="*/ 555 h 2487"/>
                  <a:gd name="T18" fmla="*/ 1 w 1750"/>
                  <a:gd name="T19" fmla="*/ 802 h 2487"/>
                  <a:gd name="T20" fmla="*/ 8 w 1750"/>
                  <a:gd name="T21" fmla="*/ 991 h 2487"/>
                  <a:gd name="T22" fmla="*/ 63 w 1750"/>
                  <a:gd name="T23" fmla="*/ 1173 h 2487"/>
                  <a:gd name="T24" fmla="*/ 188 w 1750"/>
                  <a:gd name="T25" fmla="*/ 1453 h 2487"/>
                  <a:gd name="T26" fmla="*/ 231 w 1750"/>
                  <a:gd name="T27" fmla="*/ 1519 h 2487"/>
                  <a:gd name="T28" fmla="*/ 272 w 1750"/>
                  <a:gd name="T29" fmla="*/ 1596 h 2487"/>
                  <a:gd name="T30" fmla="*/ 419 w 1750"/>
                  <a:gd name="T31" fmla="*/ 1843 h 2487"/>
                  <a:gd name="T32" fmla="*/ 769 w 1750"/>
                  <a:gd name="T33" fmla="*/ 2352 h 2487"/>
                  <a:gd name="T34" fmla="*/ 874 w 1750"/>
                  <a:gd name="T35" fmla="*/ 2487 h 2487"/>
                  <a:gd name="T36" fmla="*/ 1117 w 1750"/>
                  <a:gd name="T37" fmla="*/ 2163 h 2487"/>
                  <a:gd name="T38" fmla="*/ 1481 w 1750"/>
                  <a:gd name="T39" fmla="*/ 1598 h 2487"/>
                  <a:gd name="T40" fmla="*/ 1629 w 1750"/>
                  <a:gd name="T41" fmla="*/ 1316 h 2487"/>
                  <a:gd name="T42" fmla="*/ 1705 w 1750"/>
                  <a:gd name="T43" fmla="*/ 1132 h 2487"/>
                  <a:gd name="T44" fmla="*/ 1741 w 1750"/>
                  <a:gd name="T45" fmla="*/ 1014 h 2487"/>
                  <a:gd name="T46" fmla="*/ 1750 w 1750"/>
                  <a:gd name="T47" fmla="*/ 868 h 2487"/>
                  <a:gd name="T48" fmla="*/ 1746 w 1750"/>
                  <a:gd name="T49" fmla="*/ 762 h 2487"/>
                  <a:gd name="T50" fmla="*/ 1720 w 1750"/>
                  <a:gd name="T51" fmla="*/ 616 h 2487"/>
                  <a:gd name="T52" fmla="*/ 1666 w 1750"/>
                  <a:gd name="T53" fmla="*/ 500 h 2487"/>
                  <a:gd name="T54" fmla="*/ 1587 w 1750"/>
                  <a:gd name="T55" fmla="*/ 369 h 2487"/>
                  <a:gd name="T56" fmla="*/ 1449 w 1750"/>
                  <a:gd name="T57" fmla="*/ 219 h 2487"/>
                  <a:gd name="T58" fmla="*/ 1285 w 1750"/>
                  <a:gd name="T59" fmla="*/ 104 h 2487"/>
                  <a:gd name="T60" fmla="*/ 1102 w 1750"/>
                  <a:gd name="T61" fmla="*/ 29 h 2487"/>
                  <a:gd name="T62" fmla="*/ 1003 w 1750"/>
                  <a:gd name="T63" fmla="*/ 9 h 2487"/>
                  <a:gd name="T64" fmla="*/ 807 w 1750"/>
                  <a:gd name="T65" fmla="*/ 3 h 2487"/>
                  <a:gd name="T66" fmla="*/ 653 w 1750"/>
                  <a:gd name="T67" fmla="*/ 31 h 2487"/>
                  <a:gd name="T68" fmla="*/ 997 w 1750"/>
                  <a:gd name="T69" fmla="*/ 313 h 2487"/>
                  <a:gd name="T70" fmla="*/ 1119 w 1750"/>
                  <a:gd name="T71" fmla="*/ 398 h 2487"/>
                  <a:gd name="T72" fmla="*/ 1188 w 1750"/>
                  <a:gd name="T73" fmla="*/ 521 h 2487"/>
                  <a:gd name="T74" fmla="*/ 1196 w 1750"/>
                  <a:gd name="T75" fmla="*/ 664 h 2487"/>
                  <a:gd name="T76" fmla="*/ 1159 w 1750"/>
                  <a:gd name="T77" fmla="*/ 775 h 2487"/>
                  <a:gd name="T78" fmla="*/ 1103 w 1750"/>
                  <a:gd name="T79" fmla="*/ 849 h 2487"/>
                  <a:gd name="T80" fmla="*/ 998 w 1750"/>
                  <a:gd name="T81" fmla="*/ 918 h 2487"/>
                  <a:gd name="T82" fmla="*/ 877 w 1750"/>
                  <a:gd name="T83" fmla="*/ 946 h 2487"/>
                  <a:gd name="T84" fmla="*/ 757 w 1750"/>
                  <a:gd name="T85" fmla="*/ 930 h 2487"/>
                  <a:gd name="T86" fmla="*/ 707 w 1750"/>
                  <a:gd name="T87" fmla="*/ 904 h 2487"/>
                  <a:gd name="T88" fmla="*/ 628 w 1750"/>
                  <a:gd name="T89" fmla="*/ 831 h 2487"/>
                  <a:gd name="T90" fmla="*/ 572 w 1750"/>
                  <a:gd name="T91" fmla="*/ 736 h 2487"/>
                  <a:gd name="T92" fmla="*/ 545 w 1750"/>
                  <a:gd name="T93" fmla="*/ 630 h 2487"/>
                  <a:gd name="T94" fmla="*/ 548 w 1750"/>
                  <a:gd name="T95" fmla="*/ 552 h 2487"/>
                  <a:gd name="T96" fmla="*/ 566 w 1750"/>
                  <a:gd name="T97" fmla="*/ 500 h 2487"/>
                  <a:gd name="T98" fmla="*/ 665 w 1750"/>
                  <a:gd name="T99" fmla="*/ 379 h 2487"/>
                  <a:gd name="T100" fmla="*/ 757 w 1750"/>
                  <a:gd name="T101" fmla="*/ 317 h 2487"/>
                  <a:gd name="T102" fmla="*/ 807 w 1750"/>
                  <a:gd name="T103" fmla="*/ 299 h 2487"/>
                  <a:gd name="T104" fmla="*/ 887 w 1750"/>
                  <a:gd name="T105" fmla="*/ 285 h 2487"/>
                  <a:gd name="T106" fmla="*/ 960 w 1750"/>
                  <a:gd name="T107" fmla="*/ 301 h 2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0" h="2487">
                    <a:moveTo>
                      <a:pt x="653" y="31"/>
                    </a:moveTo>
                    <a:lnTo>
                      <a:pt x="598" y="47"/>
                    </a:lnTo>
                    <a:lnTo>
                      <a:pt x="480" y="95"/>
                    </a:lnTo>
                    <a:lnTo>
                      <a:pt x="434" y="119"/>
                    </a:lnTo>
                    <a:lnTo>
                      <a:pt x="388" y="149"/>
                    </a:lnTo>
                    <a:lnTo>
                      <a:pt x="292" y="225"/>
                    </a:lnTo>
                    <a:lnTo>
                      <a:pt x="211" y="306"/>
                    </a:lnTo>
                    <a:lnTo>
                      <a:pt x="175" y="355"/>
                    </a:lnTo>
                    <a:lnTo>
                      <a:pt x="166" y="379"/>
                    </a:lnTo>
                    <a:lnTo>
                      <a:pt x="167" y="387"/>
                    </a:lnTo>
                    <a:lnTo>
                      <a:pt x="170" y="397"/>
                    </a:lnTo>
                    <a:lnTo>
                      <a:pt x="165" y="410"/>
                    </a:lnTo>
                    <a:lnTo>
                      <a:pt x="158" y="409"/>
                    </a:lnTo>
                    <a:lnTo>
                      <a:pt x="152" y="409"/>
                    </a:lnTo>
                    <a:lnTo>
                      <a:pt x="136" y="424"/>
                    </a:lnTo>
                    <a:lnTo>
                      <a:pt x="104" y="466"/>
                    </a:lnTo>
                    <a:lnTo>
                      <a:pt x="82" y="506"/>
                    </a:lnTo>
                    <a:lnTo>
                      <a:pt x="57" y="555"/>
                    </a:lnTo>
                    <a:lnTo>
                      <a:pt x="20" y="673"/>
                    </a:lnTo>
                    <a:lnTo>
                      <a:pt x="1" y="802"/>
                    </a:lnTo>
                    <a:lnTo>
                      <a:pt x="0" y="932"/>
                    </a:lnTo>
                    <a:lnTo>
                      <a:pt x="8" y="991"/>
                    </a:lnTo>
                    <a:lnTo>
                      <a:pt x="18" y="1039"/>
                    </a:lnTo>
                    <a:lnTo>
                      <a:pt x="63" y="1173"/>
                    </a:lnTo>
                    <a:lnTo>
                      <a:pt x="125" y="1324"/>
                    </a:lnTo>
                    <a:lnTo>
                      <a:pt x="188" y="1453"/>
                    </a:lnTo>
                    <a:lnTo>
                      <a:pt x="215" y="1494"/>
                    </a:lnTo>
                    <a:lnTo>
                      <a:pt x="231" y="1519"/>
                    </a:lnTo>
                    <a:lnTo>
                      <a:pt x="262" y="1573"/>
                    </a:lnTo>
                    <a:lnTo>
                      <a:pt x="272" y="1596"/>
                    </a:lnTo>
                    <a:lnTo>
                      <a:pt x="294" y="1643"/>
                    </a:lnTo>
                    <a:lnTo>
                      <a:pt x="419" y="1843"/>
                    </a:lnTo>
                    <a:lnTo>
                      <a:pt x="593" y="2104"/>
                    </a:lnTo>
                    <a:lnTo>
                      <a:pt x="769" y="2352"/>
                    </a:lnTo>
                    <a:lnTo>
                      <a:pt x="838" y="2442"/>
                    </a:lnTo>
                    <a:lnTo>
                      <a:pt x="874" y="2487"/>
                    </a:lnTo>
                    <a:lnTo>
                      <a:pt x="988" y="2338"/>
                    </a:lnTo>
                    <a:lnTo>
                      <a:pt x="1117" y="2163"/>
                    </a:lnTo>
                    <a:lnTo>
                      <a:pt x="1342" y="1831"/>
                    </a:lnTo>
                    <a:lnTo>
                      <a:pt x="1481" y="1598"/>
                    </a:lnTo>
                    <a:lnTo>
                      <a:pt x="1560" y="1453"/>
                    </a:lnTo>
                    <a:lnTo>
                      <a:pt x="1629" y="1316"/>
                    </a:lnTo>
                    <a:lnTo>
                      <a:pt x="1683" y="1190"/>
                    </a:lnTo>
                    <a:lnTo>
                      <a:pt x="1705" y="1132"/>
                    </a:lnTo>
                    <a:lnTo>
                      <a:pt x="1721" y="1086"/>
                    </a:lnTo>
                    <a:lnTo>
                      <a:pt x="1741" y="1014"/>
                    </a:lnTo>
                    <a:lnTo>
                      <a:pt x="1750" y="948"/>
                    </a:lnTo>
                    <a:lnTo>
                      <a:pt x="1750" y="868"/>
                    </a:lnTo>
                    <a:lnTo>
                      <a:pt x="1748" y="814"/>
                    </a:lnTo>
                    <a:lnTo>
                      <a:pt x="1746" y="762"/>
                    </a:lnTo>
                    <a:lnTo>
                      <a:pt x="1737" y="682"/>
                    </a:lnTo>
                    <a:lnTo>
                      <a:pt x="1720" y="616"/>
                    </a:lnTo>
                    <a:lnTo>
                      <a:pt x="1690" y="546"/>
                    </a:lnTo>
                    <a:lnTo>
                      <a:pt x="1666" y="500"/>
                    </a:lnTo>
                    <a:lnTo>
                      <a:pt x="1642" y="455"/>
                    </a:lnTo>
                    <a:lnTo>
                      <a:pt x="1587" y="369"/>
                    </a:lnTo>
                    <a:lnTo>
                      <a:pt x="1522" y="291"/>
                    </a:lnTo>
                    <a:lnTo>
                      <a:pt x="1449" y="219"/>
                    </a:lnTo>
                    <a:lnTo>
                      <a:pt x="1370" y="158"/>
                    </a:lnTo>
                    <a:lnTo>
                      <a:pt x="1285" y="104"/>
                    </a:lnTo>
                    <a:lnTo>
                      <a:pt x="1195" y="62"/>
                    </a:lnTo>
                    <a:lnTo>
                      <a:pt x="1102" y="29"/>
                    </a:lnTo>
                    <a:lnTo>
                      <a:pt x="1054" y="18"/>
                    </a:lnTo>
                    <a:lnTo>
                      <a:pt x="1003" y="9"/>
                    </a:lnTo>
                    <a:lnTo>
                      <a:pt x="905" y="0"/>
                    </a:lnTo>
                    <a:lnTo>
                      <a:pt x="807" y="3"/>
                    </a:lnTo>
                    <a:lnTo>
                      <a:pt x="706" y="18"/>
                    </a:lnTo>
                    <a:lnTo>
                      <a:pt x="653" y="31"/>
                    </a:lnTo>
                    <a:close/>
                    <a:moveTo>
                      <a:pt x="960" y="301"/>
                    </a:moveTo>
                    <a:lnTo>
                      <a:pt x="997" y="313"/>
                    </a:lnTo>
                    <a:lnTo>
                      <a:pt x="1064" y="349"/>
                    </a:lnTo>
                    <a:lnTo>
                      <a:pt x="1119" y="398"/>
                    </a:lnTo>
                    <a:lnTo>
                      <a:pt x="1161" y="455"/>
                    </a:lnTo>
                    <a:lnTo>
                      <a:pt x="1188" y="521"/>
                    </a:lnTo>
                    <a:lnTo>
                      <a:pt x="1200" y="591"/>
                    </a:lnTo>
                    <a:lnTo>
                      <a:pt x="1196" y="664"/>
                    </a:lnTo>
                    <a:lnTo>
                      <a:pt x="1176" y="738"/>
                    </a:lnTo>
                    <a:lnTo>
                      <a:pt x="1159" y="775"/>
                    </a:lnTo>
                    <a:lnTo>
                      <a:pt x="1143" y="802"/>
                    </a:lnTo>
                    <a:lnTo>
                      <a:pt x="1103" y="849"/>
                    </a:lnTo>
                    <a:lnTo>
                      <a:pt x="1054" y="888"/>
                    </a:lnTo>
                    <a:lnTo>
                      <a:pt x="998" y="918"/>
                    </a:lnTo>
                    <a:lnTo>
                      <a:pt x="938" y="937"/>
                    </a:lnTo>
                    <a:lnTo>
                      <a:pt x="877" y="946"/>
                    </a:lnTo>
                    <a:lnTo>
                      <a:pt x="815" y="944"/>
                    </a:lnTo>
                    <a:lnTo>
                      <a:pt x="757" y="930"/>
                    </a:lnTo>
                    <a:lnTo>
                      <a:pt x="730" y="917"/>
                    </a:lnTo>
                    <a:lnTo>
                      <a:pt x="707" y="904"/>
                    </a:lnTo>
                    <a:lnTo>
                      <a:pt x="665" y="872"/>
                    </a:lnTo>
                    <a:lnTo>
                      <a:pt x="628" y="831"/>
                    </a:lnTo>
                    <a:lnTo>
                      <a:pt x="597" y="786"/>
                    </a:lnTo>
                    <a:lnTo>
                      <a:pt x="572" y="736"/>
                    </a:lnTo>
                    <a:lnTo>
                      <a:pt x="554" y="684"/>
                    </a:lnTo>
                    <a:lnTo>
                      <a:pt x="545" y="630"/>
                    </a:lnTo>
                    <a:lnTo>
                      <a:pt x="545" y="577"/>
                    </a:lnTo>
                    <a:lnTo>
                      <a:pt x="548" y="552"/>
                    </a:lnTo>
                    <a:lnTo>
                      <a:pt x="551" y="534"/>
                    </a:lnTo>
                    <a:lnTo>
                      <a:pt x="566" y="500"/>
                    </a:lnTo>
                    <a:lnTo>
                      <a:pt x="600" y="447"/>
                    </a:lnTo>
                    <a:lnTo>
                      <a:pt x="665" y="379"/>
                    </a:lnTo>
                    <a:lnTo>
                      <a:pt x="720" y="338"/>
                    </a:lnTo>
                    <a:lnTo>
                      <a:pt x="757" y="317"/>
                    </a:lnTo>
                    <a:lnTo>
                      <a:pt x="775" y="310"/>
                    </a:lnTo>
                    <a:lnTo>
                      <a:pt x="807" y="299"/>
                    </a:lnTo>
                    <a:lnTo>
                      <a:pt x="852" y="286"/>
                    </a:lnTo>
                    <a:lnTo>
                      <a:pt x="887" y="285"/>
                    </a:lnTo>
                    <a:lnTo>
                      <a:pt x="929" y="293"/>
                    </a:lnTo>
                    <a:lnTo>
                      <a:pt x="960" y="3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41062CC-1712-463F-BFAD-A0F068BB2B81}"/>
                </a:ext>
              </a:extLst>
            </p:cNvPr>
            <p:cNvGrpSpPr/>
            <p:nvPr/>
          </p:nvGrpSpPr>
          <p:grpSpPr>
            <a:xfrm>
              <a:off x="2350153" y="2718945"/>
              <a:ext cx="152400" cy="216408"/>
              <a:chOff x="7935029" y="1937219"/>
              <a:chExt cx="152400" cy="216408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80376E1-A7B1-4799-A047-ACB9D0641DDD}"/>
                  </a:ext>
                </a:extLst>
              </p:cNvPr>
              <p:cNvSpPr/>
              <p:nvPr userDrawn="1"/>
            </p:nvSpPr>
            <p:spPr>
              <a:xfrm>
                <a:off x="7955361" y="2027651"/>
                <a:ext cx="72000" cy="72000"/>
              </a:xfrm>
              <a:prstGeom prst="rect">
                <a:avLst/>
              </a:prstGeom>
              <a:solidFill>
                <a:schemeClr val="accent6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0" name="Freeform 66">
                <a:extLst>
                  <a:ext uri="{FF2B5EF4-FFF2-40B4-BE49-F238E27FC236}">
                    <a16:creationId xmlns:a16="http://schemas.microsoft.com/office/drawing/2014/main" id="{7AFCB983-1E83-40F3-9C01-4059B92983C2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935029" y="1937219"/>
                <a:ext cx="152400" cy="216408"/>
              </a:xfrm>
              <a:custGeom>
                <a:avLst/>
                <a:gdLst>
                  <a:gd name="T0" fmla="*/ 598 w 1750"/>
                  <a:gd name="T1" fmla="*/ 47 h 2487"/>
                  <a:gd name="T2" fmla="*/ 434 w 1750"/>
                  <a:gd name="T3" fmla="*/ 119 h 2487"/>
                  <a:gd name="T4" fmla="*/ 292 w 1750"/>
                  <a:gd name="T5" fmla="*/ 225 h 2487"/>
                  <a:gd name="T6" fmla="*/ 175 w 1750"/>
                  <a:gd name="T7" fmla="*/ 355 h 2487"/>
                  <a:gd name="T8" fmla="*/ 167 w 1750"/>
                  <a:gd name="T9" fmla="*/ 387 h 2487"/>
                  <a:gd name="T10" fmla="*/ 165 w 1750"/>
                  <a:gd name="T11" fmla="*/ 410 h 2487"/>
                  <a:gd name="T12" fmla="*/ 152 w 1750"/>
                  <a:gd name="T13" fmla="*/ 409 h 2487"/>
                  <a:gd name="T14" fmla="*/ 104 w 1750"/>
                  <a:gd name="T15" fmla="*/ 466 h 2487"/>
                  <a:gd name="T16" fmla="*/ 57 w 1750"/>
                  <a:gd name="T17" fmla="*/ 555 h 2487"/>
                  <a:gd name="T18" fmla="*/ 1 w 1750"/>
                  <a:gd name="T19" fmla="*/ 802 h 2487"/>
                  <a:gd name="T20" fmla="*/ 8 w 1750"/>
                  <a:gd name="T21" fmla="*/ 991 h 2487"/>
                  <a:gd name="T22" fmla="*/ 63 w 1750"/>
                  <a:gd name="T23" fmla="*/ 1173 h 2487"/>
                  <a:gd name="T24" fmla="*/ 188 w 1750"/>
                  <a:gd name="T25" fmla="*/ 1453 h 2487"/>
                  <a:gd name="T26" fmla="*/ 231 w 1750"/>
                  <a:gd name="T27" fmla="*/ 1519 h 2487"/>
                  <a:gd name="T28" fmla="*/ 272 w 1750"/>
                  <a:gd name="T29" fmla="*/ 1596 h 2487"/>
                  <a:gd name="T30" fmla="*/ 419 w 1750"/>
                  <a:gd name="T31" fmla="*/ 1843 h 2487"/>
                  <a:gd name="T32" fmla="*/ 769 w 1750"/>
                  <a:gd name="T33" fmla="*/ 2352 h 2487"/>
                  <a:gd name="T34" fmla="*/ 874 w 1750"/>
                  <a:gd name="T35" fmla="*/ 2487 h 2487"/>
                  <a:gd name="T36" fmla="*/ 1117 w 1750"/>
                  <a:gd name="T37" fmla="*/ 2163 h 2487"/>
                  <a:gd name="T38" fmla="*/ 1481 w 1750"/>
                  <a:gd name="T39" fmla="*/ 1598 h 2487"/>
                  <a:gd name="T40" fmla="*/ 1629 w 1750"/>
                  <a:gd name="T41" fmla="*/ 1316 h 2487"/>
                  <a:gd name="T42" fmla="*/ 1705 w 1750"/>
                  <a:gd name="T43" fmla="*/ 1132 h 2487"/>
                  <a:gd name="T44" fmla="*/ 1741 w 1750"/>
                  <a:gd name="T45" fmla="*/ 1014 h 2487"/>
                  <a:gd name="T46" fmla="*/ 1750 w 1750"/>
                  <a:gd name="T47" fmla="*/ 868 h 2487"/>
                  <a:gd name="T48" fmla="*/ 1746 w 1750"/>
                  <a:gd name="T49" fmla="*/ 762 h 2487"/>
                  <a:gd name="T50" fmla="*/ 1720 w 1750"/>
                  <a:gd name="T51" fmla="*/ 616 h 2487"/>
                  <a:gd name="T52" fmla="*/ 1666 w 1750"/>
                  <a:gd name="T53" fmla="*/ 500 h 2487"/>
                  <a:gd name="T54" fmla="*/ 1587 w 1750"/>
                  <a:gd name="T55" fmla="*/ 369 h 2487"/>
                  <a:gd name="T56" fmla="*/ 1449 w 1750"/>
                  <a:gd name="T57" fmla="*/ 219 h 2487"/>
                  <a:gd name="T58" fmla="*/ 1285 w 1750"/>
                  <a:gd name="T59" fmla="*/ 104 h 2487"/>
                  <a:gd name="T60" fmla="*/ 1102 w 1750"/>
                  <a:gd name="T61" fmla="*/ 29 h 2487"/>
                  <a:gd name="T62" fmla="*/ 1003 w 1750"/>
                  <a:gd name="T63" fmla="*/ 9 h 2487"/>
                  <a:gd name="T64" fmla="*/ 807 w 1750"/>
                  <a:gd name="T65" fmla="*/ 3 h 2487"/>
                  <a:gd name="T66" fmla="*/ 653 w 1750"/>
                  <a:gd name="T67" fmla="*/ 31 h 2487"/>
                  <a:gd name="T68" fmla="*/ 997 w 1750"/>
                  <a:gd name="T69" fmla="*/ 313 h 2487"/>
                  <a:gd name="T70" fmla="*/ 1119 w 1750"/>
                  <a:gd name="T71" fmla="*/ 398 h 2487"/>
                  <a:gd name="T72" fmla="*/ 1188 w 1750"/>
                  <a:gd name="T73" fmla="*/ 521 h 2487"/>
                  <a:gd name="T74" fmla="*/ 1196 w 1750"/>
                  <a:gd name="T75" fmla="*/ 664 h 2487"/>
                  <a:gd name="T76" fmla="*/ 1159 w 1750"/>
                  <a:gd name="T77" fmla="*/ 775 h 2487"/>
                  <a:gd name="T78" fmla="*/ 1103 w 1750"/>
                  <a:gd name="T79" fmla="*/ 849 h 2487"/>
                  <a:gd name="T80" fmla="*/ 998 w 1750"/>
                  <a:gd name="T81" fmla="*/ 918 h 2487"/>
                  <a:gd name="T82" fmla="*/ 877 w 1750"/>
                  <a:gd name="T83" fmla="*/ 946 h 2487"/>
                  <a:gd name="T84" fmla="*/ 757 w 1750"/>
                  <a:gd name="T85" fmla="*/ 930 h 2487"/>
                  <a:gd name="T86" fmla="*/ 707 w 1750"/>
                  <a:gd name="T87" fmla="*/ 904 h 2487"/>
                  <a:gd name="T88" fmla="*/ 628 w 1750"/>
                  <a:gd name="T89" fmla="*/ 831 h 2487"/>
                  <a:gd name="T90" fmla="*/ 572 w 1750"/>
                  <a:gd name="T91" fmla="*/ 736 h 2487"/>
                  <a:gd name="T92" fmla="*/ 545 w 1750"/>
                  <a:gd name="T93" fmla="*/ 630 h 2487"/>
                  <a:gd name="T94" fmla="*/ 548 w 1750"/>
                  <a:gd name="T95" fmla="*/ 552 h 2487"/>
                  <a:gd name="T96" fmla="*/ 566 w 1750"/>
                  <a:gd name="T97" fmla="*/ 500 h 2487"/>
                  <a:gd name="T98" fmla="*/ 665 w 1750"/>
                  <a:gd name="T99" fmla="*/ 379 h 2487"/>
                  <a:gd name="T100" fmla="*/ 757 w 1750"/>
                  <a:gd name="T101" fmla="*/ 317 h 2487"/>
                  <a:gd name="T102" fmla="*/ 807 w 1750"/>
                  <a:gd name="T103" fmla="*/ 299 h 2487"/>
                  <a:gd name="T104" fmla="*/ 887 w 1750"/>
                  <a:gd name="T105" fmla="*/ 285 h 2487"/>
                  <a:gd name="T106" fmla="*/ 960 w 1750"/>
                  <a:gd name="T107" fmla="*/ 301 h 2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0" h="2487">
                    <a:moveTo>
                      <a:pt x="653" y="31"/>
                    </a:moveTo>
                    <a:lnTo>
                      <a:pt x="598" y="47"/>
                    </a:lnTo>
                    <a:lnTo>
                      <a:pt x="480" y="95"/>
                    </a:lnTo>
                    <a:lnTo>
                      <a:pt x="434" y="119"/>
                    </a:lnTo>
                    <a:lnTo>
                      <a:pt x="388" y="149"/>
                    </a:lnTo>
                    <a:lnTo>
                      <a:pt x="292" y="225"/>
                    </a:lnTo>
                    <a:lnTo>
                      <a:pt x="211" y="306"/>
                    </a:lnTo>
                    <a:lnTo>
                      <a:pt x="175" y="355"/>
                    </a:lnTo>
                    <a:lnTo>
                      <a:pt x="166" y="379"/>
                    </a:lnTo>
                    <a:lnTo>
                      <a:pt x="167" y="387"/>
                    </a:lnTo>
                    <a:lnTo>
                      <a:pt x="170" y="397"/>
                    </a:lnTo>
                    <a:lnTo>
                      <a:pt x="165" y="410"/>
                    </a:lnTo>
                    <a:lnTo>
                      <a:pt x="158" y="409"/>
                    </a:lnTo>
                    <a:lnTo>
                      <a:pt x="152" y="409"/>
                    </a:lnTo>
                    <a:lnTo>
                      <a:pt x="136" y="424"/>
                    </a:lnTo>
                    <a:lnTo>
                      <a:pt x="104" y="466"/>
                    </a:lnTo>
                    <a:lnTo>
                      <a:pt x="82" y="506"/>
                    </a:lnTo>
                    <a:lnTo>
                      <a:pt x="57" y="555"/>
                    </a:lnTo>
                    <a:lnTo>
                      <a:pt x="20" y="673"/>
                    </a:lnTo>
                    <a:lnTo>
                      <a:pt x="1" y="802"/>
                    </a:lnTo>
                    <a:lnTo>
                      <a:pt x="0" y="932"/>
                    </a:lnTo>
                    <a:lnTo>
                      <a:pt x="8" y="991"/>
                    </a:lnTo>
                    <a:lnTo>
                      <a:pt x="18" y="1039"/>
                    </a:lnTo>
                    <a:lnTo>
                      <a:pt x="63" y="1173"/>
                    </a:lnTo>
                    <a:lnTo>
                      <a:pt x="125" y="1324"/>
                    </a:lnTo>
                    <a:lnTo>
                      <a:pt x="188" y="1453"/>
                    </a:lnTo>
                    <a:lnTo>
                      <a:pt x="215" y="1494"/>
                    </a:lnTo>
                    <a:lnTo>
                      <a:pt x="231" y="1519"/>
                    </a:lnTo>
                    <a:lnTo>
                      <a:pt x="262" y="1573"/>
                    </a:lnTo>
                    <a:lnTo>
                      <a:pt x="272" y="1596"/>
                    </a:lnTo>
                    <a:lnTo>
                      <a:pt x="294" y="1643"/>
                    </a:lnTo>
                    <a:lnTo>
                      <a:pt x="419" y="1843"/>
                    </a:lnTo>
                    <a:lnTo>
                      <a:pt x="593" y="2104"/>
                    </a:lnTo>
                    <a:lnTo>
                      <a:pt x="769" y="2352"/>
                    </a:lnTo>
                    <a:lnTo>
                      <a:pt x="838" y="2442"/>
                    </a:lnTo>
                    <a:lnTo>
                      <a:pt x="874" y="2487"/>
                    </a:lnTo>
                    <a:lnTo>
                      <a:pt x="988" y="2338"/>
                    </a:lnTo>
                    <a:lnTo>
                      <a:pt x="1117" y="2163"/>
                    </a:lnTo>
                    <a:lnTo>
                      <a:pt x="1342" y="1831"/>
                    </a:lnTo>
                    <a:lnTo>
                      <a:pt x="1481" y="1598"/>
                    </a:lnTo>
                    <a:lnTo>
                      <a:pt x="1560" y="1453"/>
                    </a:lnTo>
                    <a:lnTo>
                      <a:pt x="1629" y="1316"/>
                    </a:lnTo>
                    <a:lnTo>
                      <a:pt x="1683" y="1190"/>
                    </a:lnTo>
                    <a:lnTo>
                      <a:pt x="1705" y="1132"/>
                    </a:lnTo>
                    <a:lnTo>
                      <a:pt x="1721" y="1086"/>
                    </a:lnTo>
                    <a:lnTo>
                      <a:pt x="1741" y="1014"/>
                    </a:lnTo>
                    <a:lnTo>
                      <a:pt x="1750" y="948"/>
                    </a:lnTo>
                    <a:lnTo>
                      <a:pt x="1750" y="868"/>
                    </a:lnTo>
                    <a:lnTo>
                      <a:pt x="1748" y="814"/>
                    </a:lnTo>
                    <a:lnTo>
                      <a:pt x="1746" y="762"/>
                    </a:lnTo>
                    <a:lnTo>
                      <a:pt x="1737" y="682"/>
                    </a:lnTo>
                    <a:lnTo>
                      <a:pt x="1720" y="616"/>
                    </a:lnTo>
                    <a:lnTo>
                      <a:pt x="1690" y="546"/>
                    </a:lnTo>
                    <a:lnTo>
                      <a:pt x="1666" y="500"/>
                    </a:lnTo>
                    <a:lnTo>
                      <a:pt x="1642" y="455"/>
                    </a:lnTo>
                    <a:lnTo>
                      <a:pt x="1587" y="369"/>
                    </a:lnTo>
                    <a:lnTo>
                      <a:pt x="1522" y="291"/>
                    </a:lnTo>
                    <a:lnTo>
                      <a:pt x="1449" y="219"/>
                    </a:lnTo>
                    <a:lnTo>
                      <a:pt x="1370" y="158"/>
                    </a:lnTo>
                    <a:lnTo>
                      <a:pt x="1285" y="104"/>
                    </a:lnTo>
                    <a:lnTo>
                      <a:pt x="1195" y="62"/>
                    </a:lnTo>
                    <a:lnTo>
                      <a:pt x="1102" y="29"/>
                    </a:lnTo>
                    <a:lnTo>
                      <a:pt x="1054" y="18"/>
                    </a:lnTo>
                    <a:lnTo>
                      <a:pt x="1003" y="9"/>
                    </a:lnTo>
                    <a:lnTo>
                      <a:pt x="905" y="0"/>
                    </a:lnTo>
                    <a:lnTo>
                      <a:pt x="807" y="3"/>
                    </a:lnTo>
                    <a:lnTo>
                      <a:pt x="706" y="18"/>
                    </a:lnTo>
                    <a:lnTo>
                      <a:pt x="653" y="31"/>
                    </a:lnTo>
                    <a:close/>
                    <a:moveTo>
                      <a:pt x="960" y="301"/>
                    </a:moveTo>
                    <a:lnTo>
                      <a:pt x="997" y="313"/>
                    </a:lnTo>
                    <a:lnTo>
                      <a:pt x="1064" y="349"/>
                    </a:lnTo>
                    <a:lnTo>
                      <a:pt x="1119" y="398"/>
                    </a:lnTo>
                    <a:lnTo>
                      <a:pt x="1161" y="455"/>
                    </a:lnTo>
                    <a:lnTo>
                      <a:pt x="1188" y="521"/>
                    </a:lnTo>
                    <a:lnTo>
                      <a:pt x="1200" y="591"/>
                    </a:lnTo>
                    <a:lnTo>
                      <a:pt x="1196" y="664"/>
                    </a:lnTo>
                    <a:lnTo>
                      <a:pt x="1176" y="738"/>
                    </a:lnTo>
                    <a:lnTo>
                      <a:pt x="1159" y="775"/>
                    </a:lnTo>
                    <a:lnTo>
                      <a:pt x="1143" y="802"/>
                    </a:lnTo>
                    <a:lnTo>
                      <a:pt x="1103" y="849"/>
                    </a:lnTo>
                    <a:lnTo>
                      <a:pt x="1054" y="888"/>
                    </a:lnTo>
                    <a:lnTo>
                      <a:pt x="998" y="918"/>
                    </a:lnTo>
                    <a:lnTo>
                      <a:pt x="938" y="937"/>
                    </a:lnTo>
                    <a:lnTo>
                      <a:pt x="877" y="946"/>
                    </a:lnTo>
                    <a:lnTo>
                      <a:pt x="815" y="944"/>
                    </a:lnTo>
                    <a:lnTo>
                      <a:pt x="757" y="930"/>
                    </a:lnTo>
                    <a:lnTo>
                      <a:pt x="730" y="917"/>
                    </a:lnTo>
                    <a:lnTo>
                      <a:pt x="707" y="904"/>
                    </a:lnTo>
                    <a:lnTo>
                      <a:pt x="665" y="872"/>
                    </a:lnTo>
                    <a:lnTo>
                      <a:pt x="628" y="831"/>
                    </a:lnTo>
                    <a:lnTo>
                      <a:pt x="597" y="786"/>
                    </a:lnTo>
                    <a:lnTo>
                      <a:pt x="572" y="736"/>
                    </a:lnTo>
                    <a:lnTo>
                      <a:pt x="554" y="684"/>
                    </a:lnTo>
                    <a:lnTo>
                      <a:pt x="545" y="630"/>
                    </a:lnTo>
                    <a:lnTo>
                      <a:pt x="545" y="577"/>
                    </a:lnTo>
                    <a:lnTo>
                      <a:pt x="548" y="552"/>
                    </a:lnTo>
                    <a:lnTo>
                      <a:pt x="551" y="534"/>
                    </a:lnTo>
                    <a:lnTo>
                      <a:pt x="566" y="500"/>
                    </a:lnTo>
                    <a:lnTo>
                      <a:pt x="600" y="447"/>
                    </a:lnTo>
                    <a:lnTo>
                      <a:pt x="665" y="379"/>
                    </a:lnTo>
                    <a:lnTo>
                      <a:pt x="720" y="338"/>
                    </a:lnTo>
                    <a:lnTo>
                      <a:pt x="757" y="317"/>
                    </a:lnTo>
                    <a:lnTo>
                      <a:pt x="775" y="310"/>
                    </a:lnTo>
                    <a:lnTo>
                      <a:pt x="807" y="299"/>
                    </a:lnTo>
                    <a:lnTo>
                      <a:pt x="852" y="286"/>
                    </a:lnTo>
                    <a:lnTo>
                      <a:pt x="887" y="285"/>
                    </a:lnTo>
                    <a:lnTo>
                      <a:pt x="929" y="293"/>
                    </a:lnTo>
                    <a:lnTo>
                      <a:pt x="960" y="3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062C9EC-1DD7-4FBF-8668-8C6C9E1BF3E7}"/>
              </a:ext>
            </a:extLst>
          </p:cNvPr>
          <p:cNvGrpSpPr/>
          <p:nvPr/>
        </p:nvGrpSpPr>
        <p:grpSpPr>
          <a:xfrm>
            <a:off x="582352" y="1988840"/>
            <a:ext cx="1801955" cy="930880"/>
            <a:chOff x="3511322" y="3803813"/>
            <a:chExt cx="5258102" cy="2716307"/>
          </a:xfrm>
          <a:solidFill>
            <a:schemeClr val="accent6"/>
          </a:solidFill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6BDC6C5-C90C-4076-908D-D8D602C45069}"/>
                </a:ext>
              </a:extLst>
            </p:cNvPr>
            <p:cNvSpPr/>
            <p:nvPr/>
          </p:nvSpPr>
          <p:spPr>
            <a:xfrm>
              <a:off x="5389329" y="3812357"/>
              <a:ext cx="1555200" cy="1555200"/>
            </a:xfrm>
            <a:prstGeom prst="ellipse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C6F72E45-5402-4FED-B325-BE99ABD3E3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0364" y="3803813"/>
              <a:ext cx="1573131" cy="1572288"/>
            </a:xfrm>
            <a:custGeom>
              <a:avLst/>
              <a:gdLst>
                <a:gd name="T0" fmla="*/ 2199 w 5597"/>
                <a:gd name="T1" fmla="*/ 65 h 5595"/>
                <a:gd name="T2" fmla="*/ 1666 w 5597"/>
                <a:gd name="T3" fmla="*/ 238 h 5595"/>
                <a:gd name="T4" fmla="*/ 1191 w 5597"/>
                <a:gd name="T5" fmla="*/ 507 h 5595"/>
                <a:gd name="T6" fmla="*/ 783 w 5597"/>
                <a:gd name="T7" fmla="*/ 861 h 5595"/>
                <a:gd name="T8" fmla="*/ 450 w 5597"/>
                <a:gd name="T9" fmla="*/ 1282 h 5595"/>
                <a:gd name="T10" fmla="*/ 203 w 5597"/>
                <a:gd name="T11" fmla="*/ 1761 h 5595"/>
                <a:gd name="T12" fmla="*/ 49 w 5597"/>
                <a:gd name="T13" fmla="*/ 2280 h 5595"/>
                <a:gd name="T14" fmla="*/ 0 w 5597"/>
                <a:gd name="T15" fmla="*/ 2829 h 5595"/>
                <a:gd name="T16" fmla="*/ 50 w 5597"/>
                <a:gd name="T17" fmla="*/ 3320 h 5595"/>
                <a:gd name="T18" fmla="*/ 276 w 5597"/>
                <a:gd name="T19" fmla="*/ 4007 h 5595"/>
                <a:gd name="T20" fmla="*/ 727 w 5597"/>
                <a:gd name="T21" fmla="*/ 4677 h 5595"/>
                <a:gd name="T22" fmla="*/ 1346 w 5597"/>
                <a:gd name="T23" fmla="*/ 5190 h 5595"/>
                <a:gd name="T24" fmla="*/ 2098 w 5597"/>
                <a:gd name="T25" fmla="*/ 5507 h 5595"/>
                <a:gd name="T26" fmla="*/ 2593 w 5597"/>
                <a:gd name="T27" fmla="*/ 5588 h 5595"/>
                <a:gd name="T28" fmla="*/ 3217 w 5597"/>
                <a:gd name="T29" fmla="*/ 5564 h 5595"/>
                <a:gd name="T30" fmla="*/ 3818 w 5597"/>
                <a:gd name="T31" fmla="*/ 5403 h 5595"/>
                <a:gd name="T32" fmla="*/ 4375 w 5597"/>
                <a:gd name="T33" fmla="*/ 5108 h 5595"/>
                <a:gd name="T34" fmla="*/ 4773 w 5597"/>
                <a:gd name="T35" fmla="*/ 4782 h 5595"/>
                <a:gd name="T36" fmla="*/ 5235 w 5597"/>
                <a:gd name="T37" fmla="*/ 4172 h 5595"/>
                <a:gd name="T38" fmla="*/ 5465 w 5597"/>
                <a:gd name="T39" fmla="*/ 3654 h 5595"/>
                <a:gd name="T40" fmla="*/ 5597 w 5597"/>
                <a:gd name="T41" fmla="*/ 2869 h 5595"/>
                <a:gd name="T42" fmla="*/ 5507 w 5597"/>
                <a:gd name="T43" fmla="*/ 2096 h 5595"/>
                <a:gd name="T44" fmla="*/ 5205 w 5597"/>
                <a:gd name="T45" fmla="*/ 1375 h 5595"/>
                <a:gd name="T46" fmla="*/ 4775 w 5597"/>
                <a:gd name="T47" fmla="*/ 822 h 5595"/>
                <a:gd name="T48" fmla="*/ 4168 w 5597"/>
                <a:gd name="T49" fmla="*/ 356 h 5595"/>
                <a:gd name="T50" fmla="*/ 3696 w 5597"/>
                <a:gd name="T51" fmla="*/ 145 h 5595"/>
                <a:gd name="T52" fmla="*/ 3050 w 5597"/>
                <a:gd name="T53" fmla="*/ 10 h 5595"/>
                <a:gd name="T54" fmla="*/ 2522 w 5597"/>
                <a:gd name="T55" fmla="*/ 10 h 5595"/>
                <a:gd name="T56" fmla="*/ 3556 w 5597"/>
                <a:gd name="T57" fmla="*/ 261 h 5595"/>
                <a:gd name="T58" fmla="*/ 4041 w 5597"/>
                <a:gd name="T59" fmla="*/ 459 h 5595"/>
                <a:gd name="T60" fmla="*/ 4477 w 5597"/>
                <a:gd name="T61" fmla="*/ 744 h 5595"/>
                <a:gd name="T62" fmla="*/ 4847 w 5597"/>
                <a:gd name="T63" fmla="*/ 1104 h 5595"/>
                <a:gd name="T64" fmla="*/ 5084 w 5597"/>
                <a:gd name="T65" fmla="*/ 1440 h 5595"/>
                <a:gd name="T66" fmla="*/ 5340 w 5597"/>
                <a:gd name="T67" fmla="*/ 2003 h 5595"/>
                <a:gd name="T68" fmla="*/ 5441 w 5597"/>
                <a:gd name="T69" fmla="*/ 2408 h 5595"/>
                <a:gd name="T70" fmla="*/ 5453 w 5597"/>
                <a:gd name="T71" fmla="*/ 3133 h 5595"/>
                <a:gd name="T72" fmla="*/ 5358 w 5597"/>
                <a:gd name="T73" fmla="*/ 3591 h 5595"/>
                <a:gd name="T74" fmla="*/ 5013 w 5597"/>
                <a:gd name="T75" fmla="*/ 4314 h 5595"/>
                <a:gd name="T76" fmla="*/ 4604 w 5597"/>
                <a:gd name="T77" fmla="*/ 4783 h 5595"/>
                <a:gd name="T78" fmla="*/ 3977 w 5597"/>
                <a:gd name="T79" fmla="*/ 5224 h 5595"/>
                <a:gd name="T80" fmla="*/ 3344 w 5597"/>
                <a:gd name="T81" fmla="*/ 5441 h 5595"/>
                <a:gd name="T82" fmla="*/ 2760 w 5597"/>
                <a:gd name="T83" fmla="*/ 5491 h 5595"/>
                <a:gd name="T84" fmla="*/ 2331 w 5597"/>
                <a:gd name="T85" fmla="*/ 5455 h 5595"/>
                <a:gd name="T86" fmla="*/ 1655 w 5597"/>
                <a:gd name="T87" fmla="*/ 5236 h 5595"/>
                <a:gd name="T88" fmla="*/ 1065 w 5597"/>
                <a:gd name="T89" fmla="*/ 4855 h 5595"/>
                <a:gd name="T90" fmla="*/ 594 w 5597"/>
                <a:gd name="T91" fmla="*/ 4336 h 5595"/>
                <a:gd name="T92" fmla="*/ 306 w 5597"/>
                <a:gd name="T93" fmla="*/ 3790 h 5595"/>
                <a:gd name="T94" fmla="*/ 188 w 5597"/>
                <a:gd name="T95" fmla="*/ 3397 h 5595"/>
                <a:gd name="T96" fmla="*/ 140 w 5597"/>
                <a:gd name="T97" fmla="*/ 2547 h 5595"/>
                <a:gd name="T98" fmla="*/ 380 w 5597"/>
                <a:gd name="T99" fmla="*/ 1686 h 5595"/>
                <a:gd name="T100" fmla="*/ 894 w 5597"/>
                <a:gd name="T101" fmla="*/ 946 h 5595"/>
                <a:gd name="T102" fmla="*/ 1298 w 5597"/>
                <a:gd name="T103" fmla="*/ 612 h 5595"/>
                <a:gd name="T104" fmla="*/ 1644 w 5597"/>
                <a:gd name="T105" fmla="*/ 411 h 5595"/>
                <a:gd name="T106" fmla="*/ 2146 w 5597"/>
                <a:gd name="T107" fmla="*/ 230 h 5595"/>
                <a:gd name="T108" fmla="*/ 2490 w 5597"/>
                <a:gd name="T109" fmla="*/ 169 h 5595"/>
                <a:gd name="T110" fmla="*/ 3193 w 5597"/>
                <a:gd name="T111" fmla="*/ 180 h 5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597" h="5595">
                  <a:moveTo>
                    <a:pt x="2522" y="10"/>
                  </a:moveTo>
                  <a:lnTo>
                    <a:pt x="2431" y="23"/>
                  </a:lnTo>
                  <a:lnTo>
                    <a:pt x="2269" y="53"/>
                  </a:lnTo>
                  <a:lnTo>
                    <a:pt x="2199" y="65"/>
                  </a:lnTo>
                  <a:lnTo>
                    <a:pt x="2062" y="99"/>
                  </a:lnTo>
                  <a:lnTo>
                    <a:pt x="1926" y="139"/>
                  </a:lnTo>
                  <a:lnTo>
                    <a:pt x="1795" y="185"/>
                  </a:lnTo>
                  <a:lnTo>
                    <a:pt x="1666" y="238"/>
                  </a:lnTo>
                  <a:lnTo>
                    <a:pt x="1543" y="297"/>
                  </a:lnTo>
                  <a:lnTo>
                    <a:pt x="1422" y="361"/>
                  </a:lnTo>
                  <a:lnTo>
                    <a:pt x="1305" y="431"/>
                  </a:lnTo>
                  <a:lnTo>
                    <a:pt x="1191" y="507"/>
                  </a:lnTo>
                  <a:lnTo>
                    <a:pt x="1083" y="588"/>
                  </a:lnTo>
                  <a:lnTo>
                    <a:pt x="979" y="674"/>
                  </a:lnTo>
                  <a:lnTo>
                    <a:pt x="878" y="765"/>
                  </a:lnTo>
                  <a:lnTo>
                    <a:pt x="783" y="861"/>
                  </a:lnTo>
                  <a:lnTo>
                    <a:pt x="693" y="960"/>
                  </a:lnTo>
                  <a:lnTo>
                    <a:pt x="606" y="1063"/>
                  </a:lnTo>
                  <a:lnTo>
                    <a:pt x="526" y="1171"/>
                  </a:lnTo>
                  <a:lnTo>
                    <a:pt x="450" y="1282"/>
                  </a:lnTo>
                  <a:lnTo>
                    <a:pt x="380" y="1398"/>
                  </a:lnTo>
                  <a:lnTo>
                    <a:pt x="315" y="1516"/>
                  </a:lnTo>
                  <a:lnTo>
                    <a:pt x="256" y="1637"/>
                  </a:lnTo>
                  <a:lnTo>
                    <a:pt x="203" y="1761"/>
                  </a:lnTo>
                  <a:lnTo>
                    <a:pt x="155" y="1888"/>
                  </a:lnTo>
                  <a:lnTo>
                    <a:pt x="113" y="2017"/>
                  </a:lnTo>
                  <a:lnTo>
                    <a:pt x="78" y="2148"/>
                  </a:lnTo>
                  <a:lnTo>
                    <a:pt x="49" y="2280"/>
                  </a:lnTo>
                  <a:lnTo>
                    <a:pt x="26" y="2416"/>
                  </a:lnTo>
                  <a:lnTo>
                    <a:pt x="11" y="2553"/>
                  </a:lnTo>
                  <a:lnTo>
                    <a:pt x="2" y="2690"/>
                  </a:lnTo>
                  <a:lnTo>
                    <a:pt x="0" y="2829"/>
                  </a:lnTo>
                  <a:lnTo>
                    <a:pt x="5" y="2969"/>
                  </a:lnTo>
                  <a:lnTo>
                    <a:pt x="17" y="3109"/>
                  </a:lnTo>
                  <a:lnTo>
                    <a:pt x="37" y="3250"/>
                  </a:lnTo>
                  <a:lnTo>
                    <a:pt x="50" y="3320"/>
                  </a:lnTo>
                  <a:lnTo>
                    <a:pt x="71" y="3424"/>
                  </a:lnTo>
                  <a:lnTo>
                    <a:pt x="126" y="3624"/>
                  </a:lnTo>
                  <a:lnTo>
                    <a:pt x="194" y="3819"/>
                  </a:lnTo>
                  <a:lnTo>
                    <a:pt x="276" y="4007"/>
                  </a:lnTo>
                  <a:lnTo>
                    <a:pt x="371" y="4187"/>
                  </a:lnTo>
                  <a:lnTo>
                    <a:pt x="478" y="4359"/>
                  </a:lnTo>
                  <a:lnTo>
                    <a:pt x="598" y="4523"/>
                  </a:lnTo>
                  <a:lnTo>
                    <a:pt x="727" y="4677"/>
                  </a:lnTo>
                  <a:lnTo>
                    <a:pt x="868" y="4822"/>
                  </a:lnTo>
                  <a:lnTo>
                    <a:pt x="1018" y="4956"/>
                  </a:lnTo>
                  <a:lnTo>
                    <a:pt x="1177" y="5078"/>
                  </a:lnTo>
                  <a:lnTo>
                    <a:pt x="1346" y="5190"/>
                  </a:lnTo>
                  <a:lnTo>
                    <a:pt x="1523" y="5290"/>
                  </a:lnTo>
                  <a:lnTo>
                    <a:pt x="1708" y="5375"/>
                  </a:lnTo>
                  <a:lnTo>
                    <a:pt x="1899" y="5449"/>
                  </a:lnTo>
                  <a:lnTo>
                    <a:pt x="2098" y="5507"/>
                  </a:lnTo>
                  <a:lnTo>
                    <a:pt x="2199" y="5530"/>
                  </a:lnTo>
                  <a:lnTo>
                    <a:pt x="2278" y="5547"/>
                  </a:lnTo>
                  <a:lnTo>
                    <a:pt x="2435" y="5572"/>
                  </a:lnTo>
                  <a:lnTo>
                    <a:pt x="2593" y="5588"/>
                  </a:lnTo>
                  <a:lnTo>
                    <a:pt x="2750" y="5595"/>
                  </a:lnTo>
                  <a:lnTo>
                    <a:pt x="2907" y="5593"/>
                  </a:lnTo>
                  <a:lnTo>
                    <a:pt x="3063" y="5583"/>
                  </a:lnTo>
                  <a:lnTo>
                    <a:pt x="3217" y="5564"/>
                  </a:lnTo>
                  <a:lnTo>
                    <a:pt x="3371" y="5536"/>
                  </a:lnTo>
                  <a:lnTo>
                    <a:pt x="3522" y="5500"/>
                  </a:lnTo>
                  <a:lnTo>
                    <a:pt x="3671" y="5455"/>
                  </a:lnTo>
                  <a:lnTo>
                    <a:pt x="3818" y="5403"/>
                  </a:lnTo>
                  <a:lnTo>
                    <a:pt x="3962" y="5341"/>
                  </a:lnTo>
                  <a:lnTo>
                    <a:pt x="4103" y="5272"/>
                  </a:lnTo>
                  <a:lnTo>
                    <a:pt x="4242" y="5195"/>
                  </a:lnTo>
                  <a:lnTo>
                    <a:pt x="4375" y="5108"/>
                  </a:lnTo>
                  <a:lnTo>
                    <a:pt x="4507" y="5014"/>
                  </a:lnTo>
                  <a:lnTo>
                    <a:pt x="4570" y="4964"/>
                  </a:lnTo>
                  <a:lnTo>
                    <a:pt x="4639" y="4908"/>
                  </a:lnTo>
                  <a:lnTo>
                    <a:pt x="4773" y="4782"/>
                  </a:lnTo>
                  <a:lnTo>
                    <a:pt x="4901" y="4643"/>
                  </a:lnTo>
                  <a:lnTo>
                    <a:pt x="5022" y="4493"/>
                  </a:lnTo>
                  <a:lnTo>
                    <a:pt x="5133" y="4335"/>
                  </a:lnTo>
                  <a:lnTo>
                    <a:pt x="5235" y="4172"/>
                  </a:lnTo>
                  <a:lnTo>
                    <a:pt x="5325" y="4004"/>
                  </a:lnTo>
                  <a:lnTo>
                    <a:pt x="5400" y="3836"/>
                  </a:lnTo>
                  <a:lnTo>
                    <a:pt x="5431" y="3751"/>
                  </a:lnTo>
                  <a:lnTo>
                    <a:pt x="5465" y="3654"/>
                  </a:lnTo>
                  <a:lnTo>
                    <a:pt x="5519" y="3459"/>
                  </a:lnTo>
                  <a:lnTo>
                    <a:pt x="5558" y="3262"/>
                  </a:lnTo>
                  <a:lnTo>
                    <a:pt x="5585" y="3066"/>
                  </a:lnTo>
                  <a:lnTo>
                    <a:pt x="5597" y="2869"/>
                  </a:lnTo>
                  <a:lnTo>
                    <a:pt x="5595" y="2673"/>
                  </a:lnTo>
                  <a:lnTo>
                    <a:pt x="5579" y="2478"/>
                  </a:lnTo>
                  <a:lnTo>
                    <a:pt x="5550" y="2286"/>
                  </a:lnTo>
                  <a:lnTo>
                    <a:pt x="5507" y="2096"/>
                  </a:lnTo>
                  <a:lnTo>
                    <a:pt x="5452" y="1909"/>
                  </a:lnTo>
                  <a:lnTo>
                    <a:pt x="5382" y="1726"/>
                  </a:lnTo>
                  <a:lnTo>
                    <a:pt x="5300" y="1548"/>
                  </a:lnTo>
                  <a:lnTo>
                    <a:pt x="5205" y="1375"/>
                  </a:lnTo>
                  <a:lnTo>
                    <a:pt x="5098" y="1209"/>
                  </a:lnTo>
                  <a:lnTo>
                    <a:pt x="4979" y="1048"/>
                  </a:lnTo>
                  <a:lnTo>
                    <a:pt x="4846" y="896"/>
                  </a:lnTo>
                  <a:lnTo>
                    <a:pt x="4775" y="822"/>
                  </a:lnTo>
                  <a:lnTo>
                    <a:pt x="4687" y="737"/>
                  </a:lnTo>
                  <a:lnTo>
                    <a:pt x="4505" y="582"/>
                  </a:lnTo>
                  <a:lnTo>
                    <a:pt x="4316" y="445"/>
                  </a:lnTo>
                  <a:lnTo>
                    <a:pt x="4168" y="356"/>
                  </a:lnTo>
                  <a:lnTo>
                    <a:pt x="4068" y="301"/>
                  </a:lnTo>
                  <a:lnTo>
                    <a:pt x="3964" y="251"/>
                  </a:lnTo>
                  <a:lnTo>
                    <a:pt x="3859" y="206"/>
                  </a:lnTo>
                  <a:lnTo>
                    <a:pt x="3696" y="145"/>
                  </a:lnTo>
                  <a:lnTo>
                    <a:pt x="3470" y="81"/>
                  </a:lnTo>
                  <a:lnTo>
                    <a:pt x="3233" y="33"/>
                  </a:lnTo>
                  <a:lnTo>
                    <a:pt x="3109" y="16"/>
                  </a:lnTo>
                  <a:lnTo>
                    <a:pt x="3050" y="10"/>
                  </a:lnTo>
                  <a:lnTo>
                    <a:pt x="2898" y="2"/>
                  </a:lnTo>
                  <a:lnTo>
                    <a:pt x="2730" y="0"/>
                  </a:lnTo>
                  <a:lnTo>
                    <a:pt x="2579" y="4"/>
                  </a:lnTo>
                  <a:lnTo>
                    <a:pt x="2522" y="10"/>
                  </a:lnTo>
                  <a:close/>
                  <a:moveTo>
                    <a:pt x="3235" y="186"/>
                  </a:moveTo>
                  <a:lnTo>
                    <a:pt x="3300" y="198"/>
                  </a:lnTo>
                  <a:lnTo>
                    <a:pt x="3429" y="227"/>
                  </a:lnTo>
                  <a:lnTo>
                    <a:pt x="3556" y="261"/>
                  </a:lnTo>
                  <a:lnTo>
                    <a:pt x="3681" y="302"/>
                  </a:lnTo>
                  <a:lnTo>
                    <a:pt x="3803" y="349"/>
                  </a:lnTo>
                  <a:lnTo>
                    <a:pt x="3924" y="402"/>
                  </a:lnTo>
                  <a:lnTo>
                    <a:pt x="4041" y="459"/>
                  </a:lnTo>
                  <a:lnTo>
                    <a:pt x="4155" y="523"/>
                  </a:lnTo>
                  <a:lnTo>
                    <a:pt x="4266" y="592"/>
                  </a:lnTo>
                  <a:lnTo>
                    <a:pt x="4373" y="665"/>
                  </a:lnTo>
                  <a:lnTo>
                    <a:pt x="4477" y="744"/>
                  </a:lnTo>
                  <a:lnTo>
                    <a:pt x="4576" y="828"/>
                  </a:lnTo>
                  <a:lnTo>
                    <a:pt x="4671" y="915"/>
                  </a:lnTo>
                  <a:lnTo>
                    <a:pt x="4762" y="1008"/>
                  </a:lnTo>
                  <a:lnTo>
                    <a:pt x="4847" y="1104"/>
                  </a:lnTo>
                  <a:lnTo>
                    <a:pt x="4927" y="1204"/>
                  </a:lnTo>
                  <a:lnTo>
                    <a:pt x="4965" y="1257"/>
                  </a:lnTo>
                  <a:lnTo>
                    <a:pt x="5005" y="1315"/>
                  </a:lnTo>
                  <a:lnTo>
                    <a:pt x="5084" y="1440"/>
                  </a:lnTo>
                  <a:lnTo>
                    <a:pt x="5157" y="1574"/>
                  </a:lnTo>
                  <a:lnTo>
                    <a:pt x="5225" y="1712"/>
                  </a:lnTo>
                  <a:lnTo>
                    <a:pt x="5286" y="1857"/>
                  </a:lnTo>
                  <a:lnTo>
                    <a:pt x="5340" y="2003"/>
                  </a:lnTo>
                  <a:lnTo>
                    <a:pt x="5384" y="2149"/>
                  </a:lnTo>
                  <a:lnTo>
                    <a:pt x="5420" y="2293"/>
                  </a:lnTo>
                  <a:lnTo>
                    <a:pt x="5434" y="2364"/>
                  </a:lnTo>
                  <a:lnTo>
                    <a:pt x="5441" y="2408"/>
                  </a:lnTo>
                  <a:lnTo>
                    <a:pt x="5453" y="2513"/>
                  </a:lnTo>
                  <a:lnTo>
                    <a:pt x="5463" y="2695"/>
                  </a:lnTo>
                  <a:lnTo>
                    <a:pt x="5463" y="2954"/>
                  </a:lnTo>
                  <a:lnTo>
                    <a:pt x="5453" y="3133"/>
                  </a:lnTo>
                  <a:lnTo>
                    <a:pt x="5441" y="3236"/>
                  </a:lnTo>
                  <a:lnTo>
                    <a:pt x="5434" y="3280"/>
                  </a:lnTo>
                  <a:lnTo>
                    <a:pt x="5411" y="3387"/>
                  </a:lnTo>
                  <a:lnTo>
                    <a:pt x="5358" y="3591"/>
                  </a:lnTo>
                  <a:lnTo>
                    <a:pt x="5293" y="3786"/>
                  </a:lnTo>
                  <a:lnTo>
                    <a:pt x="5214" y="3970"/>
                  </a:lnTo>
                  <a:lnTo>
                    <a:pt x="5121" y="4145"/>
                  </a:lnTo>
                  <a:lnTo>
                    <a:pt x="5013" y="4314"/>
                  </a:lnTo>
                  <a:lnTo>
                    <a:pt x="4890" y="4476"/>
                  </a:lnTo>
                  <a:lnTo>
                    <a:pt x="4752" y="4634"/>
                  </a:lnTo>
                  <a:lnTo>
                    <a:pt x="4676" y="4712"/>
                  </a:lnTo>
                  <a:lnTo>
                    <a:pt x="4604" y="4783"/>
                  </a:lnTo>
                  <a:lnTo>
                    <a:pt x="4455" y="4914"/>
                  </a:lnTo>
                  <a:lnTo>
                    <a:pt x="4301" y="5030"/>
                  </a:lnTo>
                  <a:lnTo>
                    <a:pt x="4142" y="5134"/>
                  </a:lnTo>
                  <a:lnTo>
                    <a:pt x="3977" y="5224"/>
                  </a:lnTo>
                  <a:lnTo>
                    <a:pt x="3805" y="5301"/>
                  </a:lnTo>
                  <a:lnTo>
                    <a:pt x="3627" y="5367"/>
                  </a:lnTo>
                  <a:lnTo>
                    <a:pt x="3440" y="5420"/>
                  </a:lnTo>
                  <a:lnTo>
                    <a:pt x="3344" y="5441"/>
                  </a:lnTo>
                  <a:lnTo>
                    <a:pt x="3296" y="5451"/>
                  </a:lnTo>
                  <a:lnTo>
                    <a:pt x="3189" y="5467"/>
                  </a:lnTo>
                  <a:lnTo>
                    <a:pt x="3011" y="5484"/>
                  </a:lnTo>
                  <a:lnTo>
                    <a:pt x="2760" y="5491"/>
                  </a:lnTo>
                  <a:lnTo>
                    <a:pt x="2579" y="5486"/>
                  </a:lnTo>
                  <a:lnTo>
                    <a:pt x="2469" y="5477"/>
                  </a:lnTo>
                  <a:lnTo>
                    <a:pt x="2420" y="5470"/>
                  </a:lnTo>
                  <a:lnTo>
                    <a:pt x="2331" y="5455"/>
                  </a:lnTo>
                  <a:lnTo>
                    <a:pt x="2156" y="5418"/>
                  </a:lnTo>
                  <a:lnTo>
                    <a:pt x="1985" y="5368"/>
                  </a:lnTo>
                  <a:lnTo>
                    <a:pt x="1817" y="5308"/>
                  </a:lnTo>
                  <a:lnTo>
                    <a:pt x="1655" y="5236"/>
                  </a:lnTo>
                  <a:lnTo>
                    <a:pt x="1498" y="5155"/>
                  </a:lnTo>
                  <a:lnTo>
                    <a:pt x="1347" y="5064"/>
                  </a:lnTo>
                  <a:lnTo>
                    <a:pt x="1203" y="4964"/>
                  </a:lnTo>
                  <a:lnTo>
                    <a:pt x="1065" y="4855"/>
                  </a:lnTo>
                  <a:lnTo>
                    <a:pt x="935" y="4737"/>
                  </a:lnTo>
                  <a:lnTo>
                    <a:pt x="813" y="4611"/>
                  </a:lnTo>
                  <a:lnTo>
                    <a:pt x="700" y="4477"/>
                  </a:lnTo>
                  <a:lnTo>
                    <a:pt x="594" y="4336"/>
                  </a:lnTo>
                  <a:lnTo>
                    <a:pt x="499" y="4188"/>
                  </a:lnTo>
                  <a:lnTo>
                    <a:pt x="414" y="4033"/>
                  </a:lnTo>
                  <a:lnTo>
                    <a:pt x="339" y="3873"/>
                  </a:lnTo>
                  <a:lnTo>
                    <a:pt x="306" y="3790"/>
                  </a:lnTo>
                  <a:lnTo>
                    <a:pt x="285" y="3734"/>
                  </a:lnTo>
                  <a:lnTo>
                    <a:pt x="247" y="3622"/>
                  </a:lnTo>
                  <a:lnTo>
                    <a:pt x="215" y="3510"/>
                  </a:lnTo>
                  <a:lnTo>
                    <a:pt x="188" y="3397"/>
                  </a:lnTo>
                  <a:lnTo>
                    <a:pt x="156" y="3227"/>
                  </a:lnTo>
                  <a:lnTo>
                    <a:pt x="131" y="2999"/>
                  </a:lnTo>
                  <a:lnTo>
                    <a:pt x="126" y="2773"/>
                  </a:lnTo>
                  <a:lnTo>
                    <a:pt x="140" y="2547"/>
                  </a:lnTo>
                  <a:lnTo>
                    <a:pt x="173" y="2324"/>
                  </a:lnTo>
                  <a:lnTo>
                    <a:pt x="224" y="2106"/>
                  </a:lnTo>
                  <a:lnTo>
                    <a:pt x="292" y="1893"/>
                  </a:lnTo>
                  <a:lnTo>
                    <a:pt x="380" y="1686"/>
                  </a:lnTo>
                  <a:lnTo>
                    <a:pt x="483" y="1487"/>
                  </a:lnTo>
                  <a:lnTo>
                    <a:pt x="604" y="1296"/>
                  </a:lnTo>
                  <a:lnTo>
                    <a:pt x="742" y="1116"/>
                  </a:lnTo>
                  <a:lnTo>
                    <a:pt x="894" y="946"/>
                  </a:lnTo>
                  <a:lnTo>
                    <a:pt x="1020" y="828"/>
                  </a:lnTo>
                  <a:lnTo>
                    <a:pt x="1109" y="752"/>
                  </a:lnTo>
                  <a:lnTo>
                    <a:pt x="1202" y="680"/>
                  </a:lnTo>
                  <a:lnTo>
                    <a:pt x="1298" y="612"/>
                  </a:lnTo>
                  <a:lnTo>
                    <a:pt x="1347" y="579"/>
                  </a:lnTo>
                  <a:lnTo>
                    <a:pt x="1406" y="541"/>
                  </a:lnTo>
                  <a:lnTo>
                    <a:pt x="1524" y="473"/>
                  </a:lnTo>
                  <a:lnTo>
                    <a:pt x="1644" y="411"/>
                  </a:lnTo>
                  <a:lnTo>
                    <a:pt x="1765" y="356"/>
                  </a:lnTo>
                  <a:lnTo>
                    <a:pt x="1888" y="308"/>
                  </a:lnTo>
                  <a:lnTo>
                    <a:pt x="2015" y="266"/>
                  </a:lnTo>
                  <a:lnTo>
                    <a:pt x="2146" y="230"/>
                  </a:lnTo>
                  <a:lnTo>
                    <a:pt x="2283" y="199"/>
                  </a:lnTo>
                  <a:lnTo>
                    <a:pt x="2353" y="186"/>
                  </a:lnTo>
                  <a:lnTo>
                    <a:pt x="2393" y="180"/>
                  </a:lnTo>
                  <a:lnTo>
                    <a:pt x="2490" y="169"/>
                  </a:lnTo>
                  <a:lnTo>
                    <a:pt x="2664" y="160"/>
                  </a:lnTo>
                  <a:lnTo>
                    <a:pt x="2917" y="160"/>
                  </a:lnTo>
                  <a:lnTo>
                    <a:pt x="3093" y="169"/>
                  </a:lnTo>
                  <a:lnTo>
                    <a:pt x="3193" y="180"/>
                  </a:lnTo>
                  <a:lnTo>
                    <a:pt x="3235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A4ADEA59-D78F-40F8-AE8E-4C7CAD68D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144" y="4168011"/>
              <a:ext cx="444287" cy="889418"/>
            </a:xfrm>
            <a:custGeom>
              <a:avLst/>
              <a:gdLst>
                <a:gd name="T0" fmla="*/ 930 w 1581"/>
                <a:gd name="T1" fmla="*/ 75 h 3166"/>
                <a:gd name="T2" fmla="*/ 687 w 1581"/>
                <a:gd name="T3" fmla="*/ 204 h 3166"/>
                <a:gd name="T4" fmla="*/ 520 w 1581"/>
                <a:gd name="T5" fmla="*/ 342 h 3166"/>
                <a:gd name="T6" fmla="*/ 372 w 1581"/>
                <a:gd name="T7" fmla="*/ 502 h 3166"/>
                <a:gd name="T8" fmla="*/ 215 w 1581"/>
                <a:gd name="T9" fmla="*/ 741 h 3166"/>
                <a:gd name="T10" fmla="*/ 101 w 1581"/>
                <a:gd name="T11" fmla="*/ 1019 h 3166"/>
                <a:gd name="T12" fmla="*/ 26 w 1581"/>
                <a:gd name="T13" fmla="*/ 1339 h 3166"/>
                <a:gd name="T14" fmla="*/ 7 w 1581"/>
                <a:gd name="T15" fmla="*/ 1478 h 3166"/>
                <a:gd name="T16" fmla="*/ 0 w 1581"/>
                <a:gd name="T17" fmla="*/ 1640 h 3166"/>
                <a:gd name="T18" fmla="*/ 13 w 1581"/>
                <a:gd name="T19" fmla="*/ 1773 h 3166"/>
                <a:gd name="T20" fmla="*/ 58 w 1581"/>
                <a:gd name="T21" fmla="*/ 2034 h 3166"/>
                <a:gd name="T22" fmla="*/ 151 w 1581"/>
                <a:gd name="T23" fmla="*/ 2331 h 3166"/>
                <a:gd name="T24" fmla="*/ 285 w 1581"/>
                <a:gd name="T25" fmla="*/ 2586 h 3166"/>
                <a:gd name="T26" fmla="*/ 471 w 1581"/>
                <a:gd name="T27" fmla="*/ 2813 h 3166"/>
                <a:gd name="T28" fmla="*/ 567 w 1581"/>
                <a:gd name="T29" fmla="*/ 2906 h 3166"/>
                <a:gd name="T30" fmla="*/ 711 w 1581"/>
                <a:gd name="T31" fmla="*/ 3017 h 3166"/>
                <a:gd name="T32" fmla="*/ 836 w 1581"/>
                <a:gd name="T33" fmla="*/ 3085 h 3166"/>
                <a:gd name="T34" fmla="*/ 1007 w 1581"/>
                <a:gd name="T35" fmla="*/ 3162 h 3166"/>
                <a:gd name="T36" fmla="*/ 1031 w 1581"/>
                <a:gd name="T37" fmla="*/ 3166 h 3166"/>
                <a:gd name="T38" fmla="*/ 1045 w 1581"/>
                <a:gd name="T39" fmla="*/ 3142 h 3166"/>
                <a:gd name="T40" fmla="*/ 1036 w 1581"/>
                <a:gd name="T41" fmla="*/ 3055 h 3166"/>
                <a:gd name="T42" fmla="*/ 1016 w 1581"/>
                <a:gd name="T43" fmla="*/ 2995 h 3166"/>
                <a:gd name="T44" fmla="*/ 971 w 1581"/>
                <a:gd name="T45" fmla="*/ 2774 h 3166"/>
                <a:gd name="T46" fmla="*/ 958 w 1581"/>
                <a:gd name="T47" fmla="*/ 2624 h 3166"/>
                <a:gd name="T48" fmla="*/ 972 w 1581"/>
                <a:gd name="T49" fmla="*/ 2466 h 3166"/>
                <a:gd name="T50" fmla="*/ 1020 w 1581"/>
                <a:gd name="T51" fmla="*/ 2209 h 3166"/>
                <a:gd name="T52" fmla="*/ 1053 w 1581"/>
                <a:gd name="T53" fmla="*/ 2100 h 3166"/>
                <a:gd name="T54" fmla="*/ 1170 w 1581"/>
                <a:gd name="T55" fmla="*/ 1831 h 3166"/>
                <a:gd name="T56" fmla="*/ 1301 w 1581"/>
                <a:gd name="T57" fmla="*/ 1586 h 3166"/>
                <a:gd name="T58" fmla="*/ 1444 w 1581"/>
                <a:gd name="T59" fmla="*/ 1332 h 3166"/>
                <a:gd name="T60" fmla="*/ 1529 w 1581"/>
                <a:gd name="T61" fmla="*/ 1119 h 3166"/>
                <a:gd name="T62" fmla="*/ 1559 w 1581"/>
                <a:gd name="T63" fmla="*/ 996 h 3166"/>
                <a:gd name="T64" fmla="*/ 1581 w 1581"/>
                <a:gd name="T65" fmla="*/ 746 h 3166"/>
                <a:gd name="T66" fmla="*/ 1546 w 1581"/>
                <a:gd name="T67" fmla="*/ 502 h 3166"/>
                <a:gd name="T68" fmla="*/ 1458 w 1581"/>
                <a:gd name="T69" fmla="*/ 269 h 3166"/>
                <a:gd name="T70" fmla="*/ 1356 w 1581"/>
                <a:gd name="T71" fmla="*/ 105 h 3166"/>
                <a:gd name="T72" fmla="*/ 1309 w 1581"/>
                <a:gd name="T73" fmla="*/ 46 h 3166"/>
                <a:gd name="T74" fmla="*/ 1246 w 1581"/>
                <a:gd name="T75" fmla="*/ 5 h 3166"/>
                <a:gd name="T76" fmla="*/ 1165 w 1581"/>
                <a:gd name="T77" fmla="*/ 3 h 3166"/>
                <a:gd name="T78" fmla="*/ 1002 w 1581"/>
                <a:gd name="T79" fmla="*/ 49 h 3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81" h="3166">
                  <a:moveTo>
                    <a:pt x="1002" y="49"/>
                  </a:moveTo>
                  <a:lnTo>
                    <a:pt x="930" y="75"/>
                  </a:lnTo>
                  <a:lnTo>
                    <a:pt x="802" y="134"/>
                  </a:lnTo>
                  <a:lnTo>
                    <a:pt x="687" y="204"/>
                  </a:lnTo>
                  <a:lnTo>
                    <a:pt x="576" y="289"/>
                  </a:lnTo>
                  <a:lnTo>
                    <a:pt x="520" y="342"/>
                  </a:lnTo>
                  <a:lnTo>
                    <a:pt x="467" y="393"/>
                  </a:lnTo>
                  <a:lnTo>
                    <a:pt x="372" y="502"/>
                  </a:lnTo>
                  <a:lnTo>
                    <a:pt x="288" y="617"/>
                  </a:lnTo>
                  <a:lnTo>
                    <a:pt x="215" y="741"/>
                  </a:lnTo>
                  <a:lnTo>
                    <a:pt x="153" y="874"/>
                  </a:lnTo>
                  <a:lnTo>
                    <a:pt x="101" y="1019"/>
                  </a:lnTo>
                  <a:lnTo>
                    <a:pt x="58" y="1172"/>
                  </a:lnTo>
                  <a:lnTo>
                    <a:pt x="26" y="1339"/>
                  </a:lnTo>
                  <a:lnTo>
                    <a:pt x="13" y="1426"/>
                  </a:lnTo>
                  <a:lnTo>
                    <a:pt x="7" y="1478"/>
                  </a:lnTo>
                  <a:lnTo>
                    <a:pt x="0" y="1562"/>
                  </a:lnTo>
                  <a:lnTo>
                    <a:pt x="0" y="1640"/>
                  </a:lnTo>
                  <a:lnTo>
                    <a:pt x="7" y="1723"/>
                  </a:lnTo>
                  <a:lnTo>
                    <a:pt x="13" y="1773"/>
                  </a:lnTo>
                  <a:lnTo>
                    <a:pt x="26" y="1865"/>
                  </a:lnTo>
                  <a:lnTo>
                    <a:pt x="58" y="2034"/>
                  </a:lnTo>
                  <a:lnTo>
                    <a:pt x="100" y="2189"/>
                  </a:lnTo>
                  <a:lnTo>
                    <a:pt x="151" y="2331"/>
                  </a:lnTo>
                  <a:lnTo>
                    <a:pt x="213" y="2463"/>
                  </a:lnTo>
                  <a:lnTo>
                    <a:pt x="285" y="2586"/>
                  </a:lnTo>
                  <a:lnTo>
                    <a:pt x="372" y="2702"/>
                  </a:lnTo>
                  <a:lnTo>
                    <a:pt x="471" y="2813"/>
                  </a:lnTo>
                  <a:lnTo>
                    <a:pt x="527" y="2867"/>
                  </a:lnTo>
                  <a:lnTo>
                    <a:pt x="567" y="2906"/>
                  </a:lnTo>
                  <a:lnTo>
                    <a:pt x="640" y="2967"/>
                  </a:lnTo>
                  <a:lnTo>
                    <a:pt x="711" y="3017"/>
                  </a:lnTo>
                  <a:lnTo>
                    <a:pt x="790" y="3062"/>
                  </a:lnTo>
                  <a:lnTo>
                    <a:pt x="836" y="3085"/>
                  </a:lnTo>
                  <a:lnTo>
                    <a:pt x="905" y="3117"/>
                  </a:lnTo>
                  <a:lnTo>
                    <a:pt x="1007" y="3162"/>
                  </a:lnTo>
                  <a:lnTo>
                    <a:pt x="1025" y="3166"/>
                  </a:lnTo>
                  <a:lnTo>
                    <a:pt x="1031" y="3166"/>
                  </a:lnTo>
                  <a:lnTo>
                    <a:pt x="1038" y="3160"/>
                  </a:lnTo>
                  <a:lnTo>
                    <a:pt x="1045" y="3142"/>
                  </a:lnTo>
                  <a:lnTo>
                    <a:pt x="1046" y="3103"/>
                  </a:lnTo>
                  <a:lnTo>
                    <a:pt x="1036" y="3055"/>
                  </a:lnTo>
                  <a:lnTo>
                    <a:pt x="1028" y="3030"/>
                  </a:lnTo>
                  <a:lnTo>
                    <a:pt x="1016" y="2995"/>
                  </a:lnTo>
                  <a:lnTo>
                    <a:pt x="992" y="2892"/>
                  </a:lnTo>
                  <a:lnTo>
                    <a:pt x="971" y="2774"/>
                  </a:lnTo>
                  <a:lnTo>
                    <a:pt x="959" y="2665"/>
                  </a:lnTo>
                  <a:lnTo>
                    <a:pt x="958" y="2624"/>
                  </a:lnTo>
                  <a:lnTo>
                    <a:pt x="959" y="2581"/>
                  </a:lnTo>
                  <a:lnTo>
                    <a:pt x="972" y="2466"/>
                  </a:lnTo>
                  <a:lnTo>
                    <a:pt x="993" y="2334"/>
                  </a:lnTo>
                  <a:lnTo>
                    <a:pt x="1020" y="2209"/>
                  </a:lnTo>
                  <a:lnTo>
                    <a:pt x="1034" y="2158"/>
                  </a:lnTo>
                  <a:lnTo>
                    <a:pt x="1053" y="2100"/>
                  </a:lnTo>
                  <a:lnTo>
                    <a:pt x="1103" y="1973"/>
                  </a:lnTo>
                  <a:lnTo>
                    <a:pt x="1170" y="1831"/>
                  </a:lnTo>
                  <a:lnTo>
                    <a:pt x="1253" y="1673"/>
                  </a:lnTo>
                  <a:lnTo>
                    <a:pt x="1301" y="1586"/>
                  </a:lnTo>
                  <a:lnTo>
                    <a:pt x="1361" y="1483"/>
                  </a:lnTo>
                  <a:lnTo>
                    <a:pt x="1444" y="1332"/>
                  </a:lnTo>
                  <a:lnTo>
                    <a:pt x="1495" y="1221"/>
                  </a:lnTo>
                  <a:lnTo>
                    <a:pt x="1529" y="1119"/>
                  </a:lnTo>
                  <a:lnTo>
                    <a:pt x="1545" y="1058"/>
                  </a:lnTo>
                  <a:lnTo>
                    <a:pt x="1559" y="996"/>
                  </a:lnTo>
                  <a:lnTo>
                    <a:pt x="1577" y="870"/>
                  </a:lnTo>
                  <a:lnTo>
                    <a:pt x="1581" y="746"/>
                  </a:lnTo>
                  <a:lnTo>
                    <a:pt x="1570" y="623"/>
                  </a:lnTo>
                  <a:lnTo>
                    <a:pt x="1546" y="502"/>
                  </a:lnTo>
                  <a:lnTo>
                    <a:pt x="1509" y="383"/>
                  </a:lnTo>
                  <a:lnTo>
                    <a:pt x="1458" y="269"/>
                  </a:lnTo>
                  <a:lnTo>
                    <a:pt x="1394" y="158"/>
                  </a:lnTo>
                  <a:lnTo>
                    <a:pt x="1356" y="105"/>
                  </a:lnTo>
                  <a:lnTo>
                    <a:pt x="1339" y="82"/>
                  </a:lnTo>
                  <a:lnTo>
                    <a:pt x="1309" y="46"/>
                  </a:lnTo>
                  <a:lnTo>
                    <a:pt x="1278" y="20"/>
                  </a:lnTo>
                  <a:lnTo>
                    <a:pt x="1246" y="5"/>
                  </a:lnTo>
                  <a:lnTo>
                    <a:pt x="1210" y="0"/>
                  </a:lnTo>
                  <a:lnTo>
                    <a:pt x="1165" y="3"/>
                  </a:lnTo>
                  <a:lnTo>
                    <a:pt x="1080" y="24"/>
                  </a:lnTo>
                  <a:lnTo>
                    <a:pt x="1002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4528EF0A-2481-4F9B-BCA4-7D51B5946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1521" y="4183185"/>
              <a:ext cx="404664" cy="883516"/>
            </a:xfrm>
            <a:custGeom>
              <a:avLst/>
              <a:gdLst>
                <a:gd name="T0" fmla="*/ 442 w 1440"/>
                <a:gd name="T1" fmla="*/ 26 h 3142"/>
                <a:gd name="T2" fmla="*/ 470 w 1440"/>
                <a:gd name="T3" fmla="*/ 108 h 3142"/>
                <a:gd name="T4" fmla="*/ 565 w 1440"/>
                <a:gd name="T5" fmla="*/ 349 h 3142"/>
                <a:gd name="T6" fmla="*/ 613 w 1440"/>
                <a:gd name="T7" fmla="*/ 640 h 3142"/>
                <a:gd name="T8" fmla="*/ 613 w 1440"/>
                <a:gd name="T9" fmla="*/ 781 h 3142"/>
                <a:gd name="T10" fmla="*/ 589 w 1440"/>
                <a:gd name="T11" fmla="*/ 998 h 3142"/>
                <a:gd name="T12" fmla="*/ 525 w 1440"/>
                <a:gd name="T13" fmla="*/ 1213 h 3142"/>
                <a:gd name="T14" fmla="*/ 414 w 1440"/>
                <a:gd name="T15" fmla="*/ 1452 h 3142"/>
                <a:gd name="T16" fmla="*/ 295 w 1440"/>
                <a:gd name="T17" fmla="*/ 1662 h 3142"/>
                <a:gd name="T18" fmla="*/ 150 w 1440"/>
                <a:gd name="T19" fmla="*/ 1938 h 3142"/>
                <a:gd name="T20" fmla="*/ 31 w 1440"/>
                <a:gd name="T21" fmla="*/ 2289 h 3142"/>
                <a:gd name="T22" fmla="*/ 3 w 1440"/>
                <a:gd name="T23" fmla="*/ 2496 h 3142"/>
                <a:gd name="T24" fmla="*/ 4 w 1440"/>
                <a:gd name="T25" fmla="*/ 2654 h 3142"/>
                <a:gd name="T26" fmla="*/ 27 w 1440"/>
                <a:gd name="T27" fmla="*/ 2805 h 3142"/>
                <a:gd name="T28" fmla="*/ 72 w 1440"/>
                <a:gd name="T29" fmla="*/ 2946 h 3142"/>
                <a:gd name="T30" fmla="*/ 112 w 1440"/>
                <a:gd name="T31" fmla="*/ 3032 h 3142"/>
                <a:gd name="T32" fmla="*/ 168 w 1440"/>
                <a:gd name="T33" fmla="*/ 3112 h 3142"/>
                <a:gd name="T34" fmla="*/ 218 w 1440"/>
                <a:gd name="T35" fmla="*/ 3138 h 3142"/>
                <a:gd name="T36" fmla="*/ 308 w 1440"/>
                <a:gd name="T37" fmla="*/ 3137 h 3142"/>
                <a:gd name="T38" fmla="*/ 431 w 1440"/>
                <a:gd name="T39" fmla="*/ 3111 h 3142"/>
                <a:gd name="T40" fmla="*/ 590 w 1440"/>
                <a:gd name="T41" fmla="*/ 3054 h 3142"/>
                <a:gd name="T42" fmla="*/ 742 w 1440"/>
                <a:gd name="T43" fmla="*/ 2970 h 3142"/>
                <a:gd name="T44" fmla="*/ 887 w 1440"/>
                <a:gd name="T45" fmla="*/ 2864 h 3142"/>
                <a:gd name="T46" fmla="*/ 1019 w 1440"/>
                <a:gd name="T47" fmla="*/ 2737 h 3142"/>
                <a:gd name="T48" fmla="*/ 1138 w 1440"/>
                <a:gd name="T49" fmla="*/ 2590 h 3142"/>
                <a:gd name="T50" fmla="*/ 1240 w 1440"/>
                <a:gd name="T51" fmla="*/ 2428 h 3142"/>
                <a:gd name="T52" fmla="*/ 1324 w 1440"/>
                <a:gd name="T53" fmla="*/ 2251 h 3142"/>
                <a:gd name="T54" fmla="*/ 1371 w 1440"/>
                <a:gd name="T55" fmla="*/ 2121 h 3142"/>
                <a:gd name="T56" fmla="*/ 1432 w 1440"/>
                <a:gd name="T57" fmla="*/ 1844 h 3142"/>
                <a:gd name="T58" fmla="*/ 1440 w 1440"/>
                <a:gd name="T59" fmla="*/ 1546 h 3142"/>
                <a:gd name="T60" fmla="*/ 1433 w 1440"/>
                <a:gd name="T61" fmla="*/ 1249 h 3142"/>
                <a:gd name="T62" fmla="*/ 1372 w 1440"/>
                <a:gd name="T63" fmla="*/ 975 h 3142"/>
                <a:gd name="T64" fmla="*/ 1316 w 1440"/>
                <a:gd name="T65" fmla="*/ 825 h 3142"/>
                <a:gd name="T66" fmla="*/ 1182 w 1440"/>
                <a:gd name="T67" fmla="*/ 573 h 3142"/>
                <a:gd name="T68" fmla="*/ 1009 w 1440"/>
                <a:gd name="T69" fmla="*/ 351 h 3142"/>
                <a:gd name="T70" fmla="*/ 809 w 1440"/>
                <a:gd name="T71" fmla="*/ 170 h 3142"/>
                <a:gd name="T72" fmla="*/ 646 w 1440"/>
                <a:gd name="T73" fmla="*/ 71 h 3142"/>
                <a:gd name="T74" fmla="*/ 518 w 1440"/>
                <a:gd name="T75" fmla="*/ 11 h 3142"/>
                <a:gd name="T76" fmla="*/ 452 w 1440"/>
                <a:gd name="T77" fmla="*/ 6 h 3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40" h="3142">
                  <a:moveTo>
                    <a:pt x="445" y="16"/>
                  </a:moveTo>
                  <a:lnTo>
                    <a:pt x="442" y="26"/>
                  </a:lnTo>
                  <a:lnTo>
                    <a:pt x="456" y="76"/>
                  </a:lnTo>
                  <a:lnTo>
                    <a:pt x="470" y="108"/>
                  </a:lnTo>
                  <a:lnTo>
                    <a:pt x="509" y="196"/>
                  </a:lnTo>
                  <a:lnTo>
                    <a:pt x="565" y="349"/>
                  </a:lnTo>
                  <a:lnTo>
                    <a:pt x="598" y="492"/>
                  </a:lnTo>
                  <a:lnTo>
                    <a:pt x="613" y="640"/>
                  </a:lnTo>
                  <a:lnTo>
                    <a:pt x="614" y="724"/>
                  </a:lnTo>
                  <a:lnTo>
                    <a:pt x="613" y="781"/>
                  </a:lnTo>
                  <a:lnTo>
                    <a:pt x="606" y="891"/>
                  </a:lnTo>
                  <a:lnTo>
                    <a:pt x="589" y="998"/>
                  </a:lnTo>
                  <a:lnTo>
                    <a:pt x="562" y="1103"/>
                  </a:lnTo>
                  <a:lnTo>
                    <a:pt x="525" y="1213"/>
                  </a:lnTo>
                  <a:lnTo>
                    <a:pt x="476" y="1329"/>
                  </a:lnTo>
                  <a:lnTo>
                    <a:pt x="414" y="1452"/>
                  </a:lnTo>
                  <a:lnTo>
                    <a:pt x="339" y="1588"/>
                  </a:lnTo>
                  <a:lnTo>
                    <a:pt x="295" y="1662"/>
                  </a:lnTo>
                  <a:lnTo>
                    <a:pt x="241" y="1756"/>
                  </a:lnTo>
                  <a:lnTo>
                    <a:pt x="150" y="1938"/>
                  </a:lnTo>
                  <a:lnTo>
                    <a:pt x="79" y="2116"/>
                  </a:lnTo>
                  <a:lnTo>
                    <a:pt x="31" y="2289"/>
                  </a:lnTo>
                  <a:lnTo>
                    <a:pt x="10" y="2415"/>
                  </a:lnTo>
                  <a:lnTo>
                    <a:pt x="3" y="2496"/>
                  </a:lnTo>
                  <a:lnTo>
                    <a:pt x="0" y="2577"/>
                  </a:lnTo>
                  <a:lnTo>
                    <a:pt x="4" y="2654"/>
                  </a:lnTo>
                  <a:lnTo>
                    <a:pt x="12" y="2730"/>
                  </a:lnTo>
                  <a:lnTo>
                    <a:pt x="27" y="2805"/>
                  </a:lnTo>
                  <a:lnTo>
                    <a:pt x="46" y="2877"/>
                  </a:lnTo>
                  <a:lnTo>
                    <a:pt x="72" y="2946"/>
                  </a:lnTo>
                  <a:lnTo>
                    <a:pt x="87" y="2980"/>
                  </a:lnTo>
                  <a:lnTo>
                    <a:pt x="112" y="3032"/>
                  </a:lnTo>
                  <a:lnTo>
                    <a:pt x="146" y="3087"/>
                  </a:lnTo>
                  <a:lnTo>
                    <a:pt x="168" y="3112"/>
                  </a:lnTo>
                  <a:lnTo>
                    <a:pt x="192" y="3128"/>
                  </a:lnTo>
                  <a:lnTo>
                    <a:pt x="218" y="3138"/>
                  </a:lnTo>
                  <a:lnTo>
                    <a:pt x="266" y="3142"/>
                  </a:lnTo>
                  <a:lnTo>
                    <a:pt x="308" y="3137"/>
                  </a:lnTo>
                  <a:lnTo>
                    <a:pt x="348" y="3131"/>
                  </a:lnTo>
                  <a:lnTo>
                    <a:pt x="431" y="3111"/>
                  </a:lnTo>
                  <a:lnTo>
                    <a:pt x="511" y="3086"/>
                  </a:lnTo>
                  <a:lnTo>
                    <a:pt x="590" y="3054"/>
                  </a:lnTo>
                  <a:lnTo>
                    <a:pt x="667" y="3015"/>
                  </a:lnTo>
                  <a:lnTo>
                    <a:pt x="742" y="2970"/>
                  </a:lnTo>
                  <a:lnTo>
                    <a:pt x="815" y="2920"/>
                  </a:lnTo>
                  <a:lnTo>
                    <a:pt x="887" y="2864"/>
                  </a:lnTo>
                  <a:lnTo>
                    <a:pt x="954" y="2803"/>
                  </a:lnTo>
                  <a:lnTo>
                    <a:pt x="1019" y="2737"/>
                  </a:lnTo>
                  <a:lnTo>
                    <a:pt x="1080" y="2666"/>
                  </a:lnTo>
                  <a:lnTo>
                    <a:pt x="1138" y="2590"/>
                  </a:lnTo>
                  <a:lnTo>
                    <a:pt x="1191" y="2511"/>
                  </a:lnTo>
                  <a:lnTo>
                    <a:pt x="1240" y="2428"/>
                  </a:lnTo>
                  <a:lnTo>
                    <a:pt x="1285" y="2341"/>
                  </a:lnTo>
                  <a:lnTo>
                    <a:pt x="1324" y="2251"/>
                  </a:lnTo>
                  <a:lnTo>
                    <a:pt x="1341" y="2204"/>
                  </a:lnTo>
                  <a:lnTo>
                    <a:pt x="1371" y="2121"/>
                  </a:lnTo>
                  <a:lnTo>
                    <a:pt x="1411" y="1983"/>
                  </a:lnTo>
                  <a:lnTo>
                    <a:pt x="1432" y="1844"/>
                  </a:lnTo>
                  <a:lnTo>
                    <a:pt x="1440" y="1667"/>
                  </a:lnTo>
                  <a:lnTo>
                    <a:pt x="1440" y="1546"/>
                  </a:lnTo>
                  <a:lnTo>
                    <a:pt x="1440" y="1426"/>
                  </a:lnTo>
                  <a:lnTo>
                    <a:pt x="1433" y="1249"/>
                  </a:lnTo>
                  <a:lnTo>
                    <a:pt x="1412" y="1112"/>
                  </a:lnTo>
                  <a:lnTo>
                    <a:pt x="1372" y="975"/>
                  </a:lnTo>
                  <a:lnTo>
                    <a:pt x="1341" y="891"/>
                  </a:lnTo>
                  <a:lnTo>
                    <a:pt x="1316" y="825"/>
                  </a:lnTo>
                  <a:lnTo>
                    <a:pt x="1255" y="697"/>
                  </a:lnTo>
                  <a:lnTo>
                    <a:pt x="1182" y="573"/>
                  </a:lnTo>
                  <a:lnTo>
                    <a:pt x="1100" y="458"/>
                  </a:lnTo>
                  <a:lnTo>
                    <a:pt x="1009" y="351"/>
                  </a:lnTo>
                  <a:lnTo>
                    <a:pt x="911" y="254"/>
                  </a:lnTo>
                  <a:lnTo>
                    <a:pt x="809" y="170"/>
                  </a:lnTo>
                  <a:lnTo>
                    <a:pt x="701" y="100"/>
                  </a:lnTo>
                  <a:lnTo>
                    <a:pt x="646" y="71"/>
                  </a:lnTo>
                  <a:lnTo>
                    <a:pt x="592" y="44"/>
                  </a:lnTo>
                  <a:lnTo>
                    <a:pt x="518" y="11"/>
                  </a:lnTo>
                  <a:lnTo>
                    <a:pt x="474" y="0"/>
                  </a:lnTo>
                  <a:lnTo>
                    <a:pt x="452" y="6"/>
                  </a:lnTo>
                  <a:lnTo>
                    <a:pt x="445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C5C2B1EA-B3FF-449D-9B87-12A4FE2239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5502" y="5605411"/>
              <a:ext cx="343964" cy="374314"/>
            </a:xfrm>
            <a:custGeom>
              <a:avLst/>
              <a:gdLst>
                <a:gd name="T0" fmla="*/ 412 w 1224"/>
                <a:gd name="T1" fmla="*/ 14 h 1332"/>
                <a:gd name="T2" fmla="*/ 249 w 1224"/>
                <a:gd name="T3" fmla="*/ 57 h 1332"/>
                <a:gd name="T4" fmla="*/ 133 w 1224"/>
                <a:gd name="T5" fmla="*/ 111 h 1332"/>
                <a:gd name="T6" fmla="*/ 112 w 1224"/>
                <a:gd name="T7" fmla="*/ 273 h 1332"/>
                <a:gd name="T8" fmla="*/ 183 w 1224"/>
                <a:gd name="T9" fmla="*/ 396 h 1332"/>
                <a:gd name="T10" fmla="*/ 212 w 1224"/>
                <a:gd name="T11" fmla="*/ 385 h 1332"/>
                <a:gd name="T12" fmla="*/ 252 w 1224"/>
                <a:gd name="T13" fmla="*/ 362 h 1332"/>
                <a:gd name="T14" fmla="*/ 423 w 1224"/>
                <a:gd name="T15" fmla="*/ 309 h 1332"/>
                <a:gd name="T16" fmla="*/ 546 w 1224"/>
                <a:gd name="T17" fmla="*/ 292 h 1332"/>
                <a:gd name="T18" fmla="*/ 632 w 1224"/>
                <a:gd name="T19" fmla="*/ 301 h 1332"/>
                <a:gd name="T20" fmla="*/ 732 w 1224"/>
                <a:gd name="T21" fmla="*/ 335 h 1332"/>
                <a:gd name="T22" fmla="*/ 810 w 1224"/>
                <a:gd name="T23" fmla="*/ 391 h 1332"/>
                <a:gd name="T24" fmla="*/ 855 w 1224"/>
                <a:gd name="T25" fmla="*/ 463 h 1332"/>
                <a:gd name="T26" fmla="*/ 872 w 1224"/>
                <a:gd name="T27" fmla="*/ 542 h 1332"/>
                <a:gd name="T28" fmla="*/ 612 w 1224"/>
                <a:gd name="T29" fmla="*/ 542 h 1332"/>
                <a:gd name="T30" fmla="*/ 341 w 1224"/>
                <a:gd name="T31" fmla="*/ 570 h 1332"/>
                <a:gd name="T32" fmla="*/ 210 w 1224"/>
                <a:gd name="T33" fmla="*/ 611 h 1332"/>
                <a:gd name="T34" fmla="*/ 116 w 1224"/>
                <a:gd name="T35" fmla="*/ 679 h 1332"/>
                <a:gd name="T36" fmla="*/ 36 w 1224"/>
                <a:gd name="T37" fmla="*/ 782 h 1332"/>
                <a:gd name="T38" fmla="*/ 21 w 1224"/>
                <a:gd name="T39" fmla="*/ 823 h 1332"/>
                <a:gd name="T40" fmla="*/ 3 w 1224"/>
                <a:gd name="T41" fmla="*/ 905 h 1332"/>
                <a:gd name="T42" fmla="*/ 0 w 1224"/>
                <a:gd name="T43" fmla="*/ 954 h 1332"/>
                <a:gd name="T44" fmla="*/ 36 w 1224"/>
                <a:gd name="T45" fmla="*/ 1088 h 1332"/>
                <a:gd name="T46" fmla="*/ 104 w 1224"/>
                <a:gd name="T47" fmla="*/ 1193 h 1332"/>
                <a:gd name="T48" fmla="*/ 156 w 1224"/>
                <a:gd name="T49" fmla="*/ 1241 h 1332"/>
                <a:gd name="T50" fmla="*/ 239 w 1224"/>
                <a:gd name="T51" fmla="*/ 1288 h 1332"/>
                <a:gd name="T52" fmla="*/ 337 w 1224"/>
                <a:gd name="T53" fmla="*/ 1318 h 1332"/>
                <a:gd name="T54" fmla="*/ 483 w 1224"/>
                <a:gd name="T55" fmla="*/ 1332 h 1332"/>
                <a:gd name="T56" fmla="*/ 634 w 1224"/>
                <a:gd name="T57" fmla="*/ 1319 h 1332"/>
                <a:gd name="T58" fmla="*/ 782 w 1224"/>
                <a:gd name="T59" fmla="*/ 1252 h 1332"/>
                <a:gd name="T60" fmla="*/ 884 w 1224"/>
                <a:gd name="T61" fmla="*/ 1161 h 1332"/>
                <a:gd name="T62" fmla="*/ 884 w 1224"/>
                <a:gd name="T63" fmla="*/ 1324 h 1332"/>
                <a:gd name="T64" fmla="*/ 1224 w 1224"/>
                <a:gd name="T65" fmla="*/ 1324 h 1332"/>
                <a:gd name="T66" fmla="*/ 1217 w 1224"/>
                <a:gd name="T67" fmla="*/ 703 h 1332"/>
                <a:gd name="T68" fmla="*/ 1203 w 1224"/>
                <a:gd name="T69" fmla="*/ 395 h 1332"/>
                <a:gd name="T70" fmla="*/ 1171 w 1224"/>
                <a:gd name="T71" fmla="*/ 297 h 1332"/>
                <a:gd name="T72" fmla="*/ 1096 w 1224"/>
                <a:gd name="T73" fmla="*/ 179 h 1332"/>
                <a:gd name="T74" fmla="*/ 945 w 1224"/>
                <a:gd name="T75" fmla="*/ 66 h 1332"/>
                <a:gd name="T76" fmla="*/ 856 w 1224"/>
                <a:gd name="T77" fmla="*/ 33 h 1332"/>
                <a:gd name="T78" fmla="*/ 627 w 1224"/>
                <a:gd name="T79" fmla="*/ 0 h 1332"/>
                <a:gd name="T80" fmla="*/ 456 w 1224"/>
                <a:gd name="T81" fmla="*/ 6 h 1332"/>
                <a:gd name="T82" fmla="*/ 865 w 1224"/>
                <a:gd name="T83" fmla="*/ 873 h 1332"/>
                <a:gd name="T84" fmla="*/ 834 w 1224"/>
                <a:gd name="T85" fmla="*/ 968 h 1332"/>
                <a:gd name="T86" fmla="*/ 768 w 1224"/>
                <a:gd name="T87" fmla="*/ 1040 h 1332"/>
                <a:gd name="T88" fmla="*/ 672 w 1224"/>
                <a:gd name="T89" fmla="*/ 1083 h 1332"/>
                <a:gd name="T90" fmla="*/ 583 w 1224"/>
                <a:gd name="T91" fmla="*/ 1093 h 1332"/>
                <a:gd name="T92" fmla="*/ 486 w 1224"/>
                <a:gd name="T93" fmla="*/ 1081 h 1332"/>
                <a:gd name="T94" fmla="*/ 393 w 1224"/>
                <a:gd name="T95" fmla="*/ 1033 h 1332"/>
                <a:gd name="T96" fmla="*/ 350 w 1224"/>
                <a:gd name="T97" fmla="*/ 959 h 1332"/>
                <a:gd name="T98" fmla="*/ 364 w 1224"/>
                <a:gd name="T99" fmla="*/ 871 h 1332"/>
                <a:gd name="T100" fmla="*/ 394 w 1224"/>
                <a:gd name="T101" fmla="*/ 826 h 1332"/>
                <a:gd name="T102" fmla="*/ 448 w 1224"/>
                <a:gd name="T103" fmla="*/ 792 h 1332"/>
                <a:gd name="T104" fmla="*/ 602 w 1224"/>
                <a:gd name="T105" fmla="*/ 775 h 1332"/>
                <a:gd name="T106" fmla="*/ 866 w 1224"/>
                <a:gd name="T107" fmla="*/ 773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24" h="1332">
                  <a:moveTo>
                    <a:pt x="456" y="6"/>
                  </a:moveTo>
                  <a:lnTo>
                    <a:pt x="412" y="14"/>
                  </a:lnTo>
                  <a:lnTo>
                    <a:pt x="327" y="32"/>
                  </a:lnTo>
                  <a:lnTo>
                    <a:pt x="249" y="57"/>
                  </a:lnTo>
                  <a:lnTo>
                    <a:pt x="172" y="90"/>
                  </a:lnTo>
                  <a:lnTo>
                    <a:pt x="133" y="111"/>
                  </a:lnTo>
                  <a:lnTo>
                    <a:pt x="47" y="155"/>
                  </a:lnTo>
                  <a:lnTo>
                    <a:pt x="112" y="273"/>
                  </a:lnTo>
                  <a:lnTo>
                    <a:pt x="164" y="365"/>
                  </a:lnTo>
                  <a:lnTo>
                    <a:pt x="183" y="396"/>
                  </a:lnTo>
                  <a:lnTo>
                    <a:pt x="186" y="397"/>
                  </a:lnTo>
                  <a:lnTo>
                    <a:pt x="212" y="385"/>
                  </a:lnTo>
                  <a:lnTo>
                    <a:pt x="229" y="374"/>
                  </a:lnTo>
                  <a:lnTo>
                    <a:pt x="252" y="362"/>
                  </a:lnTo>
                  <a:lnTo>
                    <a:pt x="330" y="334"/>
                  </a:lnTo>
                  <a:lnTo>
                    <a:pt x="423" y="309"/>
                  </a:lnTo>
                  <a:lnTo>
                    <a:pt x="512" y="294"/>
                  </a:lnTo>
                  <a:lnTo>
                    <a:pt x="546" y="292"/>
                  </a:lnTo>
                  <a:lnTo>
                    <a:pt x="575" y="293"/>
                  </a:lnTo>
                  <a:lnTo>
                    <a:pt x="632" y="301"/>
                  </a:lnTo>
                  <a:lnTo>
                    <a:pt x="684" y="315"/>
                  </a:lnTo>
                  <a:lnTo>
                    <a:pt x="732" y="335"/>
                  </a:lnTo>
                  <a:lnTo>
                    <a:pt x="775" y="360"/>
                  </a:lnTo>
                  <a:lnTo>
                    <a:pt x="810" y="391"/>
                  </a:lnTo>
                  <a:lnTo>
                    <a:pt x="837" y="426"/>
                  </a:lnTo>
                  <a:lnTo>
                    <a:pt x="855" y="463"/>
                  </a:lnTo>
                  <a:lnTo>
                    <a:pt x="859" y="483"/>
                  </a:lnTo>
                  <a:lnTo>
                    <a:pt x="872" y="542"/>
                  </a:lnTo>
                  <a:lnTo>
                    <a:pt x="696" y="542"/>
                  </a:lnTo>
                  <a:lnTo>
                    <a:pt x="612" y="542"/>
                  </a:lnTo>
                  <a:lnTo>
                    <a:pt x="465" y="552"/>
                  </a:lnTo>
                  <a:lnTo>
                    <a:pt x="341" y="570"/>
                  </a:lnTo>
                  <a:lnTo>
                    <a:pt x="245" y="595"/>
                  </a:lnTo>
                  <a:lnTo>
                    <a:pt x="210" y="611"/>
                  </a:lnTo>
                  <a:lnTo>
                    <a:pt x="178" y="628"/>
                  </a:lnTo>
                  <a:lnTo>
                    <a:pt x="116" y="679"/>
                  </a:lnTo>
                  <a:lnTo>
                    <a:pt x="63" y="738"/>
                  </a:lnTo>
                  <a:lnTo>
                    <a:pt x="36" y="782"/>
                  </a:lnTo>
                  <a:lnTo>
                    <a:pt x="24" y="810"/>
                  </a:lnTo>
                  <a:lnTo>
                    <a:pt x="21" y="823"/>
                  </a:lnTo>
                  <a:lnTo>
                    <a:pt x="10" y="868"/>
                  </a:lnTo>
                  <a:lnTo>
                    <a:pt x="3" y="905"/>
                  </a:lnTo>
                  <a:lnTo>
                    <a:pt x="0" y="920"/>
                  </a:lnTo>
                  <a:lnTo>
                    <a:pt x="0" y="954"/>
                  </a:lnTo>
                  <a:lnTo>
                    <a:pt x="9" y="1009"/>
                  </a:lnTo>
                  <a:lnTo>
                    <a:pt x="36" y="1088"/>
                  </a:lnTo>
                  <a:lnTo>
                    <a:pt x="78" y="1162"/>
                  </a:lnTo>
                  <a:lnTo>
                    <a:pt x="104" y="1193"/>
                  </a:lnTo>
                  <a:lnTo>
                    <a:pt x="121" y="1210"/>
                  </a:lnTo>
                  <a:lnTo>
                    <a:pt x="156" y="1241"/>
                  </a:lnTo>
                  <a:lnTo>
                    <a:pt x="196" y="1267"/>
                  </a:lnTo>
                  <a:lnTo>
                    <a:pt x="239" y="1288"/>
                  </a:lnTo>
                  <a:lnTo>
                    <a:pt x="286" y="1305"/>
                  </a:lnTo>
                  <a:lnTo>
                    <a:pt x="337" y="1318"/>
                  </a:lnTo>
                  <a:lnTo>
                    <a:pt x="420" y="1330"/>
                  </a:lnTo>
                  <a:lnTo>
                    <a:pt x="483" y="1332"/>
                  </a:lnTo>
                  <a:lnTo>
                    <a:pt x="540" y="1331"/>
                  </a:lnTo>
                  <a:lnTo>
                    <a:pt x="634" y="1319"/>
                  </a:lnTo>
                  <a:lnTo>
                    <a:pt x="713" y="1293"/>
                  </a:lnTo>
                  <a:lnTo>
                    <a:pt x="782" y="1252"/>
                  </a:lnTo>
                  <a:lnTo>
                    <a:pt x="814" y="1223"/>
                  </a:lnTo>
                  <a:lnTo>
                    <a:pt x="884" y="1161"/>
                  </a:lnTo>
                  <a:lnTo>
                    <a:pt x="884" y="1242"/>
                  </a:lnTo>
                  <a:lnTo>
                    <a:pt x="884" y="1324"/>
                  </a:lnTo>
                  <a:lnTo>
                    <a:pt x="1054" y="1324"/>
                  </a:lnTo>
                  <a:lnTo>
                    <a:pt x="1224" y="1324"/>
                  </a:lnTo>
                  <a:lnTo>
                    <a:pt x="1219" y="857"/>
                  </a:lnTo>
                  <a:lnTo>
                    <a:pt x="1217" y="703"/>
                  </a:lnTo>
                  <a:lnTo>
                    <a:pt x="1212" y="503"/>
                  </a:lnTo>
                  <a:lnTo>
                    <a:pt x="1203" y="395"/>
                  </a:lnTo>
                  <a:lnTo>
                    <a:pt x="1185" y="329"/>
                  </a:lnTo>
                  <a:lnTo>
                    <a:pt x="1171" y="297"/>
                  </a:lnTo>
                  <a:lnTo>
                    <a:pt x="1149" y="255"/>
                  </a:lnTo>
                  <a:lnTo>
                    <a:pt x="1096" y="179"/>
                  </a:lnTo>
                  <a:lnTo>
                    <a:pt x="1028" y="115"/>
                  </a:lnTo>
                  <a:lnTo>
                    <a:pt x="945" y="66"/>
                  </a:lnTo>
                  <a:lnTo>
                    <a:pt x="900" y="47"/>
                  </a:lnTo>
                  <a:lnTo>
                    <a:pt x="856" y="33"/>
                  </a:lnTo>
                  <a:lnTo>
                    <a:pt x="747" y="11"/>
                  </a:lnTo>
                  <a:lnTo>
                    <a:pt x="627" y="0"/>
                  </a:lnTo>
                  <a:lnTo>
                    <a:pt x="510" y="1"/>
                  </a:lnTo>
                  <a:lnTo>
                    <a:pt x="456" y="6"/>
                  </a:lnTo>
                  <a:close/>
                  <a:moveTo>
                    <a:pt x="866" y="846"/>
                  </a:moveTo>
                  <a:lnTo>
                    <a:pt x="865" y="873"/>
                  </a:lnTo>
                  <a:lnTo>
                    <a:pt x="855" y="923"/>
                  </a:lnTo>
                  <a:lnTo>
                    <a:pt x="834" y="968"/>
                  </a:lnTo>
                  <a:lnTo>
                    <a:pt x="806" y="1007"/>
                  </a:lnTo>
                  <a:lnTo>
                    <a:pt x="768" y="1040"/>
                  </a:lnTo>
                  <a:lnTo>
                    <a:pt x="723" y="1065"/>
                  </a:lnTo>
                  <a:lnTo>
                    <a:pt x="672" y="1083"/>
                  </a:lnTo>
                  <a:lnTo>
                    <a:pt x="614" y="1093"/>
                  </a:lnTo>
                  <a:lnTo>
                    <a:pt x="583" y="1093"/>
                  </a:lnTo>
                  <a:lnTo>
                    <a:pt x="548" y="1092"/>
                  </a:lnTo>
                  <a:lnTo>
                    <a:pt x="486" y="1081"/>
                  </a:lnTo>
                  <a:lnTo>
                    <a:pt x="434" y="1061"/>
                  </a:lnTo>
                  <a:lnTo>
                    <a:pt x="393" y="1033"/>
                  </a:lnTo>
                  <a:lnTo>
                    <a:pt x="365" y="999"/>
                  </a:lnTo>
                  <a:lnTo>
                    <a:pt x="350" y="959"/>
                  </a:lnTo>
                  <a:lnTo>
                    <a:pt x="349" y="916"/>
                  </a:lnTo>
                  <a:lnTo>
                    <a:pt x="364" y="871"/>
                  </a:lnTo>
                  <a:lnTo>
                    <a:pt x="378" y="847"/>
                  </a:lnTo>
                  <a:lnTo>
                    <a:pt x="394" y="826"/>
                  </a:lnTo>
                  <a:lnTo>
                    <a:pt x="423" y="802"/>
                  </a:lnTo>
                  <a:lnTo>
                    <a:pt x="448" y="792"/>
                  </a:lnTo>
                  <a:lnTo>
                    <a:pt x="498" y="781"/>
                  </a:lnTo>
                  <a:lnTo>
                    <a:pt x="602" y="775"/>
                  </a:lnTo>
                  <a:lnTo>
                    <a:pt x="675" y="775"/>
                  </a:lnTo>
                  <a:lnTo>
                    <a:pt x="866" y="773"/>
                  </a:lnTo>
                  <a:lnTo>
                    <a:pt x="866" y="8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2BCF6F45-9CB3-4855-8DCD-09A87FBB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2086" y="5605411"/>
              <a:ext cx="357453" cy="375157"/>
            </a:xfrm>
            <a:custGeom>
              <a:avLst/>
              <a:gdLst>
                <a:gd name="T0" fmla="*/ 510 w 1270"/>
                <a:gd name="T1" fmla="*/ 19 h 1336"/>
                <a:gd name="T2" fmla="*/ 298 w 1270"/>
                <a:gd name="T3" fmla="*/ 108 h 1336"/>
                <a:gd name="T4" fmla="*/ 186 w 1270"/>
                <a:gd name="T5" fmla="*/ 195 h 1336"/>
                <a:gd name="T6" fmla="*/ 118 w 1270"/>
                <a:gd name="T7" fmla="*/ 268 h 1336"/>
                <a:gd name="T8" fmla="*/ 41 w 1270"/>
                <a:gd name="T9" fmla="*/ 387 h 1336"/>
                <a:gd name="T10" fmla="*/ 10 w 1270"/>
                <a:gd name="T11" fmla="*/ 492 h 1336"/>
                <a:gd name="T12" fmla="*/ 0 w 1270"/>
                <a:gd name="T13" fmla="*/ 667 h 1336"/>
                <a:gd name="T14" fmla="*/ 10 w 1270"/>
                <a:gd name="T15" fmla="*/ 842 h 1336"/>
                <a:gd name="T16" fmla="*/ 41 w 1270"/>
                <a:gd name="T17" fmla="*/ 948 h 1336"/>
                <a:gd name="T18" fmla="*/ 118 w 1270"/>
                <a:gd name="T19" fmla="*/ 1066 h 1336"/>
                <a:gd name="T20" fmla="*/ 189 w 1270"/>
                <a:gd name="T21" fmla="*/ 1142 h 1336"/>
                <a:gd name="T22" fmla="*/ 288 w 1270"/>
                <a:gd name="T23" fmla="*/ 1219 h 1336"/>
                <a:gd name="T24" fmla="*/ 403 w 1270"/>
                <a:gd name="T25" fmla="*/ 1277 h 1336"/>
                <a:gd name="T26" fmla="*/ 527 w 1270"/>
                <a:gd name="T27" fmla="*/ 1316 h 1336"/>
                <a:gd name="T28" fmla="*/ 658 w 1270"/>
                <a:gd name="T29" fmla="*/ 1334 h 1336"/>
                <a:gd name="T30" fmla="*/ 788 w 1270"/>
                <a:gd name="T31" fmla="*/ 1333 h 1336"/>
                <a:gd name="T32" fmla="*/ 914 w 1270"/>
                <a:gd name="T33" fmla="*/ 1309 h 1336"/>
                <a:gd name="T34" fmla="*/ 1032 w 1270"/>
                <a:gd name="T35" fmla="*/ 1265 h 1336"/>
                <a:gd name="T36" fmla="*/ 1111 w 1270"/>
                <a:gd name="T37" fmla="*/ 1217 h 1336"/>
                <a:gd name="T38" fmla="*/ 1185 w 1270"/>
                <a:gd name="T39" fmla="*/ 1146 h 1336"/>
                <a:gd name="T40" fmla="*/ 1267 w 1270"/>
                <a:gd name="T41" fmla="*/ 1035 h 1336"/>
                <a:gd name="T42" fmla="*/ 1263 w 1270"/>
                <a:gd name="T43" fmla="*/ 1012 h 1336"/>
                <a:gd name="T44" fmla="*/ 1138 w 1270"/>
                <a:gd name="T45" fmla="*/ 939 h 1336"/>
                <a:gd name="T46" fmla="*/ 935 w 1270"/>
                <a:gd name="T47" fmla="*/ 936 h 1336"/>
                <a:gd name="T48" fmla="*/ 858 w 1270"/>
                <a:gd name="T49" fmla="*/ 993 h 1336"/>
                <a:gd name="T50" fmla="*/ 745 w 1270"/>
                <a:gd name="T51" fmla="*/ 1034 h 1336"/>
                <a:gd name="T52" fmla="*/ 629 w 1270"/>
                <a:gd name="T53" fmla="*/ 1032 h 1336"/>
                <a:gd name="T54" fmla="*/ 516 w 1270"/>
                <a:gd name="T55" fmla="*/ 988 h 1336"/>
                <a:gd name="T56" fmla="*/ 451 w 1270"/>
                <a:gd name="T57" fmla="*/ 941 h 1336"/>
                <a:gd name="T58" fmla="*/ 390 w 1270"/>
                <a:gd name="T59" fmla="*/ 866 h 1336"/>
                <a:gd name="T60" fmla="*/ 364 w 1270"/>
                <a:gd name="T61" fmla="*/ 793 h 1336"/>
                <a:gd name="T62" fmla="*/ 353 w 1270"/>
                <a:gd name="T63" fmla="*/ 667 h 1336"/>
                <a:gd name="T64" fmla="*/ 364 w 1270"/>
                <a:gd name="T65" fmla="*/ 542 h 1336"/>
                <a:gd name="T66" fmla="*/ 390 w 1270"/>
                <a:gd name="T67" fmla="*/ 468 h 1336"/>
                <a:gd name="T68" fmla="*/ 451 w 1270"/>
                <a:gd name="T69" fmla="*/ 393 h 1336"/>
                <a:gd name="T70" fmla="*/ 517 w 1270"/>
                <a:gd name="T71" fmla="*/ 347 h 1336"/>
                <a:gd name="T72" fmla="*/ 632 w 1270"/>
                <a:gd name="T73" fmla="*/ 302 h 1336"/>
                <a:gd name="T74" fmla="*/ 750 w 1270"/>
                <a:gd name="T75" fmla="*/ 302 h 1336"/>
                <a:gd name="T76" fmla="*/ 864 w 1270"/>
                <a:gd name="T77" fmla="*/ 344 h 1336"/>
                <a:gd name="T78" fmla="*/ 940 w 1270"/>
                <a:gd name="T79" fmla="*/ 404 h 1336"/>
                <a:gd name="T80" fmla="*/ 1137 w 1270"/>
                <a:gd name="T81" fmla="*/ 409 h 1336"/>
                <a:gd name="T82" fmla="*/ 1268 w 1270"/>
                <a:gd name="T83" fmla="*/ 336 h 1336"/>
                <a:gd name="T84" fmla="*/ 1247 w 1270"/>
                <a:gd name="T85" fmla="*/ 286 h 1336"/>
                <a:gd name="T86" fmla="*/ 1207 w 1270"/>
                <a:gd name="T87" fmla="*/ 221 h 1336"/>
                <a:gd name="T88" fmla="*/ 1084 w 1270"/>
                <a:gd name="T89" fmla="*/ 107 h 1336"/>
                <a:gd name="T90" fmla="*/ 915 w 1270"/>
                <a:gd name="T91" fmla="*/ 32 h 1336"/>
                <a:gd name="T92" fmla="*/ 719 w 1270"/>
                <a:gd name="T93" fmla="*/ 0 h 1336"/>
                <a:gd name="T94" fmla="*/ 566 w 1270"/>
                <a:gd name="T95" fmla="*/ 9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70" h="1336">
                  <a:moveTo>
                    <a:pt x="566" y="9"/>
                  </a:moveTo>
                  <a:lnTo>
                    <a:pt x="510" y="19"/>
                  </a:lnTo>
                  <a:lnTo>
                    <a:pt x="400" y="55"/>
                  </a:lnTo>
                  <a:lnTo>
                    <a:pt x="298" y="108"/>
                  </a:lnTo>
                  <a:lnTo>
                    <a:pt x="227" y="159"/>
                  </a:lnTo>
                  <a:lnTo>
                    <a:pt x="186" y="195"/>
                  </a:lnTo>
                  <a:lnTo>
                    <a:pt x="166" y="215"/>
                  </a:lnTo>
                  <a:lnTo>
                    <a:pt x="118" y="268"/>
                  </a:lnTo>
                  <a:lnTo>
                    <a:pt x="67" y="339"/>
                  </a:lnTo>
                  <a:lnTo>
                    <a:pt x="41" y="387"/>
                  </a:lnTo>
                  <a:lnTo>
                    <a:pt x="23" y="437"/>
                  </a:lnTo>
                  <a:lnTo>
                    <a:pt x="10" y="492"/>
                  </a:lnTo>
                  <a:lnTo>
                    <a:pt x="1" y="588"/>
                  </a:lnTo>
                  <a:lnTo>
                    <a:pt x="0" y="667"/>
                  </a:lnTo>
                  <a:lnTo>
                    <a:pt x="1" y="747"/>
                  </a:lnTo>
                  <a:lnTo>
                    <a:pt x="10" y="842"/>
                  </a:lnTo>
                  <a:lnTo>
                    <a:pt x="23" y="897"/>
                  </a:lnTo>
                  <a:lnTo>
                    <a:pt x="41" y="948"/>
                  </a:lnTo>
                  <a:lnTo>
                    <a:pt x="67" y="994"/>
                  </a:lnTo>
                  <a:lnTo>
                    <a:pt x="118" y="1066"/>
                  </a:lnTo>
                  <a:lnTo>
                    <a:pt x="166" y="1119"/>
                  </a:lnTo>
                  <a:lnTo>
                    <a:pt x="189" y="1142"/>
                  </a:lnTo>
                  <a:lnTo>
                    <a:pt x="237" y="1182"/>
                  </a:lnTo>
                  <a:lnTo>
                    <a:pt x="288" y="1219"/>
                  </a:lnTo>
                  <a:lnTo>
                    <a:pt x="345" y="1251"/>
                  </a:lnTo>
                  <a:lnTo>
                    <a:pt x="403" y="1277"/>
                  </a:lnTo>
                  <a:lnTo>
                    <a:pt x="464" y="1299"/>
                  </a:lnTo>
                  <a:lnTo>
                    <a:pt x="527" y="1316"/>
                  </a:lnTo>
                  <a:lnTo>
                    <a:pt x="592" y="1328"/>
                  </a:lnTo>
                  <a:lnTo>
                    <a:pt x="658" y="1334"/>
                  </a:lnTo>
                  <a:lnTo>
                    <a:pt x="723" y="1336"/>
                  </a:lnTo>
                  <a:lnTo>
                    <a:pt x="788" y="1333"/>
                  </a:lnTo>
                  <a:lnTo>
                    <a:pt x="852" y="1323"/>
                  </a:lnTo>
                  <a:lnTo>
                    <a:pt x="914" y="1309"/>
                  </a:lnTo>
                  <a:lnTo>
                    <a:pt x="975" y="1290"/>
                  </a:lnTo>
                  <a:lnTo>
                    <a:pt x="1032" y="1265"/>
                  </a:lnTo>
                  <a:lnTo>
                    <a:pt x="1086" y="1235"/>
                  </a:lnTo>
                  <a:lnTo>
                    <a:pt x="1111" y="1217"/>
                  </a:lnTo>
                  <a:lnTo>
                    <a:pt x="1134" y="1199"/>
                  </a:lnTo>
                  <a:lnTo>
                    <a:pt x="1185" y="1146"/>
                  </a:lnTo>
                  <a:lnTo>
                    <a:pt x="1235" y="1085"/>
                  </a:lnTo>
                  <a:lnTo>
                    <a:pt x="1267" y="1035"/>
                  </a:lnTo>
                  <a:lnTo>
                    <a:pt x="1270" y="1021"/>
                  </a:lnTo>
                  <a:lnTo>
                    <a:pt x="1263" y="1012"/>
                  </a:lnTo>
                  <a:lnTo>
                    <a:pt x="1191" y="968"/>
                  </a:lnTo>
                  <a:lnTo>
                    <a:pt x="1138" y="939"/>
                  </a:lnTo>
                  <a:lnTo>
                    <a:pt x="1007" y="870"/>
                  </a:lnTo>
                  <a:lnTo>
                    <a:pt x="935" y="936"/>
                  </a:lnTo>
                  <a:lnTo>
                    <a:pt x="911" y="958"/>
                  </a:lnTo>
                  <a:lnTo>
                    <a:pt x="858" y="993"/>
                  </a:lnTo>
                  <a:lnTo>
                    <a:pt x="803" y="1019"/>
                  </a:lnTo>
                  <a:lnTo>
                    <a:pt x="745" y="1034"/>
                  </a:lnTo>
                  <a:lnTo>
                    <a:pt x="687" y="1038"/>
                  </a:lnTo>
                  <a:lnTo>
                    <a:pt x="629" y="1032"/>
                  </a:lnTo>
                  <a:lnTo>
                    <a:pt x="571" y="1015"/>
                  </a:lnTo>
                  <a:lnTo>
                    <a:pt x="516" y="988"/>
                  </a:lnTo>
                  <a:lnTo>
                    <a:pt x="489" y="970"/>
                  </a:lnTo>
                  <a:lnTo>
                    <a:pt x="451" y="941"/>
                  </a:lnTo>
                  <a:lnTo>
                    <a:pt x="411" y="897"/>
                  </a:lnTo>
                  <a:lnTo>
                    <a:pt x="390" y="866"/>
                  </a:lnTo>
                  <a:lnTo>
                    <a:pt x="375" y="831"/>
                  </a:lnTo>
                  <a:lnTo>
                    <a:pt x="364" y="793"/>
                  </a:lnTo>
                  <a:lnTo>
                    <a:pt x="354" y="723"/>
                  </a:lnTo>
                  <a:lnTo>
                    <a:pt x="353" y="667"/>
                  </a:lnTo>
                  <a:lnTo>
                    <a:pt x="354" y="610"/>
                  </a:lnTo>
                  <a:lnTo>
                    <a:pt x="364" y="542"/>
                  </a:lnTo>
                  <a:lnTo>
                    <a:pt x="375" y="502"/>
                  </a:lnTo>
                  <a:lnTo>
                    <a:pt x="390" y="468"/>
                  </a:lnTo>
                  <a:lnTo>
                    <a:pt x="411" y="437"/>
                  </a:lnTo>
                  <a:lnTo>
                    <a:pt x="451" y="393"/>
                  </a:lnTo>
                  <a:lnTo>
                    <a:pt x="489" y="365"/>
                  </a:lnTo>
                  <a:lnTo>
                    <a:pt x="517" y="347"/>
                  </a:lnTo>
                  <a:lnTo>
                    <a:pt x="573" y="319"/>
                  </a:lnTo>
                  <a:lnTo>
                    <a:pt x="632" y="302"/>
                  </a:lnTo>
                  <a:lnTo>
                    <a:pt x="691" y="296"/>
                  </a:lnTo>
                  <a:lnTo>
                    <a:pt x="750" y="302"/>
                  </a:lnTo>
                  <a:lnTo>
                    <a:pt x="808" y="318"/>
                  </a:lnTo>
                  <a:lnTo>
                    <a:pt x="864" y="344"/>
                  </a:lnTo>
                  <a:lnTo>
                    <a:pt x="916" y="381"/>
                  </a:lnTo>
                  <a:lnTo>
                    <a:pt x="940" y="404"/>
                  </a:lnTo>
                  <a:lnTo>
                    <a:pt x="1012" y="477"/>
                  </a:lnTo>
                  <a:lnTo>
                    <a:pt x="1137" y="409"/>
                  </a:lnTo>
                  <a:lnTo>
                    <a:pt x="1235" y="356"/>
                  </a:lnTo>
                  <a:lnTo>
                    <a:pt x="1268" y="336"/>
                  </a:lnTo>
                  <a:lnTo>
                    <a:pt x="1268" y="329"/>
                  </a:lnTo>
                  <a:lnTo>
                    <a:pt x="1247" y="286"/>
                  </a:lnTo>
                  <a:lnTo>
                    <a:pt x="1229" y="255"/>
                  </a:lnTo>
                  <a:lnTo>
                    <a:pt x="1207" y="221"/>
                  </a:lnTo>
                  <a:lnTo>
                    <a:pt x="1152" y="160"/>
                  </a:lnTo>
                  <a:lnTo>
                    <a:pt x="1084" y="107"/>
                  </a:lnTo>
                  <a:lnTo>
                    <a:pt x="1003" y="65"/>
                  </a:lnTo>
                  <a:lnTo>
                    <a:pt x="915" y="32"/>
                  </a:lnTo>
                  <a:lnTo>
                    <a:pt x="820" y="9"/>
                  </a:lnTo>
                  <a:lnTo>
                    <a:pt x="719" y="0"/>
                  </a:lnTo>
                  <a:lnTo>
                    <a:pt x="617" y="2"/>
                  </a:lnTo>
                  <a:lnTo>
                    <a:pt x="56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B022D4BD-17AE-47E1-85EE-3C1BAB06A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512" y="5605411"/>
              <a:ext cx="614583" cy="372628"/>
            </a:xfrm>
            <a:custGeom>
              <a:avLst/>
              <a:gdLst>
                <a:gd name="T0" fmla="*/ 611 w 2189"/>
                <a:gd name="T1" fmla="*/ 19 h 1326"/>
                <a:gd name="T2" fmla="*/ 488 w 2189"/>
                <a:gd name="T3" fmla="*/ 64 h 1326"/>
                <a:gd name="T4" fmla="*/ 408 w 2189"/>
                <a:gd name="T5" fmla="*/ 118 h 1326"/>
                <a:gd name="T6" fmla="*/ 339 w 2189"/>
                <a:gd name="T7" fmla="*/ 91 h 1326"/>
                <a:gd name="T8" fmla="*/ 169 w 2189"/>
                <a:gd name="T9" fmla="*/ 10 h 1326"/>
                <a:gd name="T10" fmla="*/ 0 w 2189"/>
                <a:gd name="T11" fmla="*/ 668 h 1326"/>
                <a:gd name="T12" fmla="*/ 179 w 2189"/>
                <a:gd name="T13" fmla="*/ 1326 h 1326"/>
                <a:gd name="T14" fmla="*/ 356 w 2189"/>
                <a:gd name="T15" fmla="*/ 939 h 1326"/>
                <a:gd name="T16" fmla="*/ 359 w 2189"/>
                <a:gd name="T17" fmla="*/ 644 h 1326"/>
                <a:gd name="T18" fmla="*/ 384 w 2189"/>
                <a:gd name="T19" fmla="*/ 498 h 1326"/>
                <a:gd name="T20" fmla="*/ 407 w 2189"/>
                <a:gd name="T21" fmla="*/ 455 h 1326"/>
                <a:gd name="T22" fmla="*/ 454 w 2189"/>
                <a:gd name="T23" fmla="*/ 398 h 1326"/>
                <a:gd name="T24" fmla="*/ 513 w 2189"/>
                <a:gd name="T25" fmla="*/ 357 h 1326"/>
                <a:gd name="T26" fmla="*/ 603 w 2189"/>
                <a:gd name="T27" fmla="*/ 331 h 1326"/>
                <a:gd name="T28" fmla="*/ 688 w 2189"/>
                <a:gd name="T29" fmla="*/ 331 h 1326"/>
                <a:gd name="T30" fmla="*/ 774 w 2189"/>
                <a:gd name="T31" fmla="*/ 354 h 1326"/>
                <a:gd name="T32" fmla="*/ 827 w 2189"/>
                <a:gd name="T33" fmla="*/ 389 h 1326"/>
                <a:gd name="T34" fmla="*/ 866 w 2189"/>
                <a:gd name="T35" fmla="*/ 444 h 1326"/>
                <a:gd name="T36" fmla="*/ 884 w 2189"/>
                <a:gd name="T37" fmla="*/ 484 h 1326"/>
                <a:gd name="T38" fmla="*/ 905 w 2189"/>
                <a:gd name="T39" fmla="*/ 642 h 1326"/>
                <a:gd name="T40" fmla="*/ 908 w 2189"/>
                <a:gd name="T41" fmla="*/ 929 h 1326"/>
                <a:gd name="T42" fmla="*/ 1084 w 2189"/>
                <a:gd name="T43" fmla="*/ 1326 h 1326"/>
                <a:gd name="T44" fmla="*/ 1268 w 2189"/>
                <a:gd name="T45" fmla="*/ 929 h 1326"/>
                <a:gd name="T46" fmla="*/ 1274 w 2189"/>
                <a:gd name="T47" fmla="*/ 638 h 1326"/>
                <a:gd name="T48" fmla="*/ 1299 w 2189"/>
                <a:gd name="T49" fmla="*/ 493 h 1326"/>
                <a:gd name="T50" fmla="*/ 1332 w 2189"/>
                <a:gd name="T51" fmla="*/ 438 h 1326"/>
                <a:gd name="T52" fmla="*/ 1428 w 2189"/>
                <a:gd name="T53" fmla="*/ 357 h 1326"/>
                <a:gd name="T54" fmla="*/ 1515 w 2189"/>
                <a:gd name="T55" fmla="*/ 331 h 1326"/>
                <a:gd name="T56" fmla="*/ 1595 w 2189"/>
                <a:gd name="T57" fmla="*/ 330 h 1326"/>
                <a:gd name="T58" fmla="*/ 1713 w 2189"/>
                <a:gd name="T59" fmla="*/ 367 h 1326"/>
                <a:gd name="T60" fmla="*/ 1775 w 2189"/>
                <a:gd name="T61" fmla="*/ 435 h 1326"/>
                <a:gd name="T62" fmla="*/ 1805 w 2189"/>
                <a:gd name="T63" fmla="*/ 503 h 1326"/>
                <a:gd name="T64" fmla="*/ 1815 w 2189"/>
                <a:gd name="T65" fmla="*/ 771 h 1326"/>
                <a:gd name="T66" fmla="*/ 1815 w 2189"/>
                <a:gd name="T67" fmla="*/ 1326 h 1326"/>
                <a:gd name="T68" fmla="*/ 2189 w 2189"/>
                <a:gd name="T69" fmla="*/ 1326 h 1326"/>
                <a:gd name="T70" fmla="*/ 2188 w 2189"/>
                <a:gd name="T71" fmla="*/ 791 h 1326"/>
                <a:gd name="T72" fmla="*/ 2171 w 2189"/>
                <a:gd name="T73" fmla="*/ 446 h 1326"/>
                <a:gd name="T74" fmla="*/ 2140 w 2189"/>
                <a:gd name="T75" fmla="*/ 317 h 1326"/>
                <a:gd name="T76" fmla="*/ 2066 w 2189"/>
                <a:gd name="T77" fmla="*/ 178 h 1326"/>
                <a:gd name="T78" fmla="*/ 1955 w 2189"/>
                <a:gd name="T79" fmla="*/ 78 h 1326"/>
                <a:gd name="T80" fmla="*/ 1810 w 2189"/>
                <a:gd name="T81" fmla="*/ 20 h 1326"/>
                <a:gd name="T82" fmla="*/ 1731 w 2189"/>
                <a:gd name="T83" fmla="*/ 6 h 1326"/>
                <a:gd name="T84" fmla="*/ 1590 w 2189"/>
                <a:gd name="T85" fmla="*/ 3 h 1326"/>
                <a:gd name="T86" fmla="*/ 1461 w 2189"/>
                <a:gd name="T87" fmla="*/ 29 h 1326"/>
                <a:gd name="T88" fmla="*/ 1343 w 2189"/>
                <a:gd name="T89" fmla="*/ 85 h 1326"/>
                <a:gd name="T90" fmla="*/ 1265 w 2189"/>
                <a:gd name="T91" fmla="*/ 145 h 1326"/>
                <a:gd name="T92" fmla="*/ 1125 w 2189"/>
                <a:gd name="T93" fmla="*/ 147 h 1326"/>
                <a:gd name="T94" fmla="*/ 1052 w 2189"/>
                <a:gd name="T95" fmla="*/ 89 h 1326"/>
                <a:gd name="T96" fmla="*/ 936 w 2189"/>
                <a:gd name="T97" fmla="*/ 33 h 1326"/>
                <a:gd name="T98" fmla="*/ 808 w 2189"/>
                <a:gd name="T99" fmla="*/ 4 h 1326"/>
                <a:gd name="T100" fmla="*/ 680 w 2189"/>
                <a:gd name="T101" fmla="*/ 4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89" h="1326">
                  <a:moveTo>
                    <a:pt x="649" y="10"/>
                  </a:moveTo>
                  <a:lnTo>
                    <a:pt x="611" y="19"/>
                  </a:lnTo>
                  <a:lnTo>
                    <a:pt x="545" y="39"/>
                  </a:lnTo>
                  <a:lnTo>
                    <a:pt x="488" y="64"/>
                  </a:lnTo>
                  <a:lnTo>
                    <a:pt x="435" y="98"/>
                  </a:lnTo>
                  <a:lnTo>
                    <a:pt x="408" y="118"/>
                  </a:lnTo>
                  <a:lnTo>
                    <a:pt x="339" y="174"/>
                  </a:lnTo>
                  <a:lnTo>
                    <a:pt x="339" y="91"/>
                  </a:lnTo>
                  <a:lnTo>
                    <a:pt x="339" y="10"/>
                  </a:lnTo>
                  <a:lnTo>
                    <a:pt x="169" y="10"/>
                  </a:lnTo>
                  <a:lnTo>
                    <a:pt x="0" y="10"/>
                  </a:lnTo>
                  <a:lnTo>
                    <a:pt x="0" y="668"/>
                  </a:lnTo>
                  <a:lnTo>
                    <a:pt x="0" y="1326"/>
                  </a:lnTo>
                  <a:lnTo>
                    <a:pt x="179" y="1326"/>
                  </a:lnTo>
                  <a:lnTo>
                    <a:pt x="356" y="1326"/>
                  </a:lnTo>
                  <a:lnTo>
                    <a:pt x="356" y="939"/>
                  </a:lnTo>
                  <a:lnTo>
                    <a:pt x="356" y="811"/>
                  </a:lnTo>
                  <a:lnTo>
                    <a:pt x="359" y="644"/>
                  </a:lnTo>
                  <a:lnTo>
                    <a:pt x="366" y="552"/>
                  </a:lnTo>
                  <a:lnTo>
                    <a:pt x="384" y="498"/>
                  </a:lnTo>
                  <a:lnTo>
                    <a:pt x="397" y="472"/>
                  </a:lnTo>
                  <a:lnTo>
                    <a:pt x="407" y="455"/>
                  </a:lnTo>
                  <a:lnTo>
                    <a:pt x="428" y="424"/>
                  </a:lnTo>
                  <a:lnTo>
                    <a:pt x="454" y="398"/>
                  </a:lnTo>
                  <a:lnTo>
                    <a:pt x="482" y="375"/>
                  </a:lnTo>
                  <a:lnTo>
                    <a:pt x="513" y="357"/>
                  </a:lnTo>
                  <a:lnTo>
                    <a:pt x="547" y="344"/>
                  </a:lnTo>
                  <a:lnTo>
                    <a:pt x="603" y="331"/>
                  </a:lnTo>
                  <a:lnTo>
                    <a:pt x="646" y="330"/>
                  </a:lnTo>
                  <a:lnTo>
                    <a:pt x="688" y="331"/>
                  </a:lnTo>
                  <a:lnTo>
                    <a:pt x="742" y="342"/>
                  </a:lnTo>
                  <a:lnTo>
                    <a:pt x="774" y="354"/>
                  </a:lnTo>
                  <a:lnTo>
                    <a:pt x="802" y="369"/>
                  </a:lnTo>
                  <a:lnTo>
                    <a:pt x="827" y="389"/>
                  </a:lnTo>
                  <a:lnTo>
                    <a:pt x="848" y="414"/>
                  </a:lnTo>
                  <a:lnTo>
                    <a:pt x="866" y="444"/>
                  </a:lnTo>
                  <a:lnTo>
                    <a:pt x="874" y="460"/>
                  </a:lnTo>
                  <a:lnTo>
                    <a:pt x="884" y="484"/>
                  </a:lnTo>
                  <a:lnTo>
                    <a:pt x="897" y="544"/>
                  </a:lnTo>
                  <a:lnTo>
                    <a:pt x="905" y="642"/>
                  </a:lnTo>
                  <a:lnTo>
                    <a:pt x="908" y="808"/>
                  </a:lnTo>
                  <a:lnTo>
                    <a:pt x="908" y="929"/>
                  </a:lnTo>
                  <a:lnTo>
                    <a:pt x="908" y="1326"/>
                  </a:lnTo>
                  <a:lnTo>
                    <a:pt x="1084" y="1326"/>
                  </a:lnTo>
                  <a:lnTo>
                    <a:pt x="1262" y="1326"/>
                  </a:lnTo>
                  <a:lnTo>
                    <a:pt x="1268" y="929"/>
                  </a:lnTo>
                  <a:lnTo>
                    <a:pt x="1269" y="804"/>
                  </a:lnTo>
                  <a:lnTo>
                    <a:pt x="1274" y="638"/>
                  </a:lnTo>
                  <a:lnTo>
                    <a:pt x="1283" y="545"/>
                  </a:lnTo>
                  <a:lnTo>
                    <a:pt x="1299" y="493"/>
                  </a:lnTo>
                  <a:lnTo>
                    <a:pt x="1310" y="472"/>
                  </a:lnTo>
                  <a:lnTo>
                    <a:pt x="1332" y="438"/>
                  </a:lnTo>
                  <a:lnTo>
                    <a:pt x="1383" y="385"/>
                  </a:lnTo>
                  <a:lnTo>
                    <a:pt x="1428" y="357"/>
                  </a:lnTo>
                  <a:lnTo>
                    <a:pt x="1462" y="344"/>
                  </a:lnTo>
                  <a:lnTo>
                    <a:pt x="1515" y="331"/>
                  </a:lnTo>
                  <a:lnTo>
                    <a:pt x="1556" y="330"/>
                  </a:lnTo>
                  <a:lnTo>
                    <a:pt x="1595" y="330"/>
                  </a:lnTo>
                  <a:lnTo>
                    <a:pt x="1661" y="342"/>
                  </a:lnTo>
                  <a:lnTo>
                    <a:pt x="1713" y="367"/>
                  </a:lnTo>
                  <a:lnTo>
                    <a:pt x="1755" y="407"/>
                  </a:lnTo>
                  <a:lnTo>
                    <a:pt x="1775" y="435"/>
                  </a:lnTo>
                  <a:lnTo>
                    <a:pt x="1788" y="455"/>
                  </a:lnTo>
                  <a:lnTo>
                    <a:pt x="1805" y="503"/>
                  </a:lnTo>
                  <a:lnTo>
                    <a:pt x="1813" y="595"/>
                  </a:lnTo>
                  <a:lnTo>
                    <a:pt x="1815" y="771"/>
                  </a:lnTo>
                  <a:lnTo>
                    <a:pt x="1815" y="910"/>
                  </a:lnTo>
                  <a:lnTo>
                    <a:pt x="1815" y="1326"/>
                  </a:lnTo>
                  <a:lnTo>
                    <a:pt x="2002" y="1326"/>
                  </a:lnTo>
                  <a:lnTo>
                    <a:pt x="2189" y="1326"/>
                  </a:lnTo>
                  <a:lnTo>
                    <a:pt x="2189" y="947"/>
                  </a:lnTo>
                  <a:lnTo>
                    <a:pt x="2188" y="791"/>
                  </a:lnTo>
                  <a:lnTo>
                    <a:pt x="2178" y="517"/>
                  </a:lnTo>
                  <a:lnTo>
                    <a:pt x="2171" y="446"/>
                  </a:lnTo>
                  <a:lnTo>
                    <a:pt x="2163" y="400"/>
                  </a:lnTo>
                  <a:lnTo>
                    <a:pt x="2140" y="317"/>
                  </a:lnTo>
                  <a:lnTo>
                    <a:pt x="2108" y="243"/>
                  </a:lnTo>
                  <a:lnTo>
                    <a:pt x="2066" y="178"/>
                  </a:lnTo>
                  <a:lnTo>
                    <a:pt x="2015" y="123"/>
                  </a:lnTo>
                  <a:lnTo>
                    <a:pt x="1955" y="78"/>
                  </a:lnTo>
                  <a:lnTo>
                    <a:pt x="1887" y="44"/>
                  </a:lnTo>
                  <a:lnTo>
                    <a:pt x="1810" y="20"/>
                  </a:lnTo>
                  <a:lnTo>
                    <a:pt x="1767" y="11"/>
                  </a:lnTo>
                  <a:lnTo>
                    <a:pt x="1731" y="6"/>
                  </a:lnTo>
                  <a:lnTo>
                    <a:pt x="1660" y="1"/>
                  </a:lnTo>
                  <a:lnTo>
                    <a:pt x="1590" y="3"/>
                  </a:lnTo>
                  <a:lnTo>
                    <a:pt x="1524" y="12"/>
                  </a:lnTo>
                  <a:lnTo>
                    <a:pt x="1461" y="29"/>
                  </a:lnTo>
                  <a:lnTo>
                    <a:pt x="1401" y="53"/>
                  </a:lnTo>
                  <a:lnTo>
                    <a:pt x="1343" y="85"/>
                  </a:lnTo>
                  <a:lnTo>
                    <a:pt x="1290" y="123"/>
                  </a:lnTo>
                  <a:lnTo>
                    <a:pt x="1265" y="145"/>
                  </a:lnTo>
                  <a:lnTo>
                    <a:pt x="1191" y="211"/>
                  </a:lnTo>
                  <a:lnTo>
                    <a:pt x="1125" y="147"/>
                  </a:lnTo>
                  <a:lnTo>
                    <a:pt x="1102" y="125"/>
                  </a:lnTo>
                  <a:lnTo>
                    <a:pt x="1052" y="89"/>
                  </a:lnTo>
                  <a:lnTo>
                    <a:pt x="995" y="57"/>
                  </a:lnTo>
                  <a:lnTo>
                    <a:pt x="936" y="33"/>
                  </a:lnTo>
                  <a:lnTo>
                    <a:pt x="873" y="14"/>
                  </a:lnTo>
                  <a:lnTo>
                    <a:pt x="808" y="4"/>
                  </a:lnTo>
                  <a:lnTo>
                    <a:pt x="743" y="0"/>
                  </a:lnTo>
                  <a:lnTo>
                    <a:pt x="680" y="4"/>
                  </a:lnTo>
                  <a:lnTo>
                    <a:pt x="64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7BBFAD78-4354-49DC-8CBA-8B6E482DCD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2499" y="5603725"/>
              <a:ext cx="377686" cy="376843"/>
            </a:xfrm>
            <a:custGeom>
              <a:avLst/>
              <a:gdLst>
                <a:gd name="T0" fmla="*/ 503 w 1345"/>
                <a:gd name="T1" fmla="*/ 24 h 1340"/>
                <a:gd name="T2" fmla="*/ 346 w 1345"/>
                <a:gd name="T3" fmla="*/ 85 h 1340"/>
                <a:gd name="T4" fmla="*/ 207 w 1345"/>
                <a:gd name="T5" fmla="*/ 183 h 1340"/>
                <a:gd name="T6" fmla="*/ 97 w 1345"/>
                <a:gd name="T7" fmla="*/ 310 h 1340"/>
                <a:gd name="T8" fmla="*/ 40 w 1345"/>
                <a:gd name="T9" fmla="*/ 420 h 1340"/>
                <a:gd name="T10" fmla="*/ 16 w 1345"/>
                <a:gd name="T11" fmla="*/ 506 h 1340"/>
                <a:gd name="T12" fmla="*/ 0 w 1345"/>
                <a:gd name="T13" fmla="*/ 639 h 1340"/>
                <a:gd name="T14" fmla="*/ 5 w 1345"/>
                <a:gd name="T15" fmla="*/ 774 h 1340"/>
                <a:gd name="T16" fmla="*/ 32 w 1345"/>
                <a:gd name="T17" fmla="*/ 900 h 1340"/>
                <a:gd name="T18" fmla="*/ 53 w 1345"/>
                <a:gd name="T19" fmla="*/ 955 h 1340"/>
                <a:gd name="T20" fmla="*/ 110 w 1345"/>
                <a:gd name="T21" fmla="*/ 1053 h 1340"/>
                <a:gd name="T22" fmla="*/ 184 w 1345"/>
                <a:gd name="T23" fmla="*/ 1138 h 1340"/>
                <a:gd name="T24" fmla="*/ 300 w 1345"/>
                <a:gd name="T25" fmla="*/ 1227 h 1340"/>
                <a:gd name="T26" fmla="*/ 526 w 1345"/>
                <a:gd name="T27" fmla="*/ 1319 h 1340"/>
                <a:gd name="T28" fmla="*/ 785 w 1345"/>
                <a:gd name="T29" fmla="*/ 1340 h 1340"/>
                <a:gd name="T30" fmla="*/ 902 w 1345"/>
                <a:gd name="T31" fmla="*/ 1324 h 1340"/>
                <a:gd name="T32" fmla="*/ 1118 w 1345"/>
                <a:gd name="T33" fmla="*/ 1245 h 1340"/>
                <a:gd name="T34" fmla="*/ 1213 w 1345"/>
                <a:gd name="T35" fmla="*/ 1183 h 1340"/>
                <a:gd name="T36" fmla="*/ 1235 w 1345"/>
                <a:gd name="T37" fmla="*/ 1161 h 1340"/>
                <a:gd name="T38" fmla="*/ 1243 w 1345"/>
                <a:gd name="T39" fmla="*/ 1134 h 1340"/>
                <a:gd name="T40" fmla="*/ 1195 w 1345"/>
                <a:gd name="T41" fmla="*/ 1067 h 1340"/>
                <a:gd name="T42" fmla="*/ 1071 w 1345"/>
                <a:gd name="T43" fmla="*/ 925 h 1340"/>
                <a:gd name="T44" fmla="*/ 975 w 1345"/>
                <a:gd name="T45" fmla="*/ 989 h 1340"/>
                <a:gd name="T46" fmla="*/ 810 w 1345"/>
                <a:gd name="T47" fmla="*/ 1038 h 1340"/>
                <a:gd name="T48" fmla="*/ 636 w 1345"/>
                <a:gd name="T49" fmla="*/ 1029 h 1340"/>
                <a:gd name="T50" fmla="*/ 484 w 1345"/>
                <a:gd name="T51" fmla="*/ 967 h 1340"/>
                <a:gd name="T52" fmla="*/ 415 w 1345"/>
                <a:gd name="T53" fmla="*/ 902 h 1340"/>
                <a:gd name="T54" fmla="*/ 389 w 1345"/>
                <a:gd name="T55" fmla="*/ 867 h 1340"/>
                <a:gd name="T56" fmla="*/ 365 w 1345"/>
                <a:gd name="T57" fmla="*/ 818 h 1340"/>
                <a:gd name="T58" fmla="*/ 379 w 1345"/>
                <a:gd name="T59" fmla="*/ 797 h 1340"/>
                <a:gd name="T60" fmla="*/ 493 w 1345"/>
                <a:gd name="T61" fmla="*/ 782 h 1340"/>
                <a:gd name="T62" fmla="*/ 854 w 1345"/>
                <a:gd name="T63" fmla="*/ 779 h 1340"/>
                <a:gd name="T64" fmla="*/ 1338 w 1345"/>
                <a:gd name="T65" fmla="*/ 623 h 1340"/>
                <a:gd name="T66" fmla="*/ 1328 w 1345"/>
                <a:gd name="T67" fmla="*/ 509 h 1340"/>
                <a:gd name="T68" fmla="*/ 1297 w 1345"/>
                <a:gd name="T69" fmla="*/ 397 h 1340"/>
                <a:gd name="T70" fmla="*/ 1267 w 1345"/>
                <a:gd name="T71" fmla="*/ 334 h 1340"/>
                <a:gd name="T72" fmla="*/ 1179 w 1345"/>
                <a:gd name="T73" fmla="*/ 210 h 1340"/>
                <a:gd name="T74" fmla="*/ 1060 w 1345"/>
                <a:gd name="T75" fmla="*/ 111 h 1340"/>
                <a:gd name="T76" fmla="*/ 917 w 1345"/>
                <a:gd name="T77" fmla="*/ 43 h 1340"/>
                <a:gd name="T78" fmla="*/ 795 w 1345"/>
                <a:gd name="T79" fmla="*/ 14 h 1340"/>
                <a:gd name="T80" fmla="*/ 699 w 1345"/>
                <a:gd name="T81" fmla="*/ 0 h 1340"/>
                <a:gd name="T82" fmla="*/ 544 w 1345"/>
                <a:gd name="T83" fmla="*/ 15 h 1340"/>
                <a:gd name="T84" fmla="*/ 857 w 1345"/>
                <a:gd name="T85" fmla="*/ 318 h 1340"/>
                <a:gd name="T86" fmla="*/ 946 w 1345"/>
                <a:gd name="T87" fmla="*/ 396 h 1340"/>
                <a:gd name="T88" fmla="*/ 995 w 1345"/>
                <a:gd name="T89" fmla="*/ 482 h 1340"/>
                <a:gd name="T90" fmla="*/ 685 w 1345"/>
                <a:gd name="T91" fmla="*/ 548 h 1340"/>
                <a:gd name="T92" fmla="*/ 365 w 1345"/>
                <a:gd name="T93" fmla="*/ 490 h 1340"/>
                <a:gd name="T94" fmla="*/ 407 w 1345"/>
                <a:gd name="T95" fmla="*/ 410 h 1340"/>
                <a:gd name="T96" fmla="*/ 505 w 1345"/>
                <a:gd name="T97" fmla="*/ 319 h 1340"/>
                <a:gd name="T98" fmla="*/ 560 w 1345"/>
                <a:gd name="T99" fmla="*/ 295 h 1340"/>
                <a:gd name="T100" fmla="*/ 723 w 1345"/>
                <a:gd name="T101" fmla="*/ 283 h 1340"/>
                <a:gd name="T102" fmla="*/ 830 w 1345"/>
                <a:gd name="T103" fmla="*/ 306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45" h="1340">
                  <a:moveTo>
                    <a:pt x="544" y="15"/>
                  </a:moveTo>
                  <a:lnTo>
                    <a:pt x="503" y="24"/>
                  </a:lnTo>
                  <a:lnTo>
                    <a:pt x="423" y="49"/>
                  </a:lnTo>
                  <a:lnTo>
                    <a:pt x="346" y="85"/>
                  </a:lnTo>
                  <a:lnTo>
                    <a:pt x="273" y="129"/>
                  </a:lnTo>
                  <a:lnTo>
                    <a:pt x="207" y="183"/>
                  </a:lnTo>
                  <a:lnTo>
                    <a:pt x="147" y="244"/>
                  </a:lnTo>
                  <a:lnTo>
                    <a:pt x="97" y="310"/>
                  </a:lnTo>
                  <a:lnTo>
                    <a:pt x="56" y="381"/>
                  </a:lnTo>
                  <a:lnTo>
                    <a:pt x="40" y="420"/>
                  </a:lnTo>
                  <a:lnTo>
                    <a:pt x="31" y="447"/>
                  </a:lnTo>
                  <a:lnTo>
                    <a:pt x="16" y="506"/>
                  </a:lnTo>
                  <a:lnTo>
                    <a:pt x="5" y="571"/>
                  </a:lnTo>
                  <a:lnTo>
                    <a:pt x="0" y="639"/>
                  </a:lnTo>
                  <a:lnTo>
                    <a:pt x="0" y="707"/>
                  </a:lnTo>
                  <a:lnTo>
                    <a:pt x="5" y="774"/>
                  </a:lnTo>
                  <a:lnTo>
                    <a:pt x="16" y="839"/>
                  </a:lnTo>
                  <a:lnTo>
                    <a:pt x="32" y="900"/>
                  </a:lnTo>
                  <a:lnTo>
                    <a:pt x="42" y="928"/>
                  </a:lnTo>
                  <a:lnTo>
                    <a:pt x="53" y="955"/>
                  </a:lnTo>
                  <a:lnTo>
                    <a:pt x="79" y="1005"/>
                  </a:lnTo>
                  <a:lnTo>
                    <a:pt x="110" y="1053"/>
                  </a:lnTo>
                  <a:lnTo>
                    <a:pt x="145" y="1097"/>
                  </a:lnTo>
                  <a:lnTo>
                    <a:pt x="184" y="1138"/>
                  </a:lnTo>
                  <a:lnTo>
                    <a:pt x="228" y="1176"/>
                  </a:lnTo>
                  <a:lnTo>
                    <a:pt x="300" y="1227"/>
                  </a:lnTo>
                  <a:lnTo>
                    <a:pt x="409" y="1280"/>
                  </a:lnTo>
                  <a:lnTo>
                    <a:pt x="526" y="1319"/>
                  </a:lnTo>
                  <a:lnTo>
                    <a:pt x="653" y="1339"/>
                  </a:lnTo>
                  <a:lnTo>
                    <a:pt x="785" y="1340"/>
                  </a:lnTo>
                  <a:lnTo>
                    <a:pt x="852" y="1333"/>
                  </a:lnTo>
                  <a:lnTo>
                    <a:pt x="902" y="1324"/>
                  </a:lnTo>
                  <a:lnTo>
                    <a:pt x="1012" y="1290"/>
                  </a:lnTo>
                  <a:lnTo>
                    <a:pt x="1118" y="1245"/>
                  </a:lnTo>
                  <a:lnTo>
                    <a:pt x="1182" y="1208"/>
                  </a:lnTo>
                  <a:lnTo>
                    <a:pt x="1213" y="1183"/>
                  </a:lnTo>
                  <a:lnTo>
                    <a:pt x="1224" y="1172"/>
                  </a:lnTo>
                  <a:lnTo>
                    <a:pt x="1235" y="1161"/>
                  </a:lnTo>
                  <a:lnTo>
                    <a:pt x="1243" y="1145"/>
                  </a:lnTo>
                  <a:lnTo>
                    <a:pt x="1243" y="1134"/>
                  </a:lnTo>
                  <a:lnTo>
                    <a:pt x="1232" y="1113"/>
                  </a:lnTo>
                  <a:lnTo>
                    <a:pt x="1195" y="1067"/>
                  </a:lnTo>
                  <a:lnTo>
                    <a:pt x="1164" y="1032"/>
                  </a:lnTo>
                  <a:lnTo>
                    <a:pt x="1071" y="925"/>
                  </a:lnTo>
                  <a:lnTo>
                    <a:pt x="1011" y="965"/>
                  </a:lnTo>
                  <a:lnTo>
                    <a:pt x="975" y="989"/>
                  </a:lnTo>
                  <a:lnTo>
                    <a:pt x="895" y="1021"/>
                  </a:lnTo>
                  <a:lnTo>
                    <a:pt x="810" y="1038"/>
                  </a:lnTo>
                  <a:lnTo>
                    <a:pt x="723" y="1041"/>
                  </a:lnTo>
                  <a:lnTo>
                    <a:pt x="636" y="1029"/>
                  </a:lnTo>
                  <a:lnTo>
                    <a:pt x="556" y="1005"/>
                  </a:lnTo>
                  <a:lnTo>
                    <a:pt x="484" y="967"/>
                  </a:lnTo>
                  <a:lnTo>
                    <a:pt x="440" y="931"/>
                  </a:lnTo>
                  <a:lnTo>
                    <a:pt x="415" y="902"/>
                  </a:lnTo>
                  <a:lnTo>
                    <a:pt x="403" y="887"/>
                  </a:lnTo>
                  <a:lnTo>
                    <a:pt x="389" y="867"/>
                  </a:lnTo>
                  <a:lnTo>
                    <a:pt x="370" y="835"/>
                  </a:lnTo>
                  <a:lnTo>
                    <a:pt x="365" y="818"/>
                  </a:lnTo>
                  <a:lnTo>
                    <a:pt x="367" y="808"/>
                  </a:lnTo>
                  <a:lnTo>
                    <a:pt x="379" y="797"/>
                  </a:lnTo>
                  <a:lnTo>
                    <a:pt x="420" y="787"/>
                  </a:lnTo>
                  <a:lnTo>
                    <a:pt x="493" y="782"/>
                  </a:lnTo>
                  <a:lnTo>
                    <a:pt x="668" y="779"/>
                  </a:lnTo>
                  <a:lnTo>
                    <a:pt x="854" y="779"/>
                  </a:lnTo>
                  <a:lnTo>
                    <a:pt x="1345" y="779"/>
                  </a:lnTo>
                  <a:lnTo>
                    <a:pt x="1338" y="623"/>
                  </a:lnTo>
                  <a:lnTo>
                    <a:pt x="1335" y="580"/>
                  </a:lnTo>
                  <a:lnTo>
                    <a:pt x="1328" y="509"/>
                  </a:lnTo>
                  <a:lnTo>
                    <a:pt x="1316" y="451"/>
                  </a:lnTo>
                  <a:lnTo>
                    <a:pt x="1297" y="397"/>
                  </a:lnTo>
                  <a:lnTo>
                    <a:pt x="1284" y="370"/>
                  </a:lnTo>
                  <a:lnTo>
                    <a:pt x="1267" y="334"/>
                  </a:lnTo>
                  <a:lnTo>
                    <a:pt x="1227" y="269"/>
                  </a:lnTo>
                  <a:lnTo>
                    <a:pt x="1179" y="210"/>
                  </a:lnTo>
                  <a:lnTo>
                    <a:pt x="1123" y="157"/>
                  </a:lnTo>
                  <a:lnTo>
                    <a:pt x="1060" y="111"/>
                  </a:lnTo>
                  <a:lnTo>
                    <a:pt x="992" y="74"/>
                  </a:lnTo>
                  <a:lnTo>
                    <a:pt x="917" y="43"/>
                  </a:lnTo>
                  <a:lnTo>
                    <a:pt x="837" y="22"/>
                  </a:lnTo>
                  <a:lnTo>
                    <a:pt x="795" y="14"/>
                  </a:lnTo>
                  <a:lnTo>
                    <a:pt x="756" y="7"/>
                  </a:lnTo>
                  <a:lnTo>
                    <a:pt x="699" y="0"/>
                  </a:lnTo>
                  <a:lnTo>
                    <a:pt x="627" y="2"/>
                  </a:lnTo>
                  <a:lnTo>
                    <a:pt x="544" y="15"/>
                  </a:lnTo>
                  <a:close/>
                  <a:moveTo>
                    <a:pt x="830" y="306"/>
                  </a:moveTo>
                  <a:lnTo>
                    <a:pt x="857" y="318"/>
                  </a:lnTo>
                  <a:lnTo>
                    <a:pt x="905" y="352"/>
                  </a:lnTo>
                  <a:lnTo>
                    <a:pt x="946" y="396"/>
                  </a:lnTo>
                  <a:lnTo>
                    <a:pt x="981" y="451"/>
                  </a:lnTo>
                  <a:lnTo>
                    <a:pt x="995" y="482"/>
                  </a:lnTo>
                  <a:lnTo>
                    <a:pt x="1022" y="548"/>
                  </a:lnTo>
                  <a:lnTo>
                    <a:pt x="685" y="548"/>
                  </a:lnTo>
                  <a:lnTo>
                    <a:pt x="347" y="548"/>
                  </a:lnTo>
                  <a:lnTo>
                    <a:pt x="365" y="490"/>
                  </a:lnTo>
                  <a:lnTo>
                    <a:pt x="373" y="465"/>
                  </a:lnTo>
                  <a:lnTo>
                    <a:pt x="407" y="410"/>
                  </a:lnTo>
                  <a:lnTo>
                    <a:pt x="452" y="360"/>
                  </a:lnTo>
                  <a:lnTo>
                    <a:pt x="505" y="319"/>
                  </a:lnTo>
                  <a:lnTo>
                    <a:pt x="531" y="306"/>
                  </a:lnTo>
                  <a:lnTo>
                    <a:pt x="560" y="295"/>
                  </a:lnTo>
                  <a:lnTo>
                    <a:pt x="637" y="283"/>
                  </a:lnTo>
                  <a:lnTo>
                    <a:pt x="723" y="283"/>
                  </a:lnTo>
                  <a:lnTo>
                    <a:pt x="801" y="295"/>
                  </a:lnTo>
                  <a:lnTo>
                    <a:pt x="830" y="3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D6895A4C-08FD-4763-B32E-890143118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9197" y="6005860"/>
              <a:ext cx="269776" cy="511731"/>
            </a:xfrm>
            <a:custGeom>
              <a:avLst/>
              <a:gdLst>
                <a:gd name="T0" fmla="*/ 567 w 961"/>
                <a:gd name="T1" fmla="*/ 7 h 1822"/>
                <a:gd name="T2" fmla="*/ 528 w 961"/>
                <a:gd name="T3" fmla="*/ 15 h 1822"/>
                <a:gd name="T4" fmla="*/ 460 w 961"/>
                <a:gd name="T5" fmla="*/ 37 h 1822"/>
                <a:gd name="T6" fmla="*/ 400 w 961"/>
                <a:gd name="T7" fmla="*/ 70 h 1822"/>
                <a:gd name="T8" fmla="*/ 343 w 961"/>
                <a:gd name="T9" fmla="*/ 117 h 1822"/>
                <a:gd name="T10" fmla="*/ 315 w 961"/>
                <a:gd name="T11" fmla="*/ 148 h 1822"/>
                <a:gd name="T12" fmla="*/ 290 w 961"/>
                <a:gd name="T13" fmla="*/ 178 h 1822"/>
                <a:gd name="T14" fmla="*/ 246 w 961"/>
                <a:gd name="T15" fmla="*/ 255 h 1822"/>
                <a:gd name="T16" fmla="*/ 215 w 961"/>
                <a:gd name="T17" fmla="*/ 341 h 1822"/>
                <a:gd name="T18" fmla="*/ 197 w 961"/>
                <a:gd name="T19" fmla="*/ 431 h 1822"/>
                <a:gd name="T20" fmla="*/ 196 w 961"/>
                <a:gd name="T21" fmla="*/ 474 h 1822"/>
                <a:gd name="T22" fmla="*/ 196 w 961"/>
                <a:gd name="T23" fmla="*/ 541 h 1822"/>
                <a:gd name="T24" fmla="*/ 98 w 961"/>
                <a:gd name="T25" fmla="*/ 541 h 1822"/>
                <a:gd name="T26" fmla="*/ 0 w 961"/>
                <a:gd name="T27" fmla="*/ 541 h 1822"/>
                <a:gd name="T28" fmla="*/ 0 w 961"/>
                <a:gd name="T29" fmla="*/ 683 h 1822"/>
                <a:gd name="T30" fmla="*/ 0 w 961"/>
                <a:gd name="T31" fmla="*/ 826 h 1822"/>
                <a:gd name="T32" fmla="*/ 98 w 961"/>
                <a:gd name="T33" fmla="*/ 826 h 1822"/>
                <a:gd name="T34" fmla="*/ 196 w 961"/>
                <a:gd name="T35" fmla="*/ 826 h 1822"/>
                <a:gd name="T36" fmla="*/ 196 w 961"/>
                <a:gd name="T37" fmla="*/ 1323 h 1822"/>
                <a:gd name="T38" fmla="*/ 196 w 961"/>
                <a:gd name="T39" fmla="*/ 1822 h 1822"/>
                <a:gd name="T40" fmla="*/ 374 w 961"/>
                <a:gd name="T41" fmla="*/ 1822 h 1822"/>
                <a:gd name="T42" fmla="*/ 551 w 961"/>
                <a:gd name="T43" fmla="*/ 1822 h 1822"/>
                <a:gd name="T44" fmla="*/ 551 w 961"/>
                <a:gd name="T45" fmla="*/ 1323 h 1822"/>
                <a:gd name="T46" fmla="*/ 551 w 961"/>
                <a:gd name="T47" fmla="*/ 826 h 1822"/>
                <a:gd name="T48" fmla="*/ 712 w 961"/>
                <a:gd name="T49" fmla="*/ 826 h 1822"/>
                <a:gd name="T50" fmla="*/ 872 w 961"/>
                <a:gd name="T51" fmla="*/ 826 h 1822"/>
                <a:gd name="T52" fmla="*/ 872 w 961"/>
                <a:gd name="T53" fmla="*/ 683 h 1822"/>
                <a:gd name="T54" fmla="*/ 872 w 961"/>
                <a:gd name="T55" fmla="*/ 541 h 1822"/>
                <a:gd name="T56" fmla="*/ 712 w 961"/>
                <a:gd name="T57" fmla="*/ 541 h 1822"/>
                <a:gd name="T58" fmla="*/ 551 w 961"/>
                <a:gd name="T59" fmla="*/ 541 h 1822"/>
                <a:gd name="T60" fmla="*/ 551 w 961"/>
                <a:gd name="T61" fmla="*/ 461 h 1822"/>
                <a:gd name="T62" fmla="*/ 553 w 961"/>
                <a:gd name="T63" fmla="*/ 438 h 1822"/>
                <a:gd name="T64" fmla="*/ 557 w 961"/>
                <a:gd name="T65" fmla="*/ 401 h 1822"/>
                <a:gd name="T66" fmla="*/ 567 w 961"/>
                <a:gd name="T67" fmla="*/ 372 h 1822"/>
                <a:gd name="T68" fmla="*/ 585 w 961"/>
                <a:gd name="T69" fmla="*/ 347 h 1822"/>
                <a:gd name="T70" fmla="*/ 596 w 961"/>
                <a:gd name="T71" fmla="*/ 335 h 1822"/>
                <a:gd name="T72" fmla="*/ 611 w 961"/>
                <a:gd name="T73" fmla="*/ 320 h 1822"/>
                <a:gd name="T74" fmla="*/ 637 w 961"/>
                <a:gd name="T75" fmla="*/ 303 h 1822"/>
                <a:gd name="T76" fmla="*/ 667 w 961"/>
                <a:gd name="T77" fmla="*/ 294 h 1822"/>
                <a:gd name="T78" fmla="*/ 707 w 961"/>
                <a:gd name="T79" fmla="*/ 293 h 1822"/>
                <a:gd name="T80" fmla="*/ 735 w 961"/>
                <a:gd name="T81" fmla="*/ 295 h 1822"/>
                <a:gd name="T82" fmla="*/ 774 w 961"/>
                <a:gd name="T83" fmla="*/ 299 h 1822"/>
                <a:gd name="T84" fmla="*/ 837 w 961"/>
                <a:gd name="T85" fmla="*/ 307 h 1822"/>
                <a:gd name="T86" fmla="*/ 850 w 961"/>
                <a:gd name="T87" fmla="*/ 311 h 1822"/>
                <a:gd name="T88" fmla="*/ 857 w 961"/>
                <a:gd name="T89" fmla="*/ 311 h 1822"/>
                <a:gd name="T90" fmla="*/ 872 w 961"/>
                <a:gd name="T91" fmla="*/ 300 h 1822"/>
                <a:gd name="T92" fmla="*/ 897 w 961"/>
                <a:gd name="T93" fmla="*/ 255 h 1822"/>
                <a:gd name="T94" fmla="*/ 919 w 961"/>
                <a:gd name="T95" fmla="*/ 203 h 1822"/>
                <a:gd name="T96" fmla="*/ 951 w 961"/>
                <a:gd name="T97" fmla="*/ 110 h 1822"/>
                <a:gd name="T98" fmla="*/ 961 w 961"/>
                <a:gd name="T99" fmla="*/ 73 h 1822"/>
                <a:gd name="T100" fmla="*/ 959 w 961"/>
                <a:gd name="T101" fmla="*/ 64 h 1822"/>
                <a:gd name="T102" fmla="*/ 937 w 961"/>
                <a:gd name="T103" fmla="*/ 47 h 1822"/>
                <a:gd name="T104" fmla="*/ 898 w 961"/>
                <a:gd name="T105" fmla="*/ 32 h 1822"/>
                <a:gd name="T106" fmla="*/ 846 w 961"/>
                <a:gd name="T107" fmla="*/ 18 h 1822"/>
                <a:gd name="T108" fmla="*/ 753 w 961"/>
                <a:gd name="T109" fmla="*/ 4 h 1822"/>
                <a:gd name="T110" fmla="*/ 655 w 961"/>
                <a:gd name="T111" fmla="*/ 0 h 1822"/>
                <a:gd name="T112" fmla="*/ 595 w 961"/>
                <a:gd name="T113" fmla="*/ 3 h 1822"/>
                <a:gd name="T114" fmla="*/ 567 w 961"/>
                <a:gd name="T115" fmla="*/ 7 h 1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61" h="1822">
                  <a:moveTo>
                    <a:pt x="567" y="7"/>
                  </a:moveTo>
                  <a:lnTo>
                    <a:pt x="528" y="15"/>
                  </a:lnTo>
                  <a:lnTo>
                    <a:pt x="460" y="37"/>
                  </a:lnTo>
                  <a:lnTo>
                    <a:pt x="400" y="70"/>
                  </a:lnTo>
                  <a:lnTo>
                    <a:pt x="343" y="117"/>
                  </a:lnTo>
                  <a:lnTo>
                    <a:pt x="315" y="148"/>
                  </a:lnTo>
                  <a:lnTo>
                    <a:pt x="290" y="178"/>
                  </a:lnTo>
                  <a:lnTo>
                    <a:pt x="246" y="255"/>
                  </a:lnTo>
                  <a:lnTo>
                    <a:pt x="215" y="341"/>
                  </a:lnTo>
                  <a:lnTo>
                    <a:pt x="197" y="431"/>
                  </a:lnTo>
                  <a:lnTo>
                    <a:pt x="196" y="474"/>
                  </a:lnTo>
                  <a:lnTo>
                    <a:pt x="196" y="541"/>
                  </a:lnTo>
                  <a:lnTo>
                    <a:pt x="98" y="541"/>
                  </a:lnTo>
                  <a:lnTo>
                    <a:pt x="0" y="541"/>
                  </a:lnTo>
                  <a:lnTo>
                    <a:pt x="0" y="683"/>
                  </a:lnTo>
                  <a:lnTo>
                    <a:pt x="0" y="826"/>
                  </a:lnTo>
                  <a:lnTo>
                    <a:pt x="98" y="826"/>
                  </a:lnTo>
                  <a:lnTo>
                    <a:pt x="196" y="826"/>
                  </a:lnTo>
                  <a:lnTo>
                    <a:pt x="196" y="1323"/>
                  </a:lnTo>
                  <a:lnTo>
                    <a:pt x="196" y="1822"/>
                  </a:lnTo>
                  <a:lnTo>
                    <a:pt x="374" y="1822"/>
                  </a:lnTo>
                  <a:lnTo>
                    <a:pt x="551" y="1822"/>
                  </a:lnTo>
                  <a:lnTo>
                    <a:pt x="551" y="1323"/>
                  </a:lnTo>
                  <a:lnTo>
                    <a:pt x="551" y="826"/>
                  </a:lnTo>
                  <a:lnTo>
                    <a:pt x="712" y="826"/>
                  </a:lnTo>
                  <a:lnTo>
                    <a:pt x="872" y="826"/>
                  </a:lnTo>
                  <a:lnTo>
                    <a:pt x="872" y="683"/>
                  </a:lnTo>
                  <a:lnTo>
                    <a:pt x="872" y="541"/>
                  </a:lnTo>
                  <a:lnTo>
                    <a:pt x="712" y="541"/>
                  </a:lnTo>
                  <a:lnTo>
                    <a:pt x="551" y="541"/>
                  </a:lnTo>
                  <a:lnTo>
                    <a:pt x="551" y="461"/>
                  </a:lnTo>
                  <a:lnTo>
                    <a:pt x="553" y="438"/>
                  </a:lnTo>
                  <a:lnTo>
                    <a:pt x="557" y="401"/>
                  </a:lnTo>
                  <a:lnTo>
                    <a:pt x="567" y="372"/>
                  </a:lnTo>
                  <a:lnTo>
                    <a:pt x="585" y="347"/>
                  </a:lnTo>
                  <a:lnTo>
                    <a:pt x="596" y="335"/>
                  </a:lnTo>
                  <a:lnTo>
                    <a:pt x="611" y="320"/>
                  </a:lnTo>
                  <a:lnTo>
                    <a:pt x="637" y="303"/>
                  </a:lnTo>
                  <a:lnTo>
                    <a:pt x="667" y="294"/>
                  </a:lnTo>
                  <a:lnTo>
                    <a:pt x="707" y="293"/>
                  </a:lnTo>
                  <a:lnTo>
                    <a:pt x="735" y="295"/>
                  </a:lnTo>
                  <a:lnTo>
                    <a:pt x="774" y="299"/>
                  </a:lnTo>
                  <a:lnTo>
                    <a:pt x="837" y="307"/>
                  </a:lnTo>
                  <a:lnTo>
                    <a:pt x="850" y="311"/>
                  </a:lnTo>
                  <a:lnTo>
                    <a:pt x="857" y="311"/>
                  </a:lnTo>
                  <a:lnTo>
                    <a:pt x="872" y="300"/>
                  </a:lnTo>
                  <a:lnTo>
                    <a:pt x="897" y="255"/>
                  </a:lnTo>
                  <a:lnTo>
                    <a:pt x="919" y="203"/>
                  </a:lnTo>
                  <a:lnTo>
                    <a:pt x="951" y="110"/>
                  </a:lnTo>
                  <a:lnTo>
                    <a:pt x="961" y="73"/>
                  </a:lnTo>
                  <a:lnTo>
                    <a:pt x="959" y="64"/>
                  </a:lnTo>
                  <a:lnTo>
                    <a:pt x="937" y="47"/>
                  </a:lnTo>
                  <a:lnTo>
                    <a:pt x="898" y="32"/>
                  </a:lnTo>
                  <a:lnTo>
                    <a:pt x="846" y="18"/>
                  </a:lnTo>
                  <a:lnTo>
                    <a:pt x="753" y="4"/>
                  </a:lnTo>
                  <a:lnTo>
                    <a:pt x="655" y="0"/>
                  </a:lnTo>
                  <a:lnTo>
                    <a:pt x="595" y="3"/>
                  </a:lnTo>
                  <a:lnTo>
                    <a:pt x="56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341E1860-A763-4BC3-9E1B-DB05D74AD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915" y="6005860"/>
              <a:ext cx="269776" cy="511731"/>
            </a:xfrm>
            <a:custGeom>
              <a:avLst/>
              <a:gdLst>
                <a:gd name="T0" fmla="*/ 564 w 961"/>
                <a:gd name="T1" fmla="*/ 8 h 1823"/>
                <a:gd name="T2" fmla="*/ 524 w 961"/>
                <a:gd name="T3" fmla="*/ 17 h 1823"/>
                <a:gd name="T4" fmla="*/ 448 w 961"/>
                <a:gd name="T5" fmla="*/ 44 h 1823"/>
                <a:gd name="T6" fmla="*/ 380 w 961"/>
                <a:gd name="T7" fmla="*/ 84 h 1823"/>
                <a:gd name="T8" fmla="*/ 322 w 961"/>
                <a:gd name="T9" fmla="*/ 133 h 1823"/>
                <a:gd name="T10" fmla="*/ 274 w 961"/>
                <a:gd name="T11" fmla="*/ 194 h 1823"/>
                <a:gd name="T12" fmla="*/ 236 w 961"/>
                <a:gd name="T13" fmla="*/ 262 h 1823"/>
                <a:gd name="T14" fmla="*/ 211 w 961"/>
                <a:gd name="T15" fmla="*/ 338 h 1823"/>
                <a:gd name="T16" fmla="*/ 197 w 961"/>
                <a:gd name="T17" fmla="*/ 421 h 1823"/>
                <a:gd name="T18" fmla="*/ 196 w 961"/>
                <a:gd name="T19" fmla="*/ 465 h 1823"/>
                <a:gd name="T20" fmla="*/ 196 w 961"/>
                <a:gd name="T21" fmla="*/ 542 h 1823"/>
                <a:gd name="T22" fmla="*/ 99 w 961"/>
                <a:gd name="T23" fmla="*/ 542 h 1823"/>
                <a:gd name="T24" fmla="*/ 0 w 961"/>
                <a:gd name="T25" fmla="*/ 542 h 1823"/>
                <a:gd name="T26" fmla="*/ 0 w 961"/>
                <a:gd name="T27" fmla="*/ 684 h 1823"/>
                <a:gd name="T28" fmla="*/ 0 w 961"/>
                <a:gd name="T29" fmla="*/ 827 h 1823"/>
                <a:gd name="T30" fmla="*/ 99 w 961"/>
                <a:gd name="T31" fmla="*/ 827 h 1823"/>
                <a:gd name="T32" fmla="*/ 196 w 961"/>
                <a:gd name="T33" fmla="*/ 827 h 1823"/>
                <a:gd name="T34" fmla="*/ 196 w 961"/>
                <a:gd name="T35" fmla="*/ 1324 h 1823"/>
                <a:gd name="T36" fmla="*/ 196 w 961"/>
                <a:gd name="T37" fmla="*/ 1823 h 1823"/>
                <a:gd name="T38" fmla="*/ 374 w 961"/>
                <a:gd name="T39" fmla="*/ 1823 h 1823"/>
                <a:gd name="T40" fmla="*/ 552 w 961"/>
                <a:gd name="T41" fmla="*/ 1823 h 1823"/>
                <a:gd name="T42" fmla="*/ 552 w 961"/>
                <a:gd name="T43" fmla="*/ 1324 h 1823"/>
                <a:gd name="T44" fmla="*/ 552 w 961"/>
                <a:gd name="T45" fmla="*/ 827 h 1823"/>
                <a:gd name="T46" fmla="*/ 713 w 961"/>
                <a:gd name="T47" fmla="*/ 827 h 1823"/>
                <a:gd name="T48" fmla="*/ 873 w 961"/>
                <a:gd name="T49" fmla="*/ 827 h 1823"/>
                <a:gd name="T50" fmla="*/ 873 w 961"/>
                <a:gd name="T51" fmla="*/ 684 h 1823"/>
                <a:gd name="T52" fmla="*/ 873 w 961"/>
                <a:gd name="T53" fmla="*/ 542 h 1823"/>
                <a:gd name="T54" fmla="*/ 703 w 961"/>
                <a:gd name="T55" fmla="*/ 542 h 1823"/>
                <a:gd name="T56" fmla="*/ 608 w 961"/>
                <a:gd name="T57" fmla="*/ 542 h 1823"/>
                <a:gd name="T58" fmla="*/ 547 w 961"/>
                <a:gd name="T59" fmla="*/ 532 h 1823"/>
                <a:gd name="T60" fmla="*/ 535 w 961"/>
                <a:gd name="T61" fmla="*/ 519 h 1823"/>
                <a:gd name="T62" fmla="*/ 534 w 961"/>
                <a:gd name="T63" fmla="*/ 510 h 1823"/>
                <a:gd name="T64" fmla="*/ 535 w 961"/>
                <a:gd name="T65" fmla="*/ 484 h 1823"/>
                <a:gd name="T66" fmla="*/ 548 w 961"/>
                <a:gd name="T67" fmla="*/ 428 h 1823"/>
                <a:gd name="T68" fmla="*/ 569 w 961"/>
                <a:gd name="T69" fmla="*/ 373 h 1823"/>
                <a:gd name="T70" fmla="*/ 596 w 961"/>
                <a:gd name="T71" fmla="*/ 332 h 1823"/>
                <a:gd name="T72" fmla="*/ 611 w 961"/>
                <a:gd name="T73" fmla="*/ 320 h 1823"/>
                <a:gd name="T74" fmla="*/ 629 w 961"/>
                <a:gd name="T75" fmla="*/ 309 h 1823"/>
                <a:gd name="T76" fmla="*/ 688 w 961"/>
                <a:gd name="T77" fmla="*/ 296 h 1823"/>
                <a:gd name="T78" fmla="*/ 755 w 961"/>
                <a:gd name="T79" fmla="*/ 293 h 1823"/>
                <a:gd name="T80" fmla="*/ 815 w 961"/>
                <a:gd name="T81" fmla="*/ 302 h 1823"/>
                <a:gd name="T82" fmla="*/ 836 w 961"/>
                <a:gd name="T83" fmla="*/ 310 h 1823"/>
                <a:gd name="T84" fmla="*/ 847 w 961"/>
                <a:gd name="T85" fmla="*/ 316 h 1823"/>
                <a:gd name="T86" fmla="*/ 863 w 961"/>
                <a:gd name="T87" fmla="*/ 312 h 1823"/>
                <a:gd name="T88" fmla="*/ 879 w 961"/>
                <a:gd name="T89" fmla="*/ 290 h 1823"/>
                <a:gd name="T90" fmla="*/ 900 w 961"/>
                <a:gd name="T91" fmla="*/ 241 h 1823"/>
                <a:gd name="T92" fmla="*/ 915 w 961"/>
                <a:gd name="T93" fmla="*/ 202 h 1823"/>
                <a:gd name="T94" fmla="*/ 951 w 961"/>
                <a:gd name="T95" fmla="*/ 104 h 1823"/>
                <a:gd name="T96" fmla="*/ 961 w 961"/>
                <a:gd name="T97" fmla="*/ 69 h 1823"/>
                <a:gd name="T98" fmla="*/ 958 w 961"/>
                <a:gd name="T99" fmla="*/ 64 h 1823"/>
                <a:gd name="T100" fmla="*/ 926 w 961"/>
                <a:gd name="T101" fmla="*/ 46 h 1823"/>
                <a:gd name="T102" fmla="*/ 905 w 961"/>
                <a:gd name="T103" fmla="*/ 35 h 1823"/>
                <a:gd name="T104" fmla="*/ 872 w 961"/>
                <a:gd name="T105" fmla="*/ 23 h 1823"/>
                <a:gd name="T106" fmla="*/ 789 w 961"/>
                <a:gd name="T107" fmla="*/ 7 h 1823"/>
                <a:gd name="T108" fmla="*/ 697 w 961"/>
                <a:gd name="T109" fmla="*/ 0 h 1823"/>
                <a:gd name="T110" fmla="*/ 605 w 961"/>
                <a:gd name="T111" fmla="*/ 3 h 1823"/>
                <a:gd name="T112" fmla="*/ 564 w 961"/>
                <a:gd name="T113" fmla="*/ 8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1" h="1823">
                  <a:moveTo>
                    <a:pt x="564" y="8"/>
                  </a:moveTo>
                  <a:lnTo>
                    <a:pt x="524" y="17"/>
                  </a:lnTo>
                  <a:lnTo>
                    <a:pt x="448" y="44"/>
                  </a:lnTo>
                  <a:lnTo>
                    <a:pt x="380" y="84"/>
                  </a:lnTo>
                  <a:lnTo>
                    <a:pt x="322" y="133"/>
                  </a:lnTo>
                  <a:lnTo>
                    <a:pt x="274" y="194"/>
                  </a:lnTo>
                  <a:lnTo>
                    <a:pt x="236" y="262"/>
                  </a:lnTo>
                  <a:lnTo>
                    <a:pt x="211" y="338"/>
                  </a:lnTo>
                  <a:lnTo>
                    <a:pt x="197" y="421"/>
                  </a:lnTo>
                  <a:lnTo>
                    <a:pt x="196" y="465"/>
                  </a:lnTo>
                  <a:lnTo>
                    <a:pt x="196" y="542"/>
                  </a:lnTo>
                  <a:lnTo>
                    <a:pt x="99" y="542"/>
                  </a:lnTo>
                  <a:lnTo>
                    <a:pt x="0" y="542"/>
                  </a:lnTo>
                  <a:lnTo>
                    <a:pt x="0" y="684"/>
                  </a:lnTo>
                  <a:lnTo>
                    <a:pt x="0" y="827"/>
                  </a:lnTo>
                  <a:lnTo>
                    <a:pt x="99" y="827"/>
                  </a:lnTo>
                  <a:lnTo>
                    <a:pt x="196" y="827"/>
                  </a:lnTo>
                  <a:lnTo>
                    <a:pt x="196" y="1324"/>
                  </a:lnTo>
                  <a:lnTo>
                    <a:pt x="196" y="1823"/>
                  </a:lnTo>
                  <a:lnTo>
                    <a:pt x="374" y="1823"/>
                  </a:lnTo>
                  <a:lnTo>
                    <a:pt x="552" y="1823"/>
                  </a:lnTo>
                  <a:lnTo>
                    <a:pt x="552" y="1324"/>
                  </a:lnTo>
                  <a:lnTo>
                    <a:pt x="552" y="827"/>
                  </a:lnTo>
                  <a:lnTo>
                    <a:pt x="713" y="827"/>
                  </a:lnTo>
                  <a:lnTo>
                    <a:pt x="873" y="827"/>
                  </a:lnTo>
                  <a:lnTo>
                    <a:pt x="873" y="684"/>
                  </a:lnTo>
                  <a:lnTo>
                    <a:pt x="873" y="542"/>
                  </a:lnTo>
                  <a:lnTo>
                    <a:pt x="703" y="542"/>
                  </a:lnTo>
                  <a:lnTo>
                    <a:pt x="608" y="542"/>
                  </a:lnTo>
                  <a:lnTo>
                    <a:pt x="547" y="532"/>
                  </a:lnTo>
                  <a:lnTo>
                    <a:pt x="535" y="519"/>
                  </a:lnTo>
                  <a:lnTo>
                    <a:pt x="534" y="510"/>
                  </a:lnTo>
                  <a:lnTo>
                    <a:pt x="535" y="484"/>
                  </a:lnTo>
                  <a:lnTo>
                    <a:pt x="548" y="428"/>
                  </a:lnTo>
                  <a:lnTo>
                    <a:pt x="569" y="373"/>
                  </a:lnTo>
                  <a:lnTo>
                    <a:pt x="596" y="332"/>
                  </a:lnTo>
                  <a:lnTo>
                    <a:pt x="611" y="320"/>
                  </a:lnTo>
                  <a:lnTo>
                    <a:pt x="629" y="309"/>
                  </a:lnTo>
                  <a:lnTo>
                    <a:pt x="688" y="296"/>
                  </a:lnTo>
                  <a:lnTo>
                    <a:pt x="755" y="293"/>
                  </a:lnTo>
                  <a:lnTo>
                    <a:pt x="815" y="302"/>
                  </a:lnTo>
                  <a:lnTo>
                    <a:pt x="836" y="310"/>
                  </a:lnTo>
                  <a:lnTo>
                    <a:pt x="847" y="316"/>
                  </a:lnTo>
                  <a:lnTo>
                    <a:pt x="863" y="312"/>
                  </a:lnTo>
                  <a:lnTo>
                    <a:pt x="879" y="290"/>
                  </a:lnTo>
                  <a:lnTo>
                    <a:pt x="900" y="241"/>
                  </a:lnTo>
                  <a:lnTo>
                    <a:pt x="915" y="202"/>
                  </a:lnTo>
                  <a:lnTo>
                    <a:pt x="951" y="104"/>
                  </a:lnTo>
                  <a:lnTo>
                    <a:pt x="961" y="69"/>
                  </a:lnTo>
                  <a:lnTo>
                    <a:pt x="958" y="64"/>
                  </a:lnTo>
                  <a:lnTo>
                    <a:pt x="926" y="46"/>
                  </a:lnTo>
                  <a:lnTo>
                    <a:pt x="905" y="35"/>
                  </a:lnTo>
                  <a:lnTo>
                    <a:pt x="872" y="23"/>
                  </a:lnTo>
                  <a:lnTo>
                    <a:pt x="789" y="7"/>
                  </a:lnTo>
                  <a:lnTo>
                    <a:pt x="697" y="0"/>
                  </a:lnTo>
                  <a:lnTo>
                    <a:pt x="605" y="3"/>
                  </a:lnTo>
                  <a:lnTo>
                    <a:pt x="56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F813709D-A5AF-4E49-89C7-61271A4F9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9818" y="6068245"/>
              <a:ext cx="269776" cy="451875"/>
            </a:xfrm>
            <a:custGeom>
              <a:avLst/>
              <a:gdLst>
                <a:gd name="T0" fmla="*/ 196 w 961"/>
                <a:gd name="T1" fmla="*/ 160 h 1608"/>
                <a:gd name="T2" fmla="*/ 196 w 961"/>
                <a:gd name="T3" fmla="*/ 320 h 1608"/>
                <a:gd name="T4" fmla="*/ 98 w 961"/>
                <a:gd name="T5" fmla="*/ 320 h 1608"/>
                <a:gd name="T6" fmla="*/ 0 w 961"/>
                <a:gd name="T7" fmla="*/ 320 h 1608"/>
                <a:gd name="T8" fmla="*/ 0 w 961"/>
                <a:gd name="T9" fmla="*/ 462 h 1608"/>
                <a:gd name="T10" fmla="*/ 0 w 961"/>
                <a:gd name="T11" fmla="*/ 605 h 1608"/>
                <a:gd name="T12" fmla="*/ 98 w 961"/>
                <a:gd name="T13" fmla="*/ 605 h 1608"/>
                <a:gd name="T14" fmla="*/ 196 w 961"/>
                <a:gd name="T15" fmla="*/ 605 h 1608"/>
                <a:gd name="T16" fmla="*/ 196 w 961"/>
                <a:gd name="T17" fmla="*/ 932 h 1608"/>
                <a:gd name="T18" fmla="*/ 196 w 961"/>
                <a:gd name="T19" fmla="*/ 1053 h 1608"/>
                <a:gd name="T20" fmla="*/ 203 w 961"/>
                <a:gd name="T21" fmla="*/ 1225 h 1608"/>
                <a:gd name="T22" fmla="*/ 217 w 961"/>
                <a:gd name="T23" fmla="*/ 1313 h 1608"/>
                <a:gd name="T24" fmla="*/ 231 w 961"/>
                <a:gd name="T25" fmla="*/ 1360 h 1608"/>
                <a:gd name="T26" fmla="*/ 250 w 961"/>
                <a:gd name="T27" fmla="*/ 1400 h 1608"/>
                <a:gd name="T28" fmla="*/ 274 w 961"/>
                <a:gd name="T29" fmla="*/ 1439 h 1608"/>
                <a:gd name="T30" fmla="*/ 289 w 961"/>
                <a:gd name="T31" fmla="*/ 1459 h 1608"/>
                <a:gd name="T32" fmla="*/ 302 w 961"/>
                <a:gd name="T33" fmla="*/ 1475 h 1608"/>
                <a:gd name="T34" fmla="*/ 333 w 961"/>
                <a:gd name="T35" fmla="*/ 1506 h 1608"/>
                <a:gd name="T36" fmla="*/ 371 w 961"/>
                <a:gd name="T37" fmla="*/ 1534 h 1608"/>
                <a:gd name="T38" fmla="*/ 414 w 961"/>
                <a:gd name="T39" fmla="*/ 1557 h 1608"/>
                <a:gd name="T40" fmla="*/ 462 w 961"/>
                <a:gd name="T41" fmla="*/ 1576 h 1608"/>
                <a:gd name="T42" fmla="*/ 513 w 961"/>
                <a:gd name="T43" fmla="*/ 1591 h 1608"/>
                <a:gd name="T44" fmla="*/ 568 w 961"/>
                <a:gd name="T45" fmla="*/ 1602 h 1608"/>
                <a:gd name="T46" fmla="*/ 627 w 961"/>
                <a:gd name="T47" fmla="*/ 1607 h 1608"/>
                <a:gd name="T48" fmla="*/ 657 w 961"/>
                <a:gd name="T49" fmla="*/ 1608 h 1608"/>
                <a:gd name="T50" fmla="*/ 707 w 961"/>
                <a:gd name="T51" fmla="*/ 1607 h 1608"/>
                <a:gd name="T52" fmla="*/ 811 w 961"/>
                <a:gd name="T53" fmla="*/ 1593 h 1608"/>
                <a:gd name="T54" fmla="*/ 901 w 961"/>
                <a:gd name="T55" fmla="*/ 1571 h 1608"/>
                <a:gd name="T56" fmla="*/ 944 w 961"/>
                <a:gd name="T57" fmla="*/ 1551 h 1608"/>
                <a:gd name="T58" fmla="*/ 959 w 961"/>
                <a:gd name="T59" fmla="*/ 1537 h 1608"/>
                <a:gd name="T60" fmla="*/ 961 w 961"/>
                <a:gd name="T61" fmla="*/ 1529 h 1608"/>
                <a:gd name="T62" fmla="*/ 951 w 961"/>
                <a:gd name="T63" fmla="*/ 1494 h 1608"/>
                <a:gd name="T64" fmla="*/ 919 w 961"/>
                <a:gd name="T65" fmla="*/ 1403 h 1608"/>
                <a:gd name="T66" fmla="*/ 906 w 961"/>
                <a:gd name="T67" fmla="*/ 1372 h 1608"/>
                <a:gd name="T68" fmla="*/ 887 w 961"/>
                <a:gd name="T69" fmla="*/ 1329 h 1608"/>
                <a:gd name="T70" fmla="*/ 869 w 961"/>
                <a:gd name="T71" fmla="*/ 1304 h 1608"/>
                <a:gd name="T72" fmla="*/ 851 w 961"/>
                <a:gd name="T73" fmla="*/ 1296 h 1608"/>
                <a:gd name="T74" fmla="*/ 842 w 961"/>
                <a:gd name="T75" fmla="*/ 1297 h 1608"/>
                <a:gd name="T76" fmla="*/ 797 w 961"/>
                <a:gd name="T77" fmla="*/ 1301 h 1608"/>
                <a:gd name="T78" fmla="*/ 724 w 961"/>
                <a:gd name="T79" fmla="*/ 1305 h 1608"/>
                <a:gd name="T80" fmla="*/ 698 w 961"/>
                <a:gd name="T81" fmla="*/ 1306 h 1608"/>
                <a:gd name="T82" fmla="*/ 660 w 961"/>
                <a:gd name="T83" fmla="*/ 1303 h 1608"/>
                <a:gd name="T84" fmla="*/ 633 w 961"/>
                <a:gd name="T85" fmla="*/ 1292 h 1608"/>
                <a:gd name="T86" fmla="*/ 608 w 961"/>
                <a:gd name="T87" fmla="*/ 1272 h 1608"/>
                <a:gd name="T88" fmla="*/ 594 w 961"/>
                <a:gd name="T89" fmla="*/ 1257 h 1608"/>
                <a:gd name="T90" fmla="*/ 580 w 961"/>
                <a:gd name="T91" fmla="*/ 1241 h 1608"/>
                <a:gd name="T92" fmla="*/ 562 w 961"/>
                <a:gd name="T93" fmla="*/ 1204 h 1608"/>
                <a:gd name="T94" fmla="*/ 555 w 961"/>
                <a:gd name="T95" fmla="*/ 1135 h 1608"/>
                <a:gd name="T96" fmla="*/ 551 w 961"/>
                <a:gd name="T97" fmla="*/ 1006 h 1608"/>
                <a:gd name="T98" fmla="*/ 551 w 961"/>
                <a:gd name="T99" fmla="*/ 905 h 1608"/>
                <a:gd name="T100" fmla="*/ 551 w 961"/>
                <a:gd name="T101" fmla="*/ 605 h 1608"/>
                <a:gd name="T102" fmla="*/ 712 w 961"/>
                <a:gd name="T103" fmla="*/ 605 h 1608"/>
                <a:gd name="T104" fmla="*/ 872 w 961"/>
                <a:gd name="T105" fmla="*/ 605 h 1608"/>
                <a:gd name="T106" fmla="*/ 872 w 961"/>
                <a:gd name="T107" fmla="*/ 462 h 1608"/>
                <a:gd name="T108" fmla="*/ 872 w 961"/>
                <a:gd name="T109" fmla="*/ 320 h 1608"/>
                <a:gd name="T110" fmla="*/ 712 w 961"/>
                <a:gd name="T111" fmla="*/ 320 h 1608"/>
                <a:gd name="T112" fmla="*/ 551 w 961"/>
                <a:gd name="T113" fmla="*/ 320 h 1608"/>
                <a:gd name="T114" fmla="*/ 551 w 961"/>
                <a:gd name="T115" fmla="*/ 160 h 1608"/>
                <a:gd name="T116" fmla="*/ 551 w 961"/>
                <a:gd name="T117" fmla="*/ 0 h 1608"/>
                <a:gd name="T118" fmla="*/ 374 w 961"/>
                <a:gd name="T119" fmla="*/ 0 h 1608"/>
                <a:gd name="T120" fmla="*/ 196 w 961"/>
                <a:gd name="T121" fmla="*/ 0 h 1608"/>
                <a:gd name="T122" fmla="*/ 196 w 961"/>
                <a:gd name="T123" fmla="*/ 160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1" h="1608">
                  <a:moveTo>
                    <a:pt x="196" y="160"/>
                  </a:moveTo>
                  <a:lnTo>
                    <a:pt x="196" y="320"/>
                  </a:lnTo>
                  <a:lnTo>
                    <a:pt x="98" y="320"/>
                  </a:lnTo>
                  <a:lnTo>
                    <a:pt x="0" y="320"/>
                  </a:lnTo>
                  <a:lnTo>
                    <a:pt x="0" y="462"/>
                  </a:lnTo>
                  <a:lnTo>
                    <a:pt x="0" y="605"/>
                  </a:lnTo>
                  <a:lnTo>
                    <a:pt x="98" y="605"/>
                  </a:lnTo>
                  <a:lnTo>
                    <a:pt x="196" y="605"/>
                  </a:lnTo>
                  <a:lnTo>
                    <a:pt x="196" y="932"/>
                  </a:lnTo>
                  <a:lnTo>
                    <a:pt x="196" y="1053"/>
                  </a:lnTo>
                  <a:lnTo>
                    <a:pt x="203" y="1225"/>
                  </a:lnTo>
                  <a:lnTo>
                    <a:pt x="217" y="1313"/>
                  </a:lnTo>
                  <a:lnTo>
                    <a:pt x="231" y="1360"/>
                  </a:lnTo>
                  <a:lnTo>
                    <a:pt x="250" y="1400"/>
                  </a:lnTo>
                  <a:lnTo>
                    <a:pt x="274" y="1439"/>
                  </a:lnTo>
                  <a:lnTo>
                    <a:pt x="289" y="1459"/>
                  </a:lnTo>
                  <a:lnTo>
                    <a:pt x="302" y="1475"/>
                  </a:lnTo>
                  <a:lnTo>
                    <a:pt x="333" y="1506"/>
                  </a:lnTo>
                  <a:lnTo>
                    <a:pt x="371" y="1534"/>
                  </a:lnTo>
                  <a:lnTo>
                    <a:pt x="414" y="1557"/>
                  </a:lnTo>
                  <a:lnTo>
                    <a:pt x="462" y="1576"/>
                  </a:lnTo>
                  <a:lnTo>
                    <a:pt x="513" y="1591"/>
                  </a:lnTo>
                  <a:lnTo>
                    <a:pt x="568" y="1602"/>
                  </a:lnTo>
                  <a:lnTo>
                    <a:pt x="627" y="1607"/>
                  </a:lnTo>
                  <a:lnTo>
                    <a:pt x="657" y="1608"/>
                  </a:lnTo>
                  <a:lnTo>
                    <a:pt x="707" y="1607"/>
                  </a:lnTo>
                  <a:lnTo>
                    <a:pt x="811" y="1593"/>
                  </a:lnTo>
                  <a:lnTo>
                    <a:pt x="901" y="1571"/>
                  </a:lnTo>
                  <a:lnTo>
                    <a:pt x="944" y="1551"/>
                  </a:lnTo>
                  <a:lnTo>
                    <a:pt x="959" y="1537"/>
                  </a:lnTo>
                  <a:lnTo>
                    <a:pt x="961" y="1529"/>
                  </a:lnTo>
                  <a:lnTo>
                    <a:pt x="951" y="1494"/>
                  </a:lnTo>
                  <a:lnTo>
                    <a:pt x="919" y="1403"/>
                  </a:lnTo>
                  <a:lnTo>
                    <a:pt x="906" y="1372"/>
                  </a:lnTo>
                  <a:lnTo>
                    <a:pt x="887" y="1329"/>
                  </a:lnTo>
                  <a:lnTo>
                    <a:pt x="869" y="1304"/>
                  </a:lnTo>
                  <a:lnTo>
                    <a:pt x="851" y="1296"/>
                  </a:lnTo>
                  <a:lnTo>
                    <a:pt x="842" y="1297"/>
                  </a:lnTo>
                  <a:lnTo>
                    <a:pt x="797" y="1301"/>
                  </a:lnTo>
                  <a:lnTo>
                    <a:pt x="724" y="1305"/>
                  </a:lnTo>
                  <a:lnTo>
                    <a:pt x="698" y="1306"/>
                  </a:lnTo>
                  <a:lnTo>
                    <a:pt x="660" y="1303"/>
                  </a:lnTo>
                  <a:lnTo>
                    <a:pt x="633" y="1292"/>
                  </a:lnTo>
                  <a:lnTo>
                    <a:pt x="608" y="1272"/>
                  </a:lnTo>
                  <a:lnTo>
                    <a:pt x="594" y="1257"/>
                  </a:lnTo>
                  <a:lnTo>
                    <a:pt x="580" y="1241"/>
                  </a:lnTo>
                  <a:lnTo>
                    <a:pt x="562" y="1204"/>
                  </a:lnTo>
                  <a:lnTo>
                    <a:pt x="555" y="1135"/>
                  </a:lnTo>
                  <a:lnTo>
                    <a:pt x="551" y="1006"/>
                  </a:lnTo>
                  <a:lnTo>
                    <a:pt x="551" y="905"/>
                  </a:lnTo>
                  <a:lnTo>
                    <a:pt x="551" y="605"/>
                  </a:lnTo>
                  <a:lnTo>
                    <a:pt x="712" y="605"/>
                  </a:lnTo>
                  <a:lnTo>
                    <a:pt x="872" y="605"/>
                  </a:lnTo>
                  <a:lnTo>
                    <a:pt x="872" y="462"/>
                  </a:lnTo>
                  <a:lnTo>
                    <a:pt x="872" y="320"/>
                  </a:lnTo>
                  <a:lnTo>
                    <a:pt x="712" y="320"/>
                  </a:lnTo>
                  <a:lnTo>
                    <a:pt x="551" y="320"/>
                  </a:lnTo>
                  <a:lnTo>
                    <a:pt x="551" y="160"/>
                  </a:lnTo>
                  <a:lnTo>
                    <a:pt x="551" y="0"/>
                  </a:lnTo>
                  <a:lnTo>
                    <a:pt x="374" y="0"/>
                  </a:lnTo>
                  <a:lnTo>
                    <a:pt x="196" y="0"/>
                  </a:lnTo>
                  <a:lnTo>
                    <a:pt x="196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8" name="Freeform 15">
              <a:extLst>
                <a:ext uri="{FF2B5EF4-FFF2-40B4-BE49-F238E27FC236}">
                  <a16:creationId xmlns:a16="http://schemas.microsoft.com/office/drawing/2014/main" id="{10A79D8C-C1BA-41CC-9204-7280B1659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322" y="6144963"/>
              <a:ext cx="357453" cy="375157"/>
            </a:xfrm>
            <a:custGeom>
              <a:avLst/>
              <a:gdLst>
                <a:gd name="T0" fmla="*/ 518 w 1272"/>
                <a:gd name="T1" fmla="*/ 20 h 1335"/>
                <a:gd name="T2" fmla="*/ 364 w 1272"/>
                <a:gd name="T3" fmla="*/ 75 h 1335"/>
                <a:gd name="T4" fmla="*/ 230 w 1272"/>
                <a:gd name="T5" fmla="*/ 162 h 1335"/>
                <a:gd name="T6" fmla="*/ 120 w 1272"/>
                <a:gd name="T7" fmla="*/ 278 h 1335"/>
                <a:gd name="T8" fmla="*/ 57 w 1272"/>
                <a:gd name="T9" fmla="*/ 382 h 1335"/>
                <a:gd name="T10" fmla="*/ 16 w 1272"/>
                <a:gd name="T11" fmla="*/ 479 h 1335"/>
                <a:gd name="T12" fmla="*/ 0 w 1272"/>
                <a:gd name="T13" fmla="*/ 615 h 1335"/>
                <a:gd name="T14" fmla="*/ 0 w 1272"/>
                <a:gd name="T15" fmla="*/ 723 h 1335"/>
                <a:gd name="T16" fmla="*/ 16 w 1272"/>
                <a:gd name="T17" fmla="*/ 858 h 1335"/>
                <a:gd name="T18" fmla="*/ 57 w 1272"/>
                <a:gd name="T19" fmla="*/ 955 h 1335"/>
                <a:gd name="T20" fmla="*/ 122 w 1272"/>
                <a:gd name="T21" fmla="*/ 1063 h 1335"/>
                <a:gd name="T22" fmla="*/ 234 w 1272"/>
                <a:gd name="T23" fmla="*/ 1181 h 1335"/>
                <a:gd name="T24" fmla="*/ 374 w 1272"/>
                <a:gd name="T25" fmla="*/ 1266 h 1335"/>
                <a:gd name="T26" fmla="*/ 542 w 1272"/>
                <a:gd name="T27" fmla="*/ 1318 h 1335"/>
                <a:gd name="T28" fmla="*/ 640 w 1272"/>
                <a:gd name="T29" fmla="*/ 1333 h 1335"/>
                <a:gd name="T30" fmla="*/ 844 w 1272"/>
                <a:gd name="T31" fmla="*/ 1325 h 1335"/>
                <a:gd name="T32" fmla="*/ 1029 w 1272"/>
                <a:gd name="T33" fmla="*/ 1267 h 1335"/>
                <a:gd name="T34" fmla="*/ 1176 w 1272"/>
                <a:gd name="T35" fmla="*/ 1169 h 1335"/>
                <a:gd name="T36" fmla="*/ 1248 w 1272"/>
                <a:gd name="T37" fmla="*/ 1073 h 1335"/>
                <a:gd name="T38" fmla="*/ 1265 w 1272"/>
                <a:gd name="T39" fmla="*/ 1029 h 1335"/>
                <a:gd name="T40" fmla="*/ 1242 w 1272"/>
                <a:gd name="T41" fmla="*/ 996 h 1335"/>
                <a:gd name="T42" fmla="*/ 1126 w 1272"/>
                <a:gd name="T43" fmla="*/ 929 h 1335"/>
                <a:gd name="T44" fmla="*/ 977 w 1272"/>
                <a:gd name="T45" fmla="*/ 908 h 1335"/>
                <a:gd name="T46" fmla="*/ 911 w 1272"/>
                <a:gd name="T47" fmla="*/ 977 h 1335"/>
                <a:gd name="T48" fmla="*/ 791 w 1272"/>
                <a:gd name="T49" fmla="*/ 1028 h 1335"/>
                <a:gd name="T50" fmla="*/ 651 w 1272"/>
                <a:gd name="T51" fmla="*/ 1032 h 1335"/>
                <a:gd name="T52" fmla="*/ 515 w 1272"/>
                <a:gd name="T53" fmla="*/ 987 h 1335"/>
                <a:gd name="T54" fmla="*/ 462 w 1272"/>
                <a:gd name="T55" fmla="*/ 950 h 1335"/>
                <a:gd name="T56" fmla="*/ 392 w 1272"/>
                <a:gd name="T57" fmla="*/ 847 h 1335"/>
                <a:gd name="T58" fmla="*/ 359 w 1272"/>
                <a:gd name="T59" fmla="*/ 713 h 1335"/>
                <a:gd name="T60" fmla="*/ 364 w 1272"/>
                <a:gd name="T61" fmla="*/ 573 h 1335"/>
                <a:gd name="T62" fmla="*/ 397 w 1272"/>
                <a:gd name="T63" fmla="*/ 478 h 1335"/>
                <a:gd name="T64" fmla="*/ 432 w 1272"/>
                <a:gd name="T65" fmla="*/ 424 h 1335"/>
                <a:gd name="T66" fmla="*/ 492 w 1272"/>
                <a:gd name="T67" fmla="*/ 365 h 1335"/>
                <a:gd name="T68" fmla="*/ 621 w 1272"/>
                <a:gd name="T69" fmla="*/ 306 h 1335"/>
                <a:gd name="T70" fmla="*/ 781 w 1272"/>
                <a:gd name="T71" fmla="*/ 310 h 1335"/>
                <a:gd name="T72" fmla="*/ 877 w 1272"/>
                <a:gd name="T73" fmla="*/ 350 h 1335"/>
                <a:gd name="T74" fmla="*/ 945 w 1272"/>
                <a:gd name="T75" fmla="*/ 405 h 1335"/>
                <a:gd name="T76" fmla="*/ 1009 w 1272"/>
                <a:gd name="T77" fmla="*/ 480 h 1335"/>
                <a:gd name="T78" fmla="*/ 1193 w 1272"/>
                <a:gd name="T79" fmla="*/ 381 h 1335"/>
                <a:gd name="T80" fmla="*/ 1272 w 1272"/>
                <a:gd name="T81" fmla="*/ 321 h 1335"/>
                <a:gd name="T82" fmla="*/ 1236 w 1272"/>
                <a:gd name="T83" fmla="*/ 252 h 1335"/>
                <a:gd name="T84" fmla="*/ 1126 w 1272"/>
                <a:gd name="T85" fmla="*/ 131 h 1335"/>
                <a:gd name="T86" fmla="*/ 1074 w 1272"/>
                <a:gd name="T87" fmla="*/ 95 h 1335"/>
                <a:gd name="T88" fmla="*/ 954 w 1272"/>
                <a:gd name="T89" fmla="*/ 40 h 1335"/>
                <a:gd name="T90" fmla="*/ 816 w 1272"/>
                <a:gd name="T91" fmla="*/ 7 h 1335"/>
                <a:gd name="T92" fmla="*/ 670 w 1272"/>
                <a:gd name="T93" fmla="*/ 0 h 1335"/>
                <a:gd name="T94" fmla="*/ 560 w 1272"/>
                <a:gd name="T95" fmla="*/ 12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72" h="1335">
                  <a:moveTo>
                    <a:pt x="560" y="12"/>
                  </a:moveTo>
                  <a:lnTo>
                    <a:pt x="518" y="20"/>
                  </a:lnTo>
                  <a:lnTo>
                    <a:pt x="438" y="44"/>
                  </a:lnTo>
                  <a:lnTo>
                    <a:pt x="364" y="75"/>
                  </a:lnTo>
                  <a:lnTo>
                    <a:pt x="294" y="115"/>
                  </a:lnTo>
                  <a:lnTo>
                    <a:pt x="230" y="162"/>
                  </a:lnTo>
                  <a:lnTo>
                    <a:pt x="171" y="217"/>
                  </a:lnTo>
                  <a:lnTo>
                    <a:pt x="120" y="278"/>
                  </a:lnTo>
                  <a:lnTo>
                    <a:pt x="75" y="346"/>
                  </a:lnTo>
                  <a:lnTo>
                    <a:pt x="57" y="382"/>
                  </a:lnTo>
                  <a:lnTo>
                    <a:pt x="39" y="420"/>
                  </a:lnTo>
                  <a:lnTo>
                    <a:pt x="16" y="479"/>
                  </a:lnTo>
                  <a:lnTo>
                    <a:pt x="4" y="537"/>
                  </a:lnTo>
                  <a:lnTo>
                    <a:pt x="0" y="615"/>
                  </a:lnTo>
                  <a:lnTo>
                    <a:pt x="0" y="668"/>
                  </a:lnTo>
                  <a:lnTo>
                    <a:pt x="0" y="723"/>
                  </a:lnTo>
                  <a:lnTo>
                    <a:pt x="4" y="800"/>
                  </a:lnTo>
                  <a:lnTo>
                    <a:pt x="16" y="858"/>
                  </a:lnTo>
                  <a:lnTo>
                    <a:pt x="39" y="918"/>
                  </a:lnTo>
                  <a:lnTo>
                    <a:pt x="57" y="955"/>
                  </a:lnTo>
                  <a:lnTo>
                    <a:pt x="76" y="994"/>
                  </a:lnTo>
                  <a:lnTo>
                    <a:pt x="122" y="1063"/>
                  </a:lnTo>
                  <a:lnTo>
                    <a:pt x="175" y="1126"/>
                  </a:lnTo>
                  <a:lnTo>
                    <a:pt x="234" y="1181"/>
                  </a:lnTo>
                  <a:lnTo>
                    <a:pt x="302" y="1227"/>
                  </a:lnTo>
                  <a:lnTo>
                    <a:pt x="374" y="1266"/>
                  </a:lnTo>
                  <a:lnTo>
                    <a:pt x="455" y="1296"/>
                  </a:lnTo>
                  <a:lnTo>
                    <a:pt x="542" y="1318"/>
                  </a:lnTo>
                  <a:lnTo>
                    <a:pt x="589" y="1327"/>
                  </a:lnTo>
                  <a:lnTo>
                    <a:pt x="640" y="1333"/>
                  </a:lnTo>
                  <a:lnTo>
                    <a:pt x="744" y="1335"/>
                  </a:lnTo>
                  <a:lnTo>
                    <a:pt x="844" y="1325"/>
                  </a:lnTo>
                  <a:lnTo>
                    <a:pt x="940" y="1301"/>
                  </a:lnTo>
                  <a:lnTo>
                    <a:pt x="1029" y="1267"/>
                  </a:lnTo>
                  <a:lnTo>
                    <a:pt x="1109" y="1222"/>
                  </a:lnTo>
                  <a:lnTo>
                    <a:pt x="1176" y="1169"/>
                  </a:lnTo>
                  <a:lnTo>
                    <a:pt x="1229" y="1107"/>
                  </a:lnTo>
                  <a:lnTo>
                    <a:pt x="1248" y="1073"/>
                  </a:lnTo>
                  <a:lnTo>
                    <a:pt x="1258" y="1052"/>
                  </a:lnTo>
                  <a:lnTo>
                    <a:pt x="1265" y="1029"/>
                  </a:lnTo>
                  <a:lnTo>
                    <a:pt x="1262" y="1016"/>
                  </a:lnTo>
                  <a:lnTo>
                    <a:pt x="1242" y="996"/>
                  </a:lnTo>
                  <a:lnTo>
                    <a:pt x="1179" y="958"/>
                  </a:lnTo>
                  <a:lnTo>
                    <a:pt x="1126" y="929"/>
                  </a:lnTo>
                  <a:lnTo>
                    <a:pt x="1008" y="863"/>
                  </a:lnTo>
                  <a:lnTo>
                    <a:pt x="977" y="908"/>
                  </a:lnTo>
                  <a:lnTo>
                    <a:pt x="958" y="934"/>
                  </a:lnTo>
                  <a:lnTo>
                    <a:pt x="911" y="977"/>
                  </a:lnTo>
                  <a:lnTo>
                    <a:pt x="855" y="1009"/>
                  </a:lnTo>
                  <a:lnTo>
                    <a:pt x="791" y="1028"/>
                  </a:lnTo>
                  <a:lnTo>
                    <a:pt x="722" y="1037"/>
                  </a:lnTo>
                  <a:lnTo>
                    <a:pt x="651" y="1032"/>
                  </a:lnTo>
                  <a:lnTo>
                    <a:pt x="581" y="1016"/>
                  </a:lnTo>
                  <a:lnTo>
                    <a:pt x="515" y="987"/>
                  </a:lnTo>
                  <a:lnTo>
                    <a:pt x="484" y="967"/>
                  </a:lnTo>
                  <a:lnTo>
                    <a:pt x="462" y="950"/>
                  </a:lnTo>
                  <a:lnTo>
                    <a:pt x="423" y="904"/>
                  </a:lnTo>
                  <a:lnTo>
                    <a:pt x="392" y="847"/>
                  </a:lnTo>
                  <a:lnTo>
                    <a:pt x="371" y="782"/>
                  </a:lnTo>
                  <a:lnTo>
                    <a:pt x="359" y="713"/>
                  </a:lnTo>
                  <a:lnTo>
                    <a:pt x="356" y="643"/>
                  </a:lnTo>
                  <a:lnTo>
                    <a:pt x="364" y="573"/>
                  </a:lnTo>
                  <a:lnTo>
                    <a:pt x="383" y="508"/>
                  </a:lnTo>
                  <a:lnTo>
                    <a:pt x="397" y="478"/>
                  </a:lnTo>
                  <a:lnTo>
                    <a:pt x="407" y="459"/>
                  </a:lnTo>
                  <a:lnTo>
                    <a:pt x="432" y="424"/>
                  </a:lnTo>
                  <a:lnTo>
                    <a:pt x="461" y="392"/>
                  </a:lnTo>
                  <a:lnTo>
                    <a:pt x="492" y="365"/>
                  </a:lnTo>
                  <a:lnTo>
                    <a:pt x="544" y="333"/>
                  </a:lnTo>
                  <a:lnTo>
                    <a:pt x="621" y="306"/>
                  </a:lnTo>
                  <a:lnTo>
                    <a:pt x="701" y="299"/>
                  </a:lnTo>
                  <a:lnTo>
                    <a:pt x="781" y="310"/>
                  </a:lnTo>
                  <a:lnTo>
                    <a:pt x="840" y="330"/>
                  </a:lnTo>
                  <a:lnTo>
                    <a:pt x="877" y="350"/>
                  </a:lnTo>
                  <a:lnTo>
                    <a:pt x="911" y="375"/>
                  </a:lnTo>
                  <a:lnTo>
                    <a:pt x="945" y="405"/>
                  </a:lnTo>
                  <a:lnTo>
                    <a:pt x="959" y="422"/>
                  </a:lnTo>
                  <a:lnTo>
                    <a:pt x="1009" y="480"/>
                  </a:lnTo>
                  <a:lnTo>
                    <a:pt x="1141" y="411"/>
                  </a:lnTo>
                  <a:lnTo>
                    <a:pt x="1193" y="381"/>
                  </a:lnTo>
                  <a:lnTo>
                    <a:pt x="1265" y="332"/>
                  </a:lnTo>
                  <a:lnTo>
                    <a:pt x="1272" y="321"/>
                  </a:lnTo>
                  <a:lnTo>
                    <a:pt x="1269" y="305"/>
                  </a:lnTo>
                  <a:lnTo>
                    <a:pt x="1236" y="252"/>
                  </a:lnTo>
                  <a:lnTo>
                    <a:pt x="1185" y="189"/>
                  </a:lnTo>
                  <a:lnTo>
                    <a:pt x="1126" y="131"/>
                  </a:lnTo>
                  <a:lnTo>
                    <a:pt x="1099" y="112"/>
                  </a:lnTo>
                  <a:lnTo>
                    <a:pt x="1074" y="95"/>
                  </a:lnTo>
                  <a:lnTo>
                    <a:pt x="1016" y="64"/>
                  </a:lnTo>
                  <a:lnTo>
                    <a:pt x="954" y="40"/>
                  </a:lnTo>
                  <a:lnTo>
                    <a:pt x="887" y="21"/>
                  </a:lnTo>
                  <a:lnTo>
                    <a:pt x="816" y="7"/>
                  </a:lnTo>
                  <a:lnTo>
                    <a:pt x="744" y="1"/>
                  </a:lnTo>
                  <a:lnTo>
                    <a:pt x="670" y="0"/>
                  </a:lnTo>
                  <a:lnTo>
                    <a:pt x="596" y="6"/>
                  </a:lnTo>
                  <a:lnTo>
                    <a:pt x="56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59" name="Freeform 16">
              <a:extLst>
                <a:ext uri="{FF2B5EF4-FFF2-40B4-BE49-F238E27FC236}">
                  <a16:creationId xmlns:a16="http://schemas.microsoft.com/office/drawing/2014/main" id="{723FD853-92A6-4229-9872-36F5497768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1771" y="6145806"/>
              <a:ext cx="392018" cy="374314"/>
            </a:xfrm>
            <a:custGeom>
              <a:avLst/>
              <a:gdLst>
                <a:gd name="T0" fmla="*/ 506 w 1396"/>
                <a:gd name="T1" fmla="*/ 18 h 1333"/>
                <a:gd name="T2" fmla="*/ 356 w 1396"/>
                <a:gd name="T3" fmla="*/ 74 h 1333"/>
                <a:gd name="T4" fmla="*/ 221 w 1396"/>
                <a:gd name="T5" fmla="*/ 162 h 1333"/>
                <a:gd name="T6" fmla="*/ 110 w 1396"/>
                <a:gd name="T7" fmla="*/ 279 h 1333"/>
                <a:gd name="T8" fmla="*/ 48 w 1396"/>
                <a:gd name="T9" fmla="*/ 382 h 1333"/>
                <a:gd name="T10" fmla="*/ 13 w 1396"/>
                <a:gd name="T11" fmla="*/ 466 h 1333"/>
                <a:gd name="T12" fmla="*/ 0 w 1396"/>
                <a:gd name="T13" fmla="*/ 609 h 1333"/>
                <a:gd name="T14" fmla="*/ 0 w 1396"/>
                <a:gd name="T15" fmla="*/ 725 h 1333"/>
                <a:gd name="T16" fmla="*/ 13 w 1396"/>
                <a:gd name="T17" fmla="*/ 867 h 1333"/>
                <a:gd name="T18" fmla="*/ 48 w 1396"/>
                <a:gd name="T19" fmla="*/ 951 h 1333"/>
                <a:gd name="T20" fmla="*/ 141 w 1396"/>
                <a:gd name="T21" fmla="*/ 1093 h 1333"/>
                <a:gd name="T22" fmla="*/ 312 w 1396"/>
                <a:gd name="T23" fmla="*/ 1235 h 1333"/>
                <a:gd name="T24" fmla="*/ 522 w 1396"/>
                <a:gd name="T25" fmla="*/ 1317 h 1333"/>
                <a:gd name="T26" fmla="*/ 757 w 1396"/>
                <a:gd name="T27" fmla="*/ 1333 h 1333"/>
                <a:gd name="T28" fmla="*/ 881 w 1396"/>
                <a:gd name="T29" fmla="*/ 1313 h 1333"/>
                <a:gd name="T30" fmla="*/ 1098 w 1396"/>
                <a:gd name="T31" fmla="*/ 1226 h 1333"/>
                <a:gd name="T32" fmla="*/ 1261 w 1396"/>
                <a:gd name="T33" fmla="*/ 1083 h 1333"/>
                <a:gd name="T34" fmla="*/ 1362 w 1396"/>
                <a:gd name="T35" fmla="*/ 890 h 1333"/>
                <a:gd name="T36" fmla="*/ 1393 w 1396"/>
                <a:gd name="T37" fmla="*/ 720 h 1333"/>
                <a:gd name="T38" fmla="*/ 1388 w 1396"/>
                <a:gd name="T39" fmla="*/ 541 h 1333"/>
                <a:gd name="T40" fmla="*/ 1319 w 1396"/>
                <a:gd name="T41" fmla="*/ 344 h 1333"/>
                <a:gd name="T42" fmla="*/ 1266 w 1396"/>
                <a:gd name="T43" fmla="*/ 264 h 1333"/>
                <a:gd name="T44" fmla="*/ 1161 w 1396"/>
                <a:gd name="T45" fmla="*/ 154 h 1333"/>
                <a:gd name="T46" fmla="*/ 1032 w 1396"/>
                <a:gd name="T47" fmla="*/ 73 h 1333"/>
                <a:gd name="T48" fmla="*/ 883 w 1396"/>
                <a:gd name="T49" fmla="*/ 21 h 1333"/>
                <a:gd name="T50" fmla="*/ 756 w 1396"/>
                <a:gd name="T51" fmla="*/ 3 h 1333"/>
                <a:gd name="T52" fmla="*/ 590 w 1396"/>
                <a:gd name="T53" fmla="*/ 4 h 1333"/>
                <a:gd name="T54" fmla="*/ 801 w 1396"/>
                <a:gd name="T55" fmla="*/ 313 h 1333"/>
                <a:gd name="T56" fmla="*/ 852 w 1396"/>
                <a:gd name="T57" fmla="*/ 334 h 1333"/>
                <a:gd name="T58" fmla="*/ 965 w 1396"/>
                <a:gd name="T59" fmla="*/ 429 h 1333"/>
                <a:gd name="T60" fmla="*/ 1015 w 1396"/>
                <a:gd name="T61" fmla="*/ 516 h 1333"/>
                <a:gd name="T62" fmla="*/ 1028 w 1396"/>
                <a:gd name="T63" fmla="*/ 563 h 1333"/>
                <a:gd name="T64" fmla="*/ 1040 w 1396"/>
                <a:gd name="T65" fmla="*/ 677 h 1333"/>
                <a:gd name="T66" fmla="*/ 1025 w 1396"/>
                <a:gd name="T67" fmla="*/ 783 h 1333"/>
                <a:gd name="T68" fmla="*/ 983 w 1396"/>
                <a:gd name="T69" fmla="*/ 877 h 1333"/>
                <a:gd name="T70" fmla="*/ 935 w 1396"/>
                <a:gd name="T71" fmla="*/ 935 h 1333"/>
                <a:gd name="T72" fmla="*/ 852 w 1396"/>
                <a:gd name="T73" fmla="*/ 998 h 1333"/>
                <a:gd name="T74" fmla="*/ 726 w 1396"/>
                <a:gd name="T75" fmla="*/ 1037 h 1333"/>
                <a:gd name="T76" fmla="*/ 597 w 1396"/>
                <a:gd name="T77" fmla="*/ 1024 h 1333"/>
                <a:gd name="T78" fmla="*/ 477 w 1396"/>
                <a:gd name="T79" fmla="*/ 960 h 1333"/>
                <a:gd name="T80" fmla="*/ 435 w 1396"/>
                <a:gd name="T81" fmla="*/ 918 h 1333"/>
                <a:gd name="T82" fmla="*/ 383 w 1396"/>
                <a:gd name="T83" fmla="*/ 839 h 1333"/>
                <a:gd name="T84" fmla="*/ 354 w 1396"/>
                <a:gd name="T85" fmla="*/ 751 h 1333"/>
                <a:gd name="T86" fmla="*/ 347 w 1396"/>
                <a:gd name="T87" fmla="*/ 659 h 1333"/>
                <a:gd name="T88" fmla="*/ 359 w 1396"/>
                <a:gd name="T89" fmla="*/ 568 h 1333"/>
                <a:gd name="T90" fmla="*/ 391 w 1396"/>
                <a:gd name="T91" fmla="*/ 483 h 1333"/>
                <a:gd name="T92" fmla="*/ 441 w 1396"/>
                <a:gd name="T93" fmla="*/ 408 h 1333"/>
                <a:gd name="T94" fmla="*/ 509 w 1396"/>
                <a:gd name="T95" fmla="*/ 349 h 1333"/>
                <a:gd name="T96" fmla="*/ 571 w 1396"/>
                <a:gd name="T97" fmla="*/ 319 h 1333"/>
                <a:gd name="T98" fmla="*/ 657 w 1396"/>
                <a:gd name="T99" fmla="*/ 297 h 1333"/>
                <a:gd name="T100" fmla="*/ 767 w 1396"/>
                <a:gd name="T101" fmla="*/ 304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96" h="1333">
                  <a:moveTo>
                    <a:pt x="546" y="10"/>
                  </a:moveTo>
                  <a:lnTo>
                    <a:pt x="506" y="18"/>
                  </a:lnTo>
                  <a:lnTo>
                    <a:pt x="429" y="42"/>
                  </a:lnTo>
                  <a:lnTo>
                    <a:pt x="356" y="74"/>
                  </a:lnTo>
                  <a:lnTo>
                    <a:pt x="285" y="114"/>
                  </a:lnTo>
                  <a:lnTo>
                    <a:pt x="221" y="162"/>
                  </a:lnTo>
                  <a:lnTo>
                    <a:pt x="162" y="218"/>
                  </a:lnTo>
                  <a:lnTo>
                    <a:pt x="110" y="279"/>
                  </a:lnTo>
                  <a:lnTo>
                    <a:pt x="66" y="346"/>
                  </a:lnTo>
                  <a:lnTo>
                    <a:pt x="48" y="382"/>
                  </a:lnTo>
                  <a:lnTo>
                    <a:pt x="33" y="413"/>
                  </a:lnTo>
                  <a:lnTo>
                    <a:pt x="13" y="466"/>
                  </a:lnTo>
                  <a:lnTo>
                    <a:pt x="3" y="525"/>
                  </a:lnTo>
                  <a:lnTo>
                    <a:pt x="0" y="609"/>
                  </a:lnTo>
                  <a:lnTo>
                    <a:pt x="0" y="666"/>
                  </a:lnTo>
                  <a:lnTo>
                    <a:pt x="0" y="725"/>
                  </a:lnTo>
                  <a:lnTo>
                    <a:pt x="3" y="808"/>
                  </a:lnTo>
                  <a:lnTo>
                    <a:pt x="13" y="867"/>
                  </a:lnTo>
                  <a:lnTo>
                    <a:pt x="33" y="920"/>
                  </a:lnTo>
                  <a:lnTo>
                    <a:pt x="48" y="951"/>
                  </a:lnTo>
                  <a:lnTo>
                    <a:pt x="75" y="1003"/>
                  </a:lnTo>
                  <a:lnTo>
                    <a:pt x="141" y="1093"/>
                  </a:lnTo>
                  <a:lnTo>
                    <a:pt x="220" y="1171"/>
                  </a:lnTo>
                  <a:lnTo>
                    <a:pt x="312" y="1235"/>
                  </a:lnTo>
                  <a:lnTo>
                    <a:pt x="413" y="1284"/>
                  </a:lnTo>
                  <a:lnTo>
                    <a:pt x="522" y="1317"/>
                  </a:lnTo>
                  <a:lnTo>
                    <a:pt x="637" y="1333"/>
                  </a:lnTo>
                  <a:lnTo>
                    <a:pt x="757" y="1333"/>
                  </a:lnTo>
                  <a:lnTo>
                    <a:pt x="818" y="1325"/>
                  </a:lnTo>
                  <a:lnTo>
                    <a:pt x="881" y="1313"/>
                  </a:lnTo>
                  <a:lnTo>
                    <a:pt x="995" y="1277"/>
                  </a:lnTo>
                  <a:lnTo>
                    <a:pt x="1098" y="1226"/>
                  </a:lnTo>
                  <a:lnTo>
                    <a:pt x="1186" y="1161"/>
                  </a:lnTo>
                  <a:lnTo>
                    <a:pt x="1261" y="1083"/>
                  </a:lnTo>
                  <a:lnTo>
                    <a:pt x="1321" y="992"/>
                  </a:lnTo>
                  <a:lnTo>
                    <a:pt x="1362" y="890"/>
                  </a:lnTo>
                  <a:lnTo>
                    <a:pt x="1388" y="779"/>
                  </a:lnTo>
                  <a:lnTo>
                    <a:pt x="1393" y="720"/>
                  </a:lnTo>
                  <a:lnTo>
                    <a:pt x="1396" y="656"/>
                  </a:lnTo>
                  <a:lnTo>
                    <a:pt x="1388" y="541"/>
                  </a:lnTo>
                  <a:lnTo>
                    <a:pt x="1362" y="440"/>
                  </a:lnTo>
                  <a:lnTo>
                    <a:pt x="1319" y="344"/>
                  </a:lnTo>
                  <a:lnTo>
                    <a:pt x="1288" y="297"/>
                  </a:lnTo>
                  <a:lnTo>
                    <a:pt x="1266" y="264"/>
                  </a:lnTo>
                  <a:lnTo>
                    <a:pt x="1216" y="205"/>
                  </a:lnTo>
                  <a:lnTo>
                    <a:pt x="1161" y="154"/>
                  </a:lnTo>
                  <a:lnTo>
                    <a:pt x="1100" y="109"/>
                  </a:lnTo>
                  <a:lnTo>
                    <a:pt x="1032" y="73"/>
                  </a:lnTo>
                  <a:lnTo>
                    <a:pt x="960" y="43"/>
                  </a:lnTo>
                  <a:lnTo>
                    <a:pt x="883" y="21"/>
                  </a:lnTo>
                  <a:lnTo>
                    <a:pt x="800" y="7"/>
                  </a:lnTo>
                  <a:lnTo>
                    <a:pt x="756" y="3"/>
                  </a:lnTo>
                  <a:lnTo>
                    <a:pt x="704" y="0"/>
                  </a:lnTo>
                  <a:lnTo>
                    <a:pt x="590" y="4"/>
                  </a:lnTo>
                  <a:lnTo>
                    <a:pt x="546" y="10"/>
                  </a:lnTo>
                  <a:close/>
                  <a:moveTo>
                    <a:pt x="801" y="313"/>
                  </a:moveTo>
                  <a:lnTo>
                    <a:pt x="818" y="318"/>
                  </a:lnTo>
                  <a:lnTo>
                    <a:pt x="852" y="334"/>
                  </a:lnTo>
                  <a:lnTo>
                    <a:pt x="904" y="368"/>
                  </a:lnTo>
                  <a:lnTo>
                    <a:pt x="965" y="429"/>
                  </a:lnTo>
                  <a:lnTo>
                    <a:pt x="999" y="482"/>
                  </a:lnTo>
                  <a:lnTo>
                    <a:pt x="1015" y="516"/>
                  </a:lnTo>
                  <a:lnTo>
                    <a:pt x="1021" y="533"/>
                  </a:lnTo>
                  <a:lnTo>
                    <a:pt x="1028" y="563"/>
                  </a:lnTo>
                  <a:lnTo>
                    <a:pt x="1038" y="620"/>
                  </a:lnTo>
                  <a:lnTo>
                    <a:pt x="1040" y="677"/>
                  </a:lnTo>
                  <a:lnTo>
                    <a:pt x="1036" y="730"/>
                  </a:lnTo>
                  <a:lnTo>
                    <a:pt x="1025" y="783"/>
                  </a:lnTo>
                  <a:lnTo>
                    <a:pt x="1008" y="831"/>
                  </a:lnTo>
                  <a:lnTo>
                    <a:pt x="983" y="877"/>
                  </a:lnTo>
                  <a:lnTo>
                    <a:pt x="953" y="917"/>
                  </a:lnTo>
                  <a:lnTo>
                    <a:pt x="935" y="935"/>
                  </a:lnTo>
                  <a:lnTo>
                    <a:pt x="910" y="960"/>
                  </a:lnTo>
                  <a:lnTo>
                    <a:pt x="852" y="998"/>
                  </a:lnTo>
                  <a:lnTo>
                    <a:pt x="791" y="1024"/>
                  </a:lnTo>
                  <a:lnTo>
                    <a:pt x="726" y="1037"/>
                  </a:lnTo>
                  <a:lnTo>
                    <a:pt x="661" y="1037"/>
                  </a:lnTo>
                  <a:lnTo>
                    <a:pt x="597" y="1024"/>
                  </a:lnTo>
                  <a:lnTo>
                    <a:pt x="535" y="998"/>
                  </a:lnTo>
                  <a:lnTo>
                    <a:pt x="477" y="960"/>
                  </a:lnTo>
                  <a:lnTo>
                    <a:pt x="452" y="935"/>
                  </a:lnTo>
                  <a:lnTo>
                    <a:pt x="435" y="918"/>
                  </a:lnTo>
                  <a:lnTo>
                    <a:pt x="407" y="880"/>
                  </a:lnTo>
                  <a:lnTo>
                    <a:pt x="383" y="839"/>
                  </a:lnTo>
                  <a:lnTo>
                    <a:pt x="366" y="795"/>
                  </a:lnTo>
                  <a:lnTo>
                    <a:pt x="354" y="751"/>
                  </a:lnTo>
                  <a:lnTo>
                    <a:pt x="348" y="705"/>
                  </a:lnTo>
                  <a:lnTo>
                    <a:pt x="347" y="659"/>
                  </a:lnTo>
                  <a:lnTo>
                    <a:pt x="350" y="613"/>
                  </a:lnTo>
                  <a:lnTo>
                    <a:pt x="359" y="568"/>
                  </a:lnTo>
                  <a:lnTo>
                    <a:pt x="373" y="524"/>
                  </a:lnTo>
                  <a:lnTo>
                    <a:pt x="391" y="483"/>
                  </a:lnTo>
                  <a:lnTo>
                    <a:pt x="414" y="443"/>
                  </a:lnTo>
                  <a:lnTo>
                    <a:pt x="441" y="408"/>
                  </a:lnTo>
                  <a:lnTo>
                    <a:pt x="473" y="377"/>
                  </a:lnTo>
                  <a:lnTo>
                    <a:pt x="509" y="349"/>
                  </a:lnTo>
                  <a:lnTo>
                    <a:pt x="549" y="328"/>
                  </a:lnTo>
                  <a:lnTo>
                    <a:pt x="571" y="319"/>
                  </a:lnTo>
                  <a:lnTo>
                    <a:pt x="602" y="310"/>
                  </a:lnTo>
                  <a:lnTo>
                    <a:pt x="657" y="297"/>
                  </a:lnTo>
                  <a:lnTo>
                    <a:pt x="709" y="296"/>
                  </a:lnTo>
                  <a:lnTo>
                    <a:pt x="767" y="304"/>
                  </a:lnTo>
                  <a:lnTo>
                    <a:pt x="801" y="3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B0F8E55D-6FE3-43D2-894B-7FB9E59D48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1278" y="6144120"/>
              <a:ext cx="377686" cy="376000"/>
            </a:xfrm>
            <a:custGeom>
              <a:avLst/>
              <a:gdLst>
                <a:gd name="T0" fmla="*/ 501 w 1343"/>
                <a:gd name="T1" fmla="*/ 22 h 1339"/>
                <a:gd name="T2" fmla="*/ 352 w 1343"/>
                <a:gd name="T3" fmla="*/ 77 h 1339"/>
                <a:gd name="T4" fmla="*/ 221 w 1343"/>
                <a:gd name="T5" fmla="*/ 164 h 1339"/>
                <a:gd name="T6" fmla="*/ 112 w 1343"/>
                <a:gd name="T7" fmla="*/ 280 h 1339"/>
                <a:gd name="T8" fmla="*/ 50 w 1343"/>
                <a:gd name="T9" fmla="*/ 384 h 1339"/>
                <a:gd name="T10" fmla="*/ 14 w 1343"/>
                <a:gd name="T11" fmla="*/ 472 h 1339"/>
                <a:gd name="T12" fmla="*/ 0 w 1343"/>
                <a:gd name="T13" fmla="*/ 614 h 1339"/>
                <a:gd name="T14" fmla="*/ 1 w 1343"/>
                <a:gd name="T15" fmla="*/ 752 h 1339"/>
                <a:gd name="T16" fmla="*/ 25 w 1343"/>
                <a:gd name="T17" fmla="*/ 903 h 1339"/>
                <a:gd name="T18" fmla="*/ 69 w 1343"/>
                <a:gd name="T19" fmla="*/ 1001 h 1339"/>
                <a:gd name="T20" fmla="*/ 169 w 1343"/>
                <a:gd name="T21" fmla="*/ 1125 h 1339"/>
                <a:gd name="T22" fmla="*/ 233 w 1343"/>
                <a:gd name="T23" fmla="*/ 1185 h 1339"/>
                <a:gd name="T24" fmla="*/ 329 w 1343"/>
                <a:gd name="T25" fmla="*/ 1249 h 1339"/>
                <a:gd name="T26" fmla="*/ 440 w 1343"/>
                <a:gd name="T27" fmla="*/ 1296 h 1339"/>
                <a:gd name="T28" fmla="*/ 600 w 1343"/>
                <a:gd name="T29" fmla="*/ 1331 h 1339"/>
                <a:gd name="T30" fmla="*/ 731 w 1343"/>
                <a:gd name="T31" fmla="*/ 1339 h 1339"/>
                <a:gd name="T32" fmla="*/ 904 w 1343"/>
                <a:gd name="T33" fmla="*/ 1321 h 1339"/>
                <a:gd name="T34" fmla="*/ 1059 w 1343"/>
                <a:gd name="T35" fmla="*/ 1274 h 1339"/>
                <a:gd name="T36" fmla="*/ 1178 w 1343"/>
                <a:gd name="T37" fmla="*/ 1203 h 1339"/>
                <a:gd name="T38" fmla="*/ 1241 w 1343"/>
                <a:gd name="T39" fmla="*/ 1137 h 1339"/>
                <a:gd name="T40" fmla="*/ 1187 w 1343"/>
                <a:gd name="T41" fmla="*/ 1065 h 1339"/>
                <a:gd name="T42" fmla="*/ 1114 w 1343"/>
                <a:gd name="T43" fmla="*/ 986 h 1339"/>
                <a:gd name="T44" fmla="*/ 974 w 1343"/>
                <a:gd name="T45" fmla="*/ 981 h 1339"/>
                <a:gd name="T46" fmla="*/ 878 w 1343"/>
                <a:gd name="T47" fmla="*/ 1019 h 1339"/>
                <a:gd name="T48" fmla="*/ 736 w 1343"/>
                <a:gd name="T49" fmla="*/ 1039 h 1339"/>
                <a:gd name="T50" fmla="*/ 598 w 1343"/>
                <a:gd name="T51" fmla="*/ 1025 h 1339"/>
                <a:gd name="T52" fmla="*/ 482 w 1343"/>
                <a:gd name="T53" fmla="*/ 977 h 1339"/>
                <a:gd name="T54" fmla="*/ 443 w 1343"/>
                <a:gd name="T55" fmla="*/ 944 h 1339"/>
                <a:gd name="T56" fmla="*/ 372 w 1343"/>
                <a:gd name="T57" fmla="*/ 847 h 1339"/>
                <a:gd name="T58" fmla="*/ 347 w 1343"/>
                <a:gd name="T59" fmla="*/ 792 h 1339"/>
                <a:gd name="T60" fmla="*/ 430 w 1343"/>
                <a:gd name="T61" fmla="*/ 784 h 1339"/>
                <a:gd name="T62" fmla="*/ 846 w 1343"/>
                <a:gd name="T63" fmla="*/ 779 h 1339"/>
                <a:gd name="T64" fmla="*/ 1343 w 1343"/>
                <a:gd name="T65" fmla="*/ 677 h 1339"/>
                <a:gd name="T66" fmla="*/ 1324 w 1343"/>
                <a:gd name="T67" fmla="*/ 496 h 1339"/>
                <a:gd name="T68" fmla="*/ 1238 w 1343"/>
                <a:gd name="T69" fmla="*/ 292 h 1339"/>
                <a:gd name="T70" fmla="*/ 1091 w 1343"/>
                <a:gd name="T71" fmla="*/ 135 h 1339"/>
                <a:gd name="T72" fmla="*/ 893 w 1343"/>
                <a:gd name="T73" fmla="*/ 37 h 1339"/>
                <a:gd name="T74" fmla="*/ 788 w 1343"/>
                <a:gd name="T75" fmla="*/ 14 h 1339"/>
                <a:gd name="T76" fmla="*/ 652 w 1343"/>
                <a:gd name="T77" fmla="*/ 0 h 1339"/>
                <a:gd name="T78" fmla="*/ 539 w 1343"/>
                <a:gd name="T79" fmla="*/ 15 h 1339"/>
                <a:gd name="T80" fmla="*/ 880 w 1343"/>
                <a:gd name="T81" fmla="*/ 338 h 1339"/>
                <a:gd name="T82" fmla="*/ 975 w 1343"/>
                <a:gd name="T83" fmla="*/ 448 h 1339"/>
                <a:gd name="T84" fmla="*/ 1006 w 1343"/>
                <a:gd name="T85" fmla="*/ 525 h 1339"/>
                <a:gd name="T86" fmla="*/ 997 w 1343"/>
                <a:gd name="T87" fmla="*/ 533 h 1339"/>
                <a:gd name="T88" fmla="*/ 842 w 1343"/>
                <a:gd name="T89" fmla="*/ 547 h 1339"/>
                <a:gd name="T90" fmla="*/ 344 w 1343"/>
                <a:gd name="T91" fmla="*/ 548 h 1339"/>
                <a:gd name="T92" fmla="*/ 359 w 1343"/>
                <a:gd name="T93" fmla="*/ 481 h 1339"/>
                <a:gd name="T94" fmla="*/ 400 w 1343"/>
                <a:gd name="T95" fmla="*/ 404 h 1339"/>
                <a:gd name="T96" fmla="*/ 516 w 1343"/>
                <a:gd name="T97" fmla="*/ 316 h 1339"/>
                <a:gd name="T98" fmla="*/ 665 w 1343"/>
                <a:gd name="T99" fmla="*/ 278 h 1339"/>
                <a:gd name="T100" fmla="*/ 819 w 1343"/>
                <a:gd name="T101" fmla="*/ 304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3" h="1339">
                  <a:moveTo>
                    <a:pt x="539" y="15"/>
                  </a:moveTo>
                  <a:lnTo>
                    <a:pt x="501" y="22"/>
                  </a:lnTo>
                  <a:lnTo>
                    <a:pt x="425" y="45"/>
                  </a:lnTo>
                  <a:lnTo>
                    <a:pt x="352" y="77"/>
                  </a:lnTo>
                  <a:lnTo>
                    <a:pt x="284" y="116"/>
                  </a:lnTo>
                  <a:lnTo>
                    <a:pt x="221" y="164"/>
                  </a:lnTo>
                  <a:lnTo>
                    <a:pt x="163" y="219"/>
                  </a:lnTo>
                  <a:lnTo>
                    <a:pt x="112" y="280"/>
                  </a:lnTo>
                  <a:lnTo>
                    <a:pt x="68" y="348"/>
                  </a:lnTo>
                  <a:lnTo>
                    <a:pt x="50" y="384"/>
                  </a:lnTo>
                  <a:lnTo>
                    <a:pt x="34" y="417"/>
                  </a:lnTo>
                  <a:lnTo>
                    <a:pt x="14" y="472"/>
                  </a:lnTo>
                  <a:lnTo>
                    <a:pt x="4" y="530"/>
                  </a:lnTo>
                  <a:lnTo>
                    <a:pt x="0" y="614"/>
                  </a:lnTo>
                  <a:lnTo>
                    <a:pt x="0" y="672"/>
                  </a:lnTo>
                  <a:lnTo>
                    <a:pt x="1" y="752"/>
                  </a:lnTo>
                  <a:lnTo>
                    <a:pt x="12" y="848"/>
                  </a:lnTo>
                  <a:lnTo>
                    <a:pt x="25" y="903"/>
                  </a:lnTo>
                  <a:lnTo>
                    <a:pt x="44" y="953"/>
                  </a:lnTo>
                  <a:lnTo>
                    <a:pt x="69" y="1001"/>
                  </a:lnTo>
                  <a:lnTo>
                    <a:pt x="121" y="1073"/>
                  </a:lnTo>
                  <a:lnTo>
                    <a:pt x="169" y="1125"/>
                  </a:lnTo>
                  <a:lnTo>
                    <a:pt x="190" y="1146"/>
                  </a:lnTo>
                  <a:lnTo>
                    <a:pt x="233" y="1185"/>
                  </a:lnTo>
                  <a:lnTo>
                    <a:pt x="280" y="1219"/>
                  </a:lnTo>
                  <a:lnTo>
                    <a:pt x="329" y="1249"/>
                  </a:lnTo>
                  <a:lnTo>
                    <a:pt x="382" y="1274"/>
                  </a:lnTo>
                  <a:lnTo>
                    <a:pt x="440" y="1296"/>
                  </a:lnTo>
                  <a:lnTo>
                    <a:pt x="532" y="1320"/>
                  </a:lnTo>
                  <a:lnTo>
                    <a:pt x="600" y="1331"/>
                  </a:lnTo>
                  <a:lnTo>
                    <a:pt x="643" y="1336"/>
                  </a:lnTo>
                  <a:lnTo>
                    <a:pt x="731" y="1339"/>
                  </a:lnTo>
                  <a:lnTo>
                    <a:pt x="819" y="1334"/>
                  </a:lnTo>
                  <a:lnTo>
                    <a:pt x="904" y="1321"/>
                  </a:lnTo>
                  <a:lnTo>
                    <a:pt x="984" y="1302"/>
                  </a:lnTo>
                  <a:lnTo>
                    <a:pt x="1059" y="1274"/>
                  </a:lnTo>
                  <a:lnTo>
                    <a:pt x="1124" y="1242"/>
                  </a:lnTo>
                  <a:lnTo>
                    <a:pt x="1178" y="1203"/>
                  </a:lnTo>
                  <a:lnTo>
                    <a:pt x="1199" y="1181"/>
                  </a:lnTo>
                  <a:lnTo>
                    <a:pt x="1241" y="1137"/>
                  </a:lnTo>
                  <a:lnTo>
                    <a:pt x="1204" y="1088"/>
                  </a:lnTo>
                  <a:lnTo>
                    <a:pt x="1187" y="1065"/>
                  </a:lnTo>
                  <a:lnTo>
                    <a:pt x="1138" y="1010"/>
                  </a:lnTo>
                  <a:lnTo>
                    <a:pt x="1114" y="986"/>
                  </a:lnTo>
                  <a:lnTo>
                    <a:pt x="1059" y="934"/>
                  </a:lnTo>
                  <a:lnTo>
                    <a:pt x="974" y="981"/>
                  </a:lnTo>
                  <a:lnTo>
                    <a:pt x="943" y="996"/>
                  </a:lnTo>
                  <a:lnTo>
                    <a:pt x="878" y="1019"/>
                  </a:lnTo>
                  <a:lnTo>
                    <a:pt x="807" y="1033"/>
                  </a:lnTo>
                  <a:lnTo>
                    <a:pt x="736" y="1039"/>
                  </a:lnTo>
                  <a:lnTo>
                    <a:pt x="665" y="1036"/>
                  </a:lnTo>
                  <a:lnTo>
                    <a:pt x="598" y="1025"/>
                  </a:lnTo>
                  <a:lnTo>
                    <a:pt x="536" y="1005"/>
                  </a:lnTo>
                  <a:lnTo>
                    <a:pt x="482" y="977"/>
                  </a:lnTo>
                  <a:lnTo>
                    <a:pt x="459" y="959"/>
                  </a:lnTo>
                  <a:lnTo>
                    <a:pt x="443" y="944"/>
                  </a:lnTo>
                  <a:lnTo>
                    <a:pt x="407" y="900"/>
                  </a:lnTo>
                  <a:lnTo>
                    <a:pt x="372" y="847"/>
                  </a:lnTo>
                  <a:lnTo>
                    <a:pt x="349" y="805"/>
                  </a:lnTo>
                  <a:lnTo>
                    <a:pt x="347" y="792"/>
                  </a:lnTo>
                  <a:lnTo>
                    <a:pt x="355" y="790"/>
                  </a:lnTo>
                  <a:lnTo>
                    <a:pt x="430" y="784"/>
                  </a:lnTo>
                  <a:lnTo>
                    <a:pt x="646" y="780"/>
                  </a:lnTo>
                  <a:lnTo>
                    <a:pt x="846" y="779"/>
                  </a:lnTo>
                  <a:lnTo>
                    <a:pt x="1343" y="779"/>
                  </a:lnTo>
                  <a:lnTo>
                    <a:pt x="1343" y="677"/>
                  </a:lnTo>
                  <a:lnTo>
                    <a:pt x="1342" y="614"/>
                  </a:lnTo>
                  <a:lnTo>
                    <a:pt x="1324" y="496"/>
                  </a:lnTo>
                  <a:lnTo>
                    <a:pt x="1289" y="388"/>
                  </a:lnTo>
                  <a:lnTo>
                    <a:pt x="1238" y="292"/>
                  </a:lnTo>
                  <a:lnTo>
                    <a:pt x="1171" y="207"/>
                  </a:lnTo>
                  <a:lnTo>
                    <a:pt x="1091" y="135"/>
                  </a:lnTo>
                  <a:lnTo>
                    <a:pt x="998" y="79"/>
                  </a:lnTo>
                  <a:lnTo>
                    <a:pt x="893" y="37"/>
                  </a:lnTo>
                  <a:lnTo>
                    <a:pt x="835" y="23"/>
                  </a:lnTo>
                  <a:lnTo>
                    <a:pt x="788" y="14"/>
                  </a:lnTo>
                  <a:lnTo>
                    <a:pt x="715" y="2"/>
                  </a:lnTo>
                  <a:lnTo>
                    <a:pt x="652" y="0"/>
                  </a:lnTo>
                  <a:lnTo>
                    <a:pt x="583" y="7"/>
                  </a:lnTo>
                  <a:lnTo>
                    <a:pt x="539" y="15"/>
                  </a:lnTo>
                  <a:close/>
                  <a:moveTo>
                    <a:pt x="854" y="322"/>
                  </a:moveTo>
                  <a:lnTo>
                    <a:pt x="880" y="338"/>
                  </a:lnTo>
                  <a:lnTo>
                    <a:pt x="931" y="388"/>
                  </a:lnTo>
                  <a:lnTo>
                    <a:pt x="975" y="448"/>
                  </a:lnTo>
                  <a:lnTo>
                    <a:pt x="1003" y="504"/>
                  </a:lnTo>
                  <a:lnTo>
                    <a:pt x="1006" y="525"/>
                  </a:lnTo>
                  <a:lnTo>
                    <a:pt x="1005" y="528"/>
                  </a:lnTo>
                  <a:lnTo>
                    <a:pt x="997" y="533"/>
                  </a:lnTo>
                  <a:lnTo>
                    <a:pt x="970" y="540"/>
                  </a:lnTo>
                  <a:lnTo>
                    <a:pt x="842" y="547"/>
                  </a:lnTo>
                  <a:lnTo>
                    <a:pt x="675" y="548"/>
                  </a:lnTo>
                  <a:lnTo>
                    <a:pt x="344" y="548"/>
                  </a:lnTo>
                  <a:lnTo>
                    <a:pt x="355" y="498"/>
                  </a:lnTo>
                  <a:lnTo>
                    <a:pt x="359" y="481"/>
                  </a:lnTo>
                  <a:lnTo>
                    <a:pt x="373" y="448"/>
                  </a:lnTo>
                  <a:lnTo>
                    <a:pt x="400" y="404"/>
                  </a:lnTo>
                  <a:lnTo>
                    <a:pt x="452" y="354"/>
                  </a:lnTo>
                  <a:lnTo>
                    <a:pt x="516" y="316"/>
                  </a:lnTo>
                  <a:lnTo>
                    <a:pt x="588" y="290"/>
                  </a:lnTo>
                  <a:lnTo>
                    <a:pt x="665" y="278"/>
                  </a:lnTo>
                  <a:lnTo>
                    <a:pt x="743" y="283"/>
                  </a:lnTo>
                  <a:lnTo>
                    <a:pt x="819" y="304"/>
                  </a:lnTo>
                  <a:lnTo>
                    <a:pt x="854" y="3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1" name="Freeform 18">
              <a:extLst>
                <a:ext uri="{FF2B5EF4-FFF2-40B4-BE49-F238E27FC236}">
                  <a16:creationId xmlns:a16="http://schemas.microsoft.com/office/drawing/2014/main" id="{FF601ED3-3E50-4C61-AB74-A5D0E215E3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233" y="6144120"/>
              <a:ext cx="377686" cy="376000"/>
            </a:xfrm>
            <a:custGeom>
              <a:avLst/>
              <a:gdLst>
                <a:gd name="T0" fmla="*/ 501 w 1344"/>
                <a:gd name="T1" fmla="*/ 22 h 1339"/>
                <a:gd name="T2" fmla="*/ 354 w 1344"/>
                <a:gd name="T3" fmla="*/ 77 h 1339"/>
                <a:gd name="T4" fmla="*/ 222 w 1344"/>
                <a:gd name="T5" fmla="*/ 164 h 1339"/>
                <a:gd name="T6" fmla="*/ 113 w 1344"/>
                <a:gd name="T7" fmla="*/ 280 h 1339"/>
                <a:gd name="T8" fmla="*/ 50 w 1344"/>
                <a:gd name="T9" fmla="*/ 384 h 1339"/>
                <a:gd name="T10" fmla="*/ 15 w 1344"/>
                <a:gd name="T11" fmla="*/ 471 h 1339"/>
                <a:gd name="T12" fmla="*/ 0 w 1344"/>
                <a:gd name="T13" fmla="*/ 614 h 1339"/>
                <a:gd name="T14" fmla="*/ 1 w 1344"/>
                <a:gd name="T15" fmla="*/ 752 h 1339"/>
                <a:gd name="T16" fmla="*/ 25 w 1344"/>
                <a:gd name="T17" fmla="*/ 903 h 1339"/>
                <a:gd name="T18" fmla="*/ 68 w 1344"/>
                <a:gd name="T19" fmla="*/ 1000 h 1339"/>
                <a:gd name="T20" fmla="*/ 170 w 1344"/>
                <a:gd name="T21" fmla="*/ 1125 h 1339"/>
                <a:gd name="T22" fmla="*/ 234 w 1344"/>
                <a:gd name="T23" fmla="*/ 1185 h 1339"/>
                <a:gd name="T24" fmla="*/ 331 w 1344"/>
                <a:gd name="T25" fmla="*/ 1249 h 1339"/>
                <a:gd name="T26" fmla="*/ 440 w 1344"/>
                <a:gd name="T27" fmla="*/ 1296 h 1339"/>
                <a:gd name="T28" fmla="*/ 600 w 1344"/>
                <a:gd name="T29" fmla="*/ 1331 h 1339"/>
                <a:gd name="T30" fmla="*/ 732 w 1344"/>
                <a:gd name="T31" fmla="*/ 1339 h 1339"/>
                <a:gd name="T32" fmla="*/ 905 w 1344"/>
                <a:gd name="T33" fmla="*/ 1321 h 1339"/>
                <a:gd name="T34" fmla="*/ 1059 w 1344"/>
                <a:gd name="T35" fmla="*/ 1274 h 1339"/>
                <a:gd name="T36" fmla="*/ 1178 w 1344"/>
                <a:gd name="T37" fmla="*/ 1203 h 1339"/>
                <a:gd name="T38" fmla="*/ 1241 w 1344"/>
                <a:gd name="T39" fmla="*/ 1137 h 1339"/>
                <a:gd name="T40" fmla="*/ 1187 w 1344"/>
                <a:gd name="T41" fmla="*/ 1065 h 1339"/>
                <a:gd name="T42" fmla="*/ 1115 w 1344"/>
                <a:gd name="T43" fmla="*/ 986 h 1339"/>
                <a:gd name="T44" fmla="*/ 974 w 1344"/>
                <a:gd name="T45" fmla="*/ 981 h 1339"/>
                <a:gd name="T46" fmla="*/ 878 w 1344"/>
                <a:gd name="T47" fmla="*/ 1019 h 1339"/>
                <a:gd name="T48" fmla="*/ 736 w 1344"/>
                <a:gd name="T49" fmla="*/ 1039 h 1339"/>
                <a:gd name="T50" fmla="*/ 598 w 1344"/>
                <a:gd name="T51" fmla="*/ 1025 h 1339"/>
                <a:gd name="T52" fmla="*/ 483 w 1344"/>
                <a:gd name="T53" fmla="*/ 977 h 1339"/>
                <a:gd name="T54" fmla="*/ 444 w 1344"/>
                <a:gd name="T55" fmla="*/ 944 h 1339"/>
                <a:gd name="T56" fmla="*/ 372 w 1344"/>
                <a:gd name="T57" fmla="*/ 847 h 1339"/>
                <a:gd name="T58" fmla="*/ 347 w 1344"/>
                <a:gd name="T59" fmla="*/ 792 h 1339"/>
                <a:gd name="T60" fmla="*/ 430 w 1344"/>
                <a:gd name="T61" fmla="*/ 784 h 1339"/>
                <a:gd name="T62" fmla="*/ 846 w 1344"/>
                <a:gd name="T63" fmla="*/ 779 h 1339"/>
                <a:gd name="T64" fmla="*/ 1344 w 1344"/>
                <a:gd name="T65" fmla="*/ 677 h 1339"/>
                <a:gd name="T66" fmla="*/ 1324 w 1344"/>
                <a:gd name="T67" fmla="*/ 496 h 1339"/>
                <a:gd name="T68" fmla="*/ 1238 w 1344"/>
                <a:gd name="T69" fmla="*/ 292 h 1339"/>
                <a:gd name="T70" fmla="*/ 1092 w 1344"/>
                <a:gd name="T71" fmla="*/ 135 h 1339"/>
                <a:gd name="T72" fmla="*/ 893 w 1344"/>
                <a:gd name="T73" fmla="*/ 37 h 1339"/>
                <a:gd name="T74" fmla="*/ 788 w 1344"/>
                <a:gd name="T75" fmla="*/ 14 h 1339"/>
                <a:gd name="T76" fmla="*/ 653 w 1344"/>
                <a:gd name="T77" fmla="*/ 0 h 1339"/>
                <a:gd name="T78" fmla="*/ 539 w 1344"/>
                <a:gd name="T79" fmla="*/ 15 h 1339"/>
                <a:gd name="T80" fmla="*/ 880 w 1344"/>
                <a:gd name="T81" fmla="*/ 338 h 1339"/>
                <a:gd name="T82" fmla="*/ 975 w 1344"/>
                <a:gd name="T83" fmla="*/ 448 h 1339"/>
                <a:gd name="T84" fmla="*/ 1006 w 1344"/>
                <a:gd name="T85" fmla="*/ 525 h 1339"/>
                <a:gd name="T86" fmla="*/ 997 w 1344"/>
                <a:gd name="T87" fmla="*/ 533 h 1339"/>
                <a:gd name="T88" fmla="*/ 843 w 1344"/>
                <a:gd name="T89" fmla="*/ 547 h 1339"/>
                <a:gd name="T90" fmla="*/ 344 w 1344"/>
                <a:gd name="T91" fmla="*/ 548 h 1339"/>
                <a:gd name="T92" fmla="*/ 364 w 1344"/>
                <a:gd name="T93" fmla="*/ 473 h 1339"/>
                <a:gd name="T94" fmla="*/ 430 w 1344"/>
                <a:gd name="T95" fmla="*/ 372 h 1339"/>
                <a:gd name="T96" fmla="*/ 504 w 1344"/>
                <a:gd name="T97" fmla="*/ 317 h 1339"/>
                <a:gd name="T98" fmla="*/ 564 w 1344"/>
                <a:gd name="T99" fmla="*/ 294 h 1339"/>
                <a:gd name="T100" fmla="*/ 728 w 1344"/>
                <a:gd name="T101" fmla="*/ 284 h 1339"/>
                <a:gd name="T102" fmla="*/ 837 w 1344"/>
                <a:gd name="T103" fmla="*/ 313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44" h="1339">
                  <a:moveTo>
                    <a:pt x="539" y="15"/>
                  </a:moveTo>
                  <a:lnTo>
                    <a:pt x="501" y="22"/>
                  </a:lnTo>
                  <a:lnTo>
                    <a:pt x="425" y="45"/>
                  </a:lnTo>
                  <a:lnTo>
                    <a:pt x="354" y="77"/>
                  </a:lnTo>
                  <a:lnTo>
                    <a:pt x="285" y="116"/>
                  </a:lnTo>
                  <a:lnTo>
                    <a:pt x="222" y="164"/>
                  </a:lnTo>
                  <a:lnTo>
                    <a:pt x="165" y="219"/>
                  </a:lnTo>
                  <a:lnTo>
                    <a:pt x="113" y="280"/>
                  </a:lnTo>
                  <a:lnTo>
                    <a:pt x="70" y="348"/>
                  </a:lnTo>
                  <a:lnTo>
                    <a:pt x="50" y="384"/>
                  </a:lnTo>
                  <a:lnTo>
                    <a:pt x="35" y="416"/>
                  </a:lnTo>
                  <a:lnTo>
                    <a:pt x="15" y="471"/>
                  </a:lnTo>
                  <a:lnTo>
                    <a:pt x="4" y="530"/>
                  </a:lnTo>
                  <a:lnTo>
                    <a:pt x="0" y="614"/>
                  </a:lnTo>
                  <a:lnTo>
                    <a:pt x="0" y="672"/>
                  </a:lnTo>
                  <a:lnTo>
                    <a:pt x="1" y="752"/>
                  </a:lnTo>
                  <a:lnTo>
                    <a:pt x="12" y="847"/>
                  </a:lnTo>
                  <a:lnTo>
                    <a:pt x="25" y="903"/>
                  </a:lnTo>
                  <a:lnTo>
                    <a:pt x="43" y="953"/>
                  </a:lnTo>
                  <a:lnTo>
                    <a:pt x="68" y="1000"/>
                  </a:lnTo>
                  <a:lnTo>
                    <a:pt x="121" y="1072"/>
                  </a:lnTo>
                  <a:lnTo>
                    <a:pt x="170" y="1125"/>
                  </a:lnTo>
                  <a:lnTo>
                    <a:pt x="190" y="1146"/>
                  </a:lnTo>
                  <a:lnTo>
                    <a:pt x="234" y="1185"/>
                  </a:lnTo>
                  <a:lnTo>
                    <a:pt x="281" y="1219"/>
                  </a:lnTo>
                  <a:lnTo>
                    <a:pt x="331" y="1249"/>
                  </a:lnTo>
                  <a:lnTo>
                    <a:pt x="383" y="1274"/>
                  </a:lnTo>
                  <a:lnTo>
                    <a:pt x="440" y="1296"/>
                  </a:lnTo>
                  <a:lnTo>
                    <a:pt x="532" y="1320"/>
                  </a:lnTo>
                  <a:lnTo>
                    <a:pt x="600" y="1331"/>
                  </a:lnTo>
                  <a:lnTo>
                    <a:pt x="644" y="1336"/>
                  </a:lnTo>
                  <a:lnTo>
                    <a:pt x="732" y="1339"/>
                  </a:lnTo>
                  <a:lnTo>
                    <a:pt x="819" y="1334"/>
                  </a:lnTo>
                  <a:lnTo>
                    <a:pt x="905" y="1321"/>
                  </a:lnTo>
                  <a:lnTo>
                    <a:pt x="986" y="1302"/>
                  </a:lnTo>
                  <a:lnTo>
                    <a:pt x="1059" y="1274"/>
                  </a:lnTo>
                  <a:lnTo>
                    <a:pt x="1124" y="1242"/>
                  </a:lnTo>
                  <a:lnTo>
                    <a:pt x="1178" y="1203"/>
                  </a:lnTo>
                  <a:lnTo>
                    <a:pt x="1200" y="1181"/>
                  </a:lnTo>
                  <a:lnTo>
                    <a:pt x="1241" y="1137"/>
                  </a:lnTo>
                  <a:lnTo>
                    <a:pt x="1206" y="1088"/>
                  </a:lnTo>
                  <a:lnTo>
                    <a:pt x="1187" y="1065"/>
                  </a:lnTo>
                  <a:lnTo>
                    <a:pt x="1138" y="1010"/>
                  </a:lnTo>
                  <a:lnTo>
                    <a:pt x="1115" y="986"/>
                  </a:lnTo>
                  <a:lnTo>
                    <a:pt x="1059" y="934"/>
                  </a:lnTo>
                  <a:lnTo>
                    <a:pt x="974" y="981"/>
                  </a:lnTo>
                  <a:lnTo>
                    <a:pt x="944" y="996"/>
                  </a:lnTo>
                  <a:lnTo>
                    <a:pt x="878" y="1019"/>
                  </a:lnTo>
                  <a:lnTo>
                    <a:pt x="807" y="1033"/>
                  </a:lnTo>
                  <a:lnTo>
                    <a:pt x="736" y="1039"/>
                  </a:lnTo>
                  <a:lnTo>
                    <a:pt x="665" y="1036"/>
                  </a:lnTo>
                  <a:lnTo>
                    <a:pt x="598" y="1025"/>
                  </a:lnTo>
                  <a:lnTo>
                    <a:pt x="536" y="1005"/>
                  </a:lnTo>
                  <a:lnTo>
                    <a:pt x="483" y="977"/>
                  </a:lnTo>
                  <a:lnTo>
                    <a:pt x="459" y="959"/>
                  </a:lnTo>
                  <a:lnTo>
                    <a:pt x="444" y="944"/>
                  </a:lnTo>
                  <a:lnTo>
                    <a:pt x="407" y="900"/>
                  </a:lnTo>
                  <a:lnTo>
                    <a:pt x="372" y="847"/>
                  </a:lnTo>
                  <a:lnTo>
                    <a:pt x="349" y="805"/>
                  </a:lnTo>
                  <a:lnTo>
                    <a:pt x="347" y="792"/>
                  </a:lnTo>
                  <a:lnTo>
                    <a:pt x="355" y="790"/>
                  </a:lnTo>
                  <a:lnTo>
                    <a:pt x="430" y="784"/>
                  </a:lnTo>
                  <a:lnTo>
                    <a:pt x="646" y="780"/>
                  </a:lnTo>
                  <a:lnTo>
                    <a:pt x="846" y="779"/>
                  </a:lnTo>
                  <a:lnTo>
                    <a:pt x="1344" y="779"/>
                  </a:lnTo>
                  <a:lnTo>
                    <a:pt x="1344" y="677"/>
                  </a:lnTo>
                  <a:lnTo>
                    <a:pt x="1342" y="614"/>
                  </a:lnTo>
                  <a:lnTo>
                    <a:pt x="1324" y="496"/>
                  </a:lnTo>
                  <a:lnTo>
                    <a:pt x="1289" y="388"/>
                  </a:lnTo>
                  <a:lnTo>
                    <a:pt x="1238" y="292"/>
                  </a:lnTo>
                  <a:lnTo>
                    <a:pt x="1173" y="207"/>
                  </a:lnTo>
                  <a:lnTo>
                    <a:pt x="1092" y="135"/>
                  </a:lnTo>
                  <a:lnTo>
                    <a:pt x="998" y="79"/>
                  </a:lnTo>
                  <a:lnTo>
                    <a:pt x="893" y="37"/>
                  </a:lnTo>
                  <a:lnTo>
                    <a:pt x="835" y="23"/>
                  </a:lnTo>
                  <a:lnTo>
                    <a:pt x="788" y="14"/>
                  </a:lnTo>
                  <a:lnTo>
                    <a:pt x="716" y="2"/>
                  </a:lnTo>
                  <a:lnTo>
                    <a:pt x="653" y="0"/>
                  </a:lnTo>
                  <a:lnTo>
                    <a:pt x="584" y="7"/>
                  </a:lnTo>
                  <a:lnTo>
                    <a:pt x="539" y="15"/>
                  </a:lnTo>
                  <a:close/>
                  <a:moveTo>
                    <a:pt x="854" y="322"/>
                  </a:moveTo>
                  <a:lnTo>
                    <a:pt x="880" y="338"/>
                  </a:lnTo>
                  <a:lnTo>
                    <a:pt x="931" y="388"/>
                  </a:lnTo>
                  <a:lnTo>
                    <a:pt x="975" y="448"/>
                  </a:lnTo>
                  <a:lnTo>
                    <a:pt x="1003" y="504"/>
                  </a:lnTo>
                  <a:lnTo>
                    <a:pt x="1006" y="525"/>
                  </a:lnTo>
                  <a:lnTo>
                    <a:pt x="1005" y="528"/>
                  </a:lnTo>
                  <a:lnTo>
                    <a:pt x="997" y="533"/>
                  </a:lnTo>
                  <a:lnTo>
                    <a:pt x="970" y="540"/>
                  </a:lnTo>
                  <a:lnTo>
                    <a:pt x="843" y="547"/>
                  </a:lnTo>
                  <a:lnTo>
                    <a:pt x="675" y="548"/>
                  </a:lnTo>
                  <a:lnTo>
                    <a:pt x="344" y="548"/>
                  </a:lnTo>
                  <a:lnTo>
                    <a:pt x="357" y="500"/>
                  </a:lnTo>
                  <a:lnTo>
                    <a:pt x="364" y="473"/>
                  </a:lnTo>
                  <a:lnTo>
                    <a:pt x="392" y="420"/>
                  </a:lnTo>
                  <a:lnTo>
                    <a:pt x="430" y="372"/>
                  </a:lnTo>
                  <a:lnTo>
                    <a:pt x="477" y="333"/>
                  </a:lnTo>
                  <a:lnTo>
                    <a:pt x="504" y="317"/>
                  </a:lnTo>
                  <a:lnTo>
                    <a:pt x="522" y="308"/>
                  </a:lnTo>
                  <a:lnTo>
                    <a:pt x="564" y="294"/>
                  </a:lnTo>
                  <a:lnTo>
                    <a:pt x="632" y="283"/>
                  </a:lnTo>
                  <a:lnTo>
                    <a:pt x="728" y="284"/>
                  </a:lnTo>
                  <a:lnTo>
                    <a:pt x="797" y="298"/>
                  </a:lnTo>
                  <a:lnTo>
                    <a:pt x="837" y="313"/>
                  </a:lnTo>
                  <a:lnTo>
                    <a:pt x="854" y="3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2CB433C8-409A-4EB0-B624-449B133D0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539" y="6143277"/>
              <a:ext cx="220036" cy="374314"/>
            </a:xfrm>
            <a:custGeom>
              <a:avLst/>
              <a:gdLst>
                <a:gd name="T0" fmla="*/ 676 w 783"/>
                <a:gd name="T1" fmla="*/ 16 h 1332"/>
                <a:gd name="T2" fmla="*/ 634 w 783"/>
                <a:gd name="T3" fmla="*/ 23 h 1332"/>
                <a:gd name="T4" fmla="*/ 559 w 783"/>
                <a:gd name="T5" fmla="*/ 46 h 1332"/>
                <a:gd name="T6" fmla="*/ 495 w 783"/>
                <a:gd name="T7" fmla="*/ 75 h 1332"/>
                <a:gd name="T8" fmla="*/ 439 w 783"/>
                <a:gd name="T9" fmla="*/ 115 h 1332"/>
                <a:gd name="T10" fmla="*/ 415 w 783"/>
                <a:gd name="T11" fmla="*/ 138 h 1332"/>
                <a:gd name="T12" fmla="*/ 392 w 783"/>
                <a:gd name="T13" fmla="*/ 160 h 1332"/>
                <a:gd name="T14" fmla="*/ 356 w 783"/>
                <a:gd name="T15" fmla="*/ 190 h 1332"/>
                <a:gd name="T16" fmla="*/ 349 w 783"/>
                <a:gd name="T17" fmla="*/ 193 h 1332"/>
                <a:gd name="T18" fmla="*/ 345 w 783"/>
                <a:gd name="T19" fmla="*/ 189 h 1332"/>
                <a:gd name="T20" fmla="*/ 339 w 783"/>
                <a:gd name="T21" fmla="*/ 140 h 1332"/>
                <a:gd name="T22" fmla="*/ 338 w 783"/>
                <a:gd name="T23" fmla="*/ 104 h 1332"/>
                <a:gd name="T24" fmla="*/ 338 w 783"/>
                <a:gd name="T25" fmla="*/ 16 h 1332"/>
                <a:gd name="T26" fmla="*/ 169 w 783"/>
                <a:gd name="T27" fmla="*/ 16 h 1332"/>
                <a:gd name="T28" fmla="*/ 0 w 783"/>
                <a:gd name="T29" fmla="*/ 16 h 1332"/>
                <a:gd name="T30" fmla="*/ 0 w 783"/>
                <a:gd name="T31" fmla="*/ 673 h 1332"/>
                <a:gd name="T32" fmla="*/ 0 w 783"/>
                <a:gd name="T33" fmla="*/ 1332 h 1332"/>
                <a:gd name="T34" fmla="*/ 178 w 783"/>
                <a:gd name="T35" fmla="*/ 1332 h 1332"/>
                <a:gd name="T36" fmla="*/ 356 w 783"/>
                <a:gd name="T37" fmla="*/ 1332 h 1332"/>
                <a:gd name="T38" fmla="*/ 356 w 783"/>
                <a:gd name="T39" fmla="*/ 988 h 1332"/>
                <a:gd name="T40" fmla="*/ 357 w 783"/>
                <a:gd name="T41" fmla="*/ 848 h 1332"/>
                <a:gd name="T42" fmla="*/ 367 w 783"/>
                <a:gd name="T43" fmla="*/ 626 h 1332"/>
                <a:gd name="T44" fmla="*/ 374 w 783"/>
                <a:gd name="T45" fmla="*/ 581 h 1332"/>
                <a:gd name="T46" fmla="*/ 382 w 783"/>
                <a:gd name="T47" fmla="*/ 555 h 1332"/>
                <a:gd name="T48" fmla="*/ 404 w 783"/>
                <a:gd name="T49" fmla="*/ 507 h 1332"/>
                <a:gd name="T50" fmla="*/ 433 w 783"/>
                <a:gd name="T51" fmla="*/ 464 h 1332"/>
                <a:gd name="T52" fmla="*/ 468 w 783"/>
                <a:gd name="T53" fmla="*/ 429 h 1332"/>
                <a:gd name="T54" fmla="*/ 510 w 783"/>
                <a:gd name="T55" fmla="*/ 399 h 1332"/>
                <a:gd name="T56" fmla="*/ 556 w 783"/>
                <a:gd name="T57" fmla="*/ 377 h 1332"/>
                <a:gd name="T58" fmla="*/ 608 w 783"/>
                <a:gd name="T59" fmla="*/ 362 h 1332"/>
                <a:gd name="T60" fmla="*/ 665 w 783"/>
                <a:gd name="T61" fmla="*/ 354 h 1332"/>
                <a:gd name="T62" fmla="*/ 694 w 783"/>
                <a:gd name="T63" fmla="*/ 353 h 1332"/>
                <a:gd name="T64" fmla="*/ 783 w 783"/>
                <a:gd name="T65" fmla="*/ 353 h 1332"/>
                <a:gd name="T66" fmla="*/ 783 w 783"/>
                <a:gd name="T67" fmla="*/ 176 h 1332"/>
                <a:gd name="T68" fmla="*/ 782 w 783"/>
                <a:gd name="T69" fmla="*/ 104 h 1332"/>
                <a:gd name="T70" fmla="*/ 778 w 783"/>
                <a:gd name="T71" fmla="*/ 28 h 1332"/>
                <a:gd name="T72" fmla="*/ 773 w 783"/>
                <a:gd name="T73" fmla="*/ 2 h 1332"/>
                <a:gd name="T74" fmla="*/ 770 w 783"/>
                <a:gd name="T75" fmla="*/ 0 h 1332"/>
                <a:gd name="T76" fmla="*/ 741 w 783"/>
                <a:gd name="T77" fmla="*/ 5 h 1332"/>
                <a:gd name="T78" fmla="*/ 676 w 783"/>
                <a:gd name="T79" fmla="*/ 16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3" h="1332">
                  <a:moveTo>
                    <a:pt x="676" y="16"/>
                  </a:moveTo>
                  <a:lnTo>
                    <a:pt x="634" y="23"/>
                  </a:lnTo>
                  <a:lnTo>
                    <a:pt x="559" y="46"/>
                  </a:lnTo>
                  <a:lnTo>
                    <a:pt x="495" y="75"/>
                  </a:lnTo>
                  <a:lnTo>
                    <a:pt x="439" y="115"/>
                  </a:lnTo>
                  <a:lnTo>
                    <a:pt x="415" y="138"/>
                  </a:lnTo>
                  <a:lnTo>
                    <a:pt x="392" y="160"/>
                  </a:lnTo>
                  <a:lnTo>
                    <a:pt x="356" y="190"/>
                  </a:lnTo>
                  <a:lnTo>
                    <a:pt x="349" y="193"/>
                  </a:lnTo>
                  <a:lnTo>
                    <a:pt x="345" y="189"/>
                  </a:lnTo>
                  <a:lnTo>
                    <a:pt x="339" y="140"/>
                  </a:lnTo>
                  <a:lnTo>
                    <a:pt x="338" y="104"/>
                  </a:lnTo>
                  <a:lnTo>
                    <a:pt x="338" y="16"/>
                  </a:lnTo>
                  <a:lnTo>
                    <a:pt x="169" y="16"/>
                  </a:lnTo>
                  <a:lnTo>
                    <a:pt x="0" y="16"/>
                  </a:lnTo>
                  <a:lnTo>
                    <a:pt x="0" y="673"/>
                  </a:lnTo>
                  <a:lnTo>
                    <a:pt x="0" y="1332"/>
                  </a:lnTo>
                  <a:lnTo>
                    <a:pt x="178" y="1332"/>
                  </a:lnTo>
                  <a:lnTo>
                    <a:pt x="356" y="1332"/>
                  </a:lnTo>
                  <a:lnTo>
                    <a:pt x="356" y="988"/>
                  </a:lnTo>
                  <a:lnTo>
                    <a:pt x="357" y="848"/>
                  </a:lnTo>
                  <a:lnTo>
                    <a:pt x="367" y="626"/>
                  </a:lnTo>
                  <a:lnTo>
                    <a:pt x="374" y="581"/>
                  </a:lnTo>
                  <a:lnTo>
                    <a:pt x="382" y="555"/>
                  </a:lnTo>
                  <a:lnTo>
                    <a:pt x="404" y="507"/>
                  </a:lnTo>
                  <a:lnTo>
                    <a:pt x="433" y="464"/>
                  </a:lnTo>
                  <a:lnTo>
                    <a:pt x="468" y="429"/>
                  </a:lnTo>
                  <a:lnTo>
                    <a:pt x="510" y="399"/>
                  </a:lnTo>
                  <a:lnTo>
                    <a:pt x="556" y="377"/>
                  </a:lnTo>
                  <a:lnTo>
                    <a:pt x="608" y="362"/>
                  </a:lnTo>
                  <a:lnTo>
                    <a:pt x="665" y="354"/>
                  </a:lnTo>
                  <a:lnTo>
                    <a:pt x="694" y="353"/>
                  </a:lnTo>
                  <a:lnTo>
                    <a:pt x="783" y="353"/>
                  </a:lnTo>
                  <a:lnTo>
                    <a:pt x="783" y="176"/>
                  </a:lnTo>
                  <a:lnTo>
                    <a:pt x="782" y="104"/>
                  </a:lnTo>
                  <a:lnTo>
                    <a:pt x="778" y="28"/>
                  </a:lnTo>
                  <a:lnTo>
                    <a:pt x="773" y="2"/>
                  </a:lnTo>
                  <a:lnTo>
                    <a:pt x="770" y="0"/>
                  </a:lnTo>
                  <a:lnTo>
                    <a:pt x="741" y="5"/>
                  </a:lnTo>
                  <a:lnTo>
                    <a:pt x="67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36CADE46-2560-4170-BD38-577FBCE642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0041" y="6144963"/>
              <a:ext cx="394547" cy="375157"/>
            </a:xfrm>
            <a:custGeom>
              <a:avLst/>
              <a:gdLst>
                <a:gd name="T0" fmla="*/ 532 w 1404"/>
                <a:gd name="T1" fmla="*/ 17 h 1334"/>
                <a:gd name="T2" fmla="*/ 408 w 1404"/>
                <a:gd name="T3" fmla="*/ 56 h 1334"/>
                <a:gd name="T4" fmla="*/ 298 w 1404"/>
                <a:gd name="T5" fmla="*/ 113 h 1334"/>
                <a:gd name="T6" fmla="*/ 203 w 1404"/>
                <a:gd name="T7" fmla="*/ 188 h 1334"/>
                <a:gd name="T8" fmla="*/ 125 w 1404"/>
                <a:gd name="T9" fmla="*/ 278 h 1334"/>
                <a:gd name="T10" fmla="*/ 64 w 1404"/>
                <a:gd name="T11" fmla="*/ 380 h 1334"/>
                <a:gd name="T12" fmla="*/ 23 w 1404"/>
                <a:gd name="T13" fmla="*/ 493 h 1334"/>
                <a:gd name="T14" fmla="*/ 2 w 1404"/>
                <a:gd name="T15" fmla="*/ 616 h 1334"/>
                <a:gd name="T16" fmla="*/ 2 w 1404"/>
                <a:gd name="T17" fmla="*/ 713 h 1334"/>
                <a:gd name="T18" fmla="*/ 15 w 1404"/>
                <a:gd name="T19" fmla="*/ 813 h 1334"/>
                <a:gd name="T20" fmla="*/ 53 w 1404"/>
                <a:gd name="T21" fmla="*/ 937 h 1334"/>
                <a:gd name="T22" fmla="*/ 112 w 1404"/>
                <a:gd name="T23" fmla="*/ 1046 h 1334"/>
                <a:gd name="T24" fmla="*/ 191 w 1404"/>
                <a:gd name="T25" fmla="*/ 1141 h 1334"/>
                <a:gd name="T26" fmla="*/ 287 w 1404"/>
                <a:gd name="T27" fmla="*/ 1218 h 1334"/>
                <a:gd name="T28" fmla="*/ 400 w 1404"/>
                <a:gd name="T29" fmla="*/ 1278 h 1334"/>
                <a:gd name="T30" fmla="*/ 527 w 1404"/>
                <a:gd name="T31" fmla="*/ 1316 h 1334"/>
                <a:gd name="T32" fmla="*/ 664 w 1404"/>
                <a:gd name="T33" fmla="*/ 1333 h 1334"/>
                <a:gd name="T34" fmla="*/ 741 w 1404"/>
                <a:gd name="T35" fmla="*/ 1333 h 1334"/>
                <a:gd name="T36" fmla="*/ 891 w 1404"/>
                <a:gd name="T37" fmla="*/ 1315 h 1334"/>
                <a:gd name="T38" fmla="*/ 1023 w 1404"/>
                <a:gd name="T39" fmla="*/ 1274 h 1334"/>
                <a:gd name="T40" fmla="*/ 1138 w 1404"/>
                <a:gd name="T41" fmla="*/ 1211 h 1334"/>
                <a:gd name="T42" fmla="*/ 1236 w 1404"/>
                <a:gd name="T43" fmla="*/ 1127 h 1334"/>
                <a:gd name="T44" fmla="*/ 1311 w 1404"/>
                <a:gd name="T45" fmla="*/ 1027 h 1334"/>
                <a:gd name="T46" fmla="*/ 1366 w 1404"/>
                <a:gd name="T47" fmla="*/ 908 h 1334"/>
                <a:gd name="T48" fmla="*/ 1398 w 1404"/>
                <a:gd name="T49" fmla="*/ 774 h 1334"/>
                <a:gd name="T50" fmla="*/ 1404 w 1404"/>
                <a:gd name="T51" fmla="*/ 663 h 1334"/>
                <a:gd name="T52" fmla="*/ 1394 w 1404"/>
                <a:gd name="T53" fmla="*/ 536 h 1334"/>
                <a:gd name="T54" fmla="*/ 1348 w 1404"/>
                <a:gd name="T55" fmla="*/ 382 h 1334"/>
                <a:gd name="T56" fmla="*/ 1269 w 1404"/>
                <a:gd name="T57" fmla="*/ 250 h 1334"/>
                <a:gd name="T58" fmla="*/ 1157 w 1404"/>
                <a:gd name="T59" fmla="*/ 140 h 1334"/>
                <a:gd name="T60" fmla="*/ 1096 w 1404"/>
                <a:gd name="T61" fmla="*/ 100 h 1334"/>
                <a:gd name="T62" fmla="*/ 968 w 1404"/>
                <a:gd name="T63" fmla="*/ 45 h 1334"/>
                <a:gd name="T64" fmla="*/ 820 w 1404"/>
                <a:gd name="T65" fmla="*/ 11 h 1334"/>
                <a:gd name="T66" fmla="*/ 670 w 1404"/>
                <a:gd name="T67" fmla="*/ 0 h 1334"/>
                <a:gd name="T68" fmla="*/ 564 w 1404"/>
                <a:gd name="T69" fmla="*/ 11 h 1334"/>
                <a:gd name="T70" fmla="*/ 857 w 1404"/>
                <a:gd name="T71" fmla="*/ 333 h 1334"/>
                <a:gd name="T72" fmla="*/ 943 w 1404"/>
                <a:gd name="T73" fmla="*/ 395 h 1334"/>
                <a:gd name="T74" fmla="*/ 1005 w 1404"/>
                <a:gd name="T75" fmla="*/ 477 h 1334"/>
                <a:gd name="T76" fmla="*/ 1040 w 1404"/>
                <a:gd name="T77" fmla="*/ 580 h 1334"/>
                <a:gd name="T78" fmla="*/ 1049 w 1404"/>
                <a:gd name="T79" fmla="*/ 668 h 1334"/>
                <a:gd name="T80" fmla="*/ 1032 w 1404"/>
                <a:gd name="T81" fmla="*/ 792 h 1334"/>
                <a:gd name="T82" fmla="*/ 960 w 1404"/>
                <a:gd name="T83" fmla="*/ 924 h 1334"/>
                <a:gd name="T84" fmla="*/ 846 w 1404"/>
                <a:gd name="T85" fmla="*/ 1011 h 1334"/>
                <a:gd name="T86" fmla="*/ 701 w 1404"/>
                <a:gd name="T87" fmla="*/ 1040 h 1334"/>
                <a:gd name="T88" fmla="*/ 621 w 1404"/>
                <a:gd name="T89" fmla="*/ 1028 h 1334"/>
                <a:gd name="T90" fmla="*/ 489 w 1404"/>
                <a:gd name="T91" fmla="*/ 963 h 1334"/>
                <a:gd name="T92" fmla="*/ 400 w 1404"/>
                <a:gd name="T93" fmla="*/ 848 h 1334"/>
                <a:gd name="T94" fmla="*/ 362 w 1404"/>
                <a:gd name="T95" fmla="*/ 697 h 1334"/>
                <a:gd name="T96" fmla="*/ 372 w 1404"/>
                <a:gd name="T97" fmla="*/ 567 h 1334"/>
                <a:gd name="T98" fmla="*/ 413 w 1404"/>
                <a:gd name="T99" fmla="*/ 460 h 1334"/>
                <a:gd name="T100" fmla="*/ 514 w 1404"/>
                <a:gd name="T101" fmla="*/ 354 h 1334"/>
                <a:gd name="T102" fmla="*/ 647 w 1404"/>
                <a:gd name="T103" fmla="*/ 301 h 1334"/>
                <a:gd name="T104" fmla="*/ 795 w 1404"/>
                <a:gd name="T105" fmla="*/ 309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04" h="1334">
                  <a:moveTo>
                    <a:pt x="564" y="11"/>
                  </a:moveTo>
                  <a:lnTo>
                    <a:pt x="532" y="17"/>
                  </a:lnTo>
                  <a:lnTo>
                    <a:pt x="468" y="33"/>
                  </a:lnTo>
                  <a:lnTo>
                    <a:pt x="408" y="56"/>
                  </a:lnTo>
                  <a:lnTo>
                    <a:pt x="352" y="82"/>
                  </a:lnTo>
                  <a:lnTo>
                    <a:pt x="298" y="113"/>
                  </a:lnTo>
                  <a:lnTo>
                    <a:pt x="249" y="148"/>
                  </a:lnTo>
                  <a:lnTo>
                    <a:pt x="203" y="188"/>
                  </a:lnTo>
                  <a:lnTo>
                    <a:pt x="163" y="231"/>
                  </a:lnTo>
                  <a:lnTo>
                    <a:pt x="125" y="278"/>
                  </a:lnTo>
                  <a:lnTo>
                    <a:pt x="92" y="327"/>
                  </a:lnTo>
                  <a:lnTo>
                    <a:pt x="64" y="380"/>
                  </a:lnTo>
                  <a:lnTo>
                    <a:pt x="41" y="436"/>
                  </a:lnTo>
                  <a:lnTo>
                    <a:pt x="23" y="493"/>
                  </a:lnTo>
                  <a:lnTo>
                    <a:pt x="10" y="554"/>
                  </a:lnTo>
                  <a:lnTo>
                    <a:pt x="2" y="616"/>
                  </a:lnTo>
                  <a:lnTo>
                    <a:pt x="0" y="680"/>
                  </a:lnTo>
                  <a:lnTo>
                    <a:pt x="2" y="713"/>
                  </a:lnTo>
                  <a:lnTo>
                    <a:pt x="4" y="747"/>
                  </a:lnTo>
                  <a:lnTo>
                    <a:pt x="15" y="813"/>
                  </a:lnTo>
                  <a:lnTo>
                    <a:pt x="31" y="876"/>
                  </a:lnTo>
                  <a:lnTo>
                    <a:pt x="53" y="937"/>
                  </a:lnTo>
                  <a:lnTo>
                    <a:pt x="80" y="994"/>
                  </a:lnTo>
                  <a:lnTo>
                    <a:pt x="112" y="1046"/>
                  </a:lnTo>
                  <a:lnTo>
                    <a:pt x="149" y="1095"/>
                  </a:lnTo>
                  <a:lnTo>
                    <a:pt x="191" y="1141"/>
                  </a:lnTo>
                  <a:lnTo>
                    <a:pt x="237" y="1182"/>
                  </a:lnTo>
                  <a:lnTo>
                    <a:pt x="287" y="1218"/>
                  </a:lnTo>
                  <a:lnTo>
                    <a:pt x="342" y="1250"/>
                  </a:lnTo>
                  <a:lnTo>
                    <a:pt x="400" y="1278"/>
                  </a:lnTo>
                  <a:lnTo>
                    <a:pt x="462" y="1299"/>
                  </a:lnTo>
                  <a:lnTo>
                    <a:pt x="527" y="1316"/>
                  </a:lnTo>
                  <a:lnTo>
                    <a:pt x="594" y="1328"/>
                  </a:lnTo>
                  <a:lnTo>
                    <a:pt x="664" y="1333"/>
                  </a:lnTo>
                  <a:lnTo>
                    <a:pt x="702" y="1334"/>
                  </a:lnTo>
                  <a:lnTo>
                    <a:pt x="741" y="1333"/>
                  </a:lnTo>
                  <a:lnTo>
                    <a:pt x="817" y="1327"/>
                  </a:lnTo>
                  <a:lnTo>
                    <a:pt x="891" y="1315"/>
                  </a:lnTo>
                  <a:lnTo>
                    <a:pt x="959" y="1297"/>
                  </a:lnTo>
                  <a:lnTo>
                    <a:pt x="1023" y="1274"/>
                  </a:lnTo>
                  <a:lnTo>
                    <a:pt x="1083" y="1245"/>
                  </a:lnTo>
                  <a:lnTo>
                    <a:pt x="1138" y="1211"/>
                  </a:lnTo>
                  <a:lnTo>
                    <a:pt x="1190" y="1172"/>
                  </a:lnTo>
                  <a:lnTo>
                    <a:pt x="1236" y="1127"/>
                  </a:lnTo>
                  <a:lnTo>
                    <a:pt x="1276" y="1079"/>
                  </a:lnTo>
                  <a:lnTo>
                    <a:pt x="1311" y="1027"/>
                  </a:lnTo>
                  <a:lnTo>
                    <a:pt x="1342" y="969"/>
                  </a:lnTo>
                  <a:lnTo>
                    <a:pt x="1366" y="908"/>
                  </a:lnTo>
                  <a:lnTo>
                    <a:pt x="1385" y="842"/>
                  </a:lnTo>
                  <a:lnTo>
                    <a:pt x="1398" y="774"/>
                  </a:lnTo>
                  <a:lnTo>
                    <a:pt x="1403" y="701"/>
                  </a:lnTo>
                  <a:lnTo>
                    <a:pt x="1404" y="663"/>
                  </a:lnTo>
                  <a:lnTo>
                    <a:pt x="1403" y="619"/>
                  </a:lnTo>
                  <a:lnTo>
                    <a:pt x="1394" y="536"/>
                  </a:lnTo>
                  <a:lnTo>
                    <a:pt x="1376" y="457"/>
                  </a:lnTo>
                  <a:lnTo>
                    <a:pt x="1348" y="382"/>
                  </a:lnTo>
                  <a:lnTo>
                    <a:pt x="1313" y="314"/>
                  </a:lnTo>
                  <a:lnTo>
                    <a:pt x="1269" y="250"/>
                  </a:lnTo>
                  <a:lnTo>
                    <a:pt x="1216" y="192"/>
                  </a:lnTo>
                  <a:lnTo>
                    <a:pt x="1157" y="140"/>
                  </a:lnTo>
                  <a:lnTo>
                    <a:pt x="1124" y="117"/>
                  </a:lnTo>
                  <a:lnTo>
                    <a:pt x="1096" y="100"/>
                  </a:lnTo>
                  <a:lnTo>
                    <a:pt x="1035" y="69"/>
                  </a:lnTo>
                  <a:lnTo>
                    <a:pt x="968" y="45"/>
                  </a:lnTo>
                  <a:lnTo>
                    <a:pt x="895" y="25"/>
                  </a:lnTo>
                  <a:lnTo>
                    <a:pt x="820" y="11"/>
                  </a:lnTo>
                  <a:lnTo>
                    <a:pt x="744" y="2"/>
                  </a:lnTo>
                  <a:lnTo>
                    <a:pt x="670" y="0"/>
                  </a:lnTo>
                  <a:lnTo>
                    <a:pt x="598" y="5"/>
                  </a:lnTo>
                  <a:lnTo>
                    <a:pt x="564" y="11"/>
                  </a:lnTo>
                  <a:close/>
                  <a:moveTo>
                    <a:pt x="831" y="321"/>
                  </a:moveTo>
                  <a:lnTo>
                    <a:pt x="857" y="333"/>
                  </a:lnTo>
                  <a:lnTo>
                    <a:pt x="904" y="361"/>
                  </a:lnTo>
                  <a:lnTo>
                    <a:pt x="943" y="395"/>
                  </a:lnTo>
                  <a:lnTo>
                    <a:pt x="977" y="433"/>
                  </a:lnTo>
                  <a:lnTo>
                    <a:pt x="1005" y="477"/>
                  </a:lnTo>
                  <a:lnTo>
                    <a:pt x="1026" y="526"/>
                  </a:lnTo>
                  <a:lnTo>
                    <a:pt x="1040" y="580"/>
                  </a:lnTo>
                  <a:lnTo>
                    <a:pt x="1048" y="638"/>
                  </a:lnTo>
                  <a:lnTo>
                    <a:pt x="1049" y="668"/>
                  </a:lnTo>
                  <a:lnTo>
                    <a:pt x="1047" y="712"/>
                  </a:lnTo>
                  <a:lnTo>
                    <a:pt x="1032" y="792"/>
                  </a:lnTo>
                  <a:lnTo>
                    <a:pt x="1002" y="864"/>
                  </a:lnTo>
                  <a:lnTo>
                    <a:pt x="960" y="924"/>
                  </a:lnTo>
                  <a:lnTo>
                    <a:pt x="908" y="975"/>
                  </a:lnTo>
                  <a:lnTo>
                    <a:pt x="846" y="1011"/>
                  </a:lnTo>
                  <a:lnTo>
                    <a:pt x="775" y="1033"/>
                  </a:lnTo>
                  <a:lnTo>
                    <a:pt x="701" y="1040"/>
                  </a:lnTo>
                  <a:lnTo>
                    <a:pt x="660" y="1035"/>
                  </a:lnTo>
                  <a:lnTo>
                    <a:pt x="621" y="1028"/>
                  </a:lnTo>
                  <a:lnTo>
                    <a:pt x="550" y="1002"/>
                  </a:lnTo>
                  <a:lnTo>
                    <a:pt x="489" y="963"/>
                  </a:lnTo>
                  <a:lnTo>
                    <a:pt x="438" y="911"/>
                  </a:lnTo>
                  <a:lnTo>
                    <a:pt x="400" y="848"/>
                  </a:lnTo>
                  <a:lnTo>
                    <a:pt x="374" y="776"/>
                  </a:lnTo>
                  <a:lnTo>
                    <a:pt x="362" y="697"/>
                  </a:lnTo>
                  <a:lnTo>
                    <a:pt x="364" y="612"/>
                  </a:lnTo>
                  <a:lnTo>
                    <a:pt x="372" y="567"/>
                  </a:lnTo>
                  <a:lnTo>
                    <a:pt x="381" y="528"/>
                  </a:lnTo>
                  <a:lnTo>
                    <a:pt x="413" y="460"/>
                  </a:lnTo>
                  <a:lnTo>
                    <a:pt x="458" y="401"/>
                  </a:lnTo>
                  <a:lnTo>
                    <a:pt x="514" y="354"/>
                  </a:lnTo>
                  <a:lnTo>
                    <a:pt x="578" y="320"/>
                  </a:lnTo>
                  <a:lnTo>
                    <a:pt x="647" y="301"/>
                  </a:lnTo>
                  <a:lnTo>
                    <a:pt x="720" y="296"/>
                  </a:lnTo>
                  <a:lnTo>
                    <a:pt x="795" y="309"/>
                  </a:lnTo>
                  <a:lnTo>
                    <a:pt x="831" y="3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0ADB3DFE-C28F-4FED-B9DB-81276558DB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64328" y="6144963"/>
              <a:ext cx="346493" cy="374314"/>
            </a:xfrm>
            <a:custGeom>
              <a:avLst/>
              <a:gdLst>
                <a:gd name="T0" fmla="*/ 384 w 1232"/>
                <a:gd name="T1" fmla="*/ 21 h 1332"/>
                <a:gd name="T2" fmla="*/ 134 w 1232"/>
                <a:gd name="T3" fmla="*/ 107 h 1332"/>
                <a:gd name="T4" fmla="*/ 55 w 1232"/>
                <a:gd name="T5" fmla="*/ 158 h 1332"/>
                <a:gd name="T6" fmla="*/ 68 w 1232"/>
                <a:gd name="T7" fmla="*/ 197 h 1332"/>
                <a:gd name="T8" fmla="*/ 182 w 1232"/>
                <a:gd name="T9" fmla="*/ 401 h 1332"/>
                <a:gd name="T10" fmla="*/ 276 w 1232"/>
                <a:gd name="T11" fmla="*/ 354 h 1332"/>
                <a:gd name="T12" fmla="*/ 442 w 1232"/>
                <a:gd name="T13" fmla="*/ 307 h 1332"/>
                <a:gd name="T14" fmla="*/ 557 w 1232"/>
                <a:gd name="T15" fmla="*/ 295 h 1332"/>
                <a:gd name="T16" fmla="*/ 642 w 1232"/>
                <a:gd name="T17" fmla="*/ 304 h 1332"/>
                <a:gd name="T18" fmla="*/ 743 w 1232"/>
                <a:gd name="T19" fmla="*/ 342 h 1332"/>
                <a:gd name="T20" fmla="*/ 817 w 1232"/>
                <a:gd name="T21" fmla="*/ 400 h 1332"/>
                <a:gd name="T22" fmla="*/ 854 w 1232"/>
                <a:gd name="T23" fmla="*/ 472 h 1332"/>
                <a:gd name="T24" fmla="*/ 855 w 1232"/>
                <a:gd name="T25" fmla="*/ 539 h 1332"/>
                <a:gd name="T26" fmla="*/ 544 w 1232"/>
                <a:gd name="T27" fmla="*/ 553 h 1332"/>
                <a:gd name="T28" fmla="*/ 328 w 1232"/>
                <a:gd name="T29" fmla="*/ 578 h 1332"/>
                <a:gd name="T30" fmla="*/ 180 w 1232"/>
                <a:gd name="T31" fmla="*/ 626 h 1332"/>
                <a:gd name="T32" fmla="*/ 83 w 1232"/>
                <a:gd name="T33" fmla="*/ 702 h 1332"/>
                <a:gd name="T34" fmla="*/ 34 w 1232"/>
                <a:gd name="T35" fmla="*/ 785 h 1332"/>
                <a:gd name="T36" fmla="*/ 2 w 1232"/>
                <a:gd name="T37" fmla="*/ 892 h 1332"/>
                <a:gd name="T38" fmla="*/ 11 w 1232"/>
                <a:gd name="T39" fmla="*/ 1035 h 1332"/>
                <a:gd name="T40" fmla="*/ 75 w 1232"/>
                <a:gd name="T41" fmla="*/ 1165 h 1332"/>
                <a:gd name="T42" fmla="*/ 189 w 1232"/>
                <a:gd name="T43" fmla="*/ 1265 h 1332"/>
                <a:gd name="T44" fmla="*/ 255 w 1232"/>
                <a:gd name="T45" fmla="*/ 1298 h 1332"/>
                <a:gd name="T46" fmla="*/ 362 w 1232"/>
                <a:gd name="T47" fmla="*/ 1328 h 1332"/>
                <a:gd name="T48" fmla="*/ 479 w 1232"/>
                <a:gd name="T49" fmla="*/ 1332 h 1332"/>
                <a:gd name="T50" fmla="*/ 651 w 1232"/>
                <a:gd name="T51" fmla="*/ 1315 h 1332"/>
                <a:gd name="T52" fmla="*/ 759 w 1232"/>
                <a:gd name="T53" fmla="*/ 1275 h 1332"/>
                <a:gd name="T54" fmla="*/ 823 w 1232"/>
                <a:gd name="T55" fmla="*/ 1224 h 1332"/>
                <a:gd name="T56" fmla="*/ 851 w 1232"/>
                <a:gd name="T57" fmla="*/ 1189 h 1332"/>
                <a:gd name="T58" fmla="*/ 876 w 1232"/>
                <a:gd name="T59" fmla="*/ 1170 h 1332"/>
                <a:gd name="T60" fmla="*/ 890 w 1232"/>
                <a:gd name="T61" fmla="*/ 1216 h 1332"/>
                <a:gd name="T62" fmla="*/ 890 w 1232"/>
                <a:gd name="T63" fmla="*/ 1327 h 1332"/>
                <a:gd name="T64" fmla="*/ 1232 w 1232"/>
                <a:gd name="T65" fmla="*/ 1327 h 1332"/>
                <a:gd name="T66" fmla="*/ 1218 w 1232"/>
                <a:gd name="T67" fmla="*/ 692 h 1332"/>
                <a:gd name="T68" fmla="*/ 1199 w 1232"/>
                <a:gd name="T69" fmla="*/ 383 h 1332"/>
                <a:gd name="T70" fmla="*/ 1183 w 1232"/>
                <a:gd name="T71" fmla="*/ 330 h 1332"/>
                <a:gd name="T72" fmla="*/ 1096 w 1232"/>
                <a:gd name="T73" fmla="*/ 188 h 1332"/>
                <a:gd name="T74" fmla="*/ 1015 w 1232"/>
                <a:gd name="T75" fmla="*/ 108 h 1332"/>
                <a:gd name="T76" fmla="*/ 936 w 1232"/>
                <a:gd name="T77" fmla="*/ 64 h 1332"/>
                <a:gd name="T78" fmla="*/ 799 w 1232"/>
                <a:gd name="T79" fmla="*/ 22 h 1332"/>
                <a:gd name="T80" fmla="*/ 642 w 1232"/>
                <a:gd name="T81" fmla="*/ 1 h 1332"/>
                <a:gd name="T82" fmla="*/ 483 w 1232"/>
                <a:gd name="T83" fmla="*/ 5 h 1332"/>
                <a:gd name="T84" fmla="*/ 855 w 1232"/>
                <a:gd name="T85" fmla="*/ 863 h 1332"/>
                <a:gd name="T86" fmla="*/ 844 w 1232"/>
                <a:gd name="T87" fmla="*/ 939 h 1332"/>
                <a:gd name="T88" fmla="*/ 796 w 1232"/>
                <a:gd name="T89" fmla="*/ 1019 h 1332"/>
                <a:gd name="T90" fmla="*/ 714 w 1232"/>
                <a:gd name="T91" fmla="*/ 1072 h 1332"/>
                <a:gd name="T92" fmla="*/ 600 w 1232"/>
                <a:gd name="T93" fmla="*/ 1095 h 1332"/>
                <a:gd name="T94" fmla="*/ 540 w 1232"/>
                <a:gd name="T95" fmla="*/ 1095 h 1332"/>
                <a:gd name="T96" fmla="*/ 454 w 1232"/>
                <a:gd name="T97" fmla="*/ 1080 h 1332"/>
                <a:gd name="T98" fmla="*/ 396 w 1232"/>
                <a:gd name="T99" fmla="*/ 1045 h 1332"/>
                <a:gd name="T100" fmla="*/ 364 w 1232"/>
                <a:gd name="T101" fmla="*/ 990 h 1332"/>
                <a:gd name="T102" fmla="*/ 356 w 1232"/>
                <a:gd name="T103" fmla="*/ 934 h 1332"/>
                <a:gd name="T104" fmla="*/ 363 w 1232"/>
                <a:gd name="T105" fmla="*/ 872 h 1332"/>
                <a:gd name="T106" fmla="*/ 401 w 1232"/>
                <a:gd name="T107" fmla="*/ 817 h 1332"/>
                <a:gd name="T108" fmla="*/ 482 w 1232"/>
                <a:gd name="T109" fmla="*/ 787 h 1332"/>
                <a:gd name="T110" fmla="*/ 664 w 1232"/>
                <a:gd name="T111" fmla="*/ 775 h 1332"/>
                <a:gd name="T112" fmla="*/ 855 w 1232"/>
                <a:gd name="T113" fmla="*/ 863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32" h="1332">
                  <a:moveTo>
                    <a:pt x="445" y="11"/>
                  </a:moveTo>
                  <a:lnTo>
                    <a:pt x="384" y="21"/>
                  </a:lnTo>
                  <a:lnTo>
                    <a:pt x="252" y="60"/>
                  </a:lnTo>
                  <a:lnTo>
                    <a:pt x="134" y="107"/>
                  </a:lnTo>
                  <a:lnTo>
                    <a:pt x="75" y="139"/>
                  </a:lnTo>
                  <a:lnTo>
                    <a:pt x="55" y="158"/>
                  </a:lnTo>
                  <a:lnTo>
                    <a:pt x="54" y="165"/>
                  </a:lnTo>
                  <a:lnTo>
                    <a:pt x="68" y="197"/>
                  </a:lnTo>
                  <a:lnTo>
                    <a:pt x="118" y="288"/>
                  </a:lnTo>
                  <a:lnTo>
                    <a:pt x="182" y="401"/>
                  </a:lnTo>
                  <a:lnTo>
                    <a:pt x="246" y="368"/>
                  </a:lnTo>
                  <a:lnTo>
                    <a:pt x="276" y="354"/>
                  </a:lnTo>
                  <a:lnTo>
                    <a:pt x="354" y="328"/>
                  </a:lnTo>
                  <a:lnTo>
                    <a:pt x="442" y="307"/>
                  </a:lnTo>
                  <a:lnTo>
                    <a:pt x="523" y="296"/>
                  </a:lnTo>
                  <a:lnTo>
                    <a:pt x="557" y="295"/>
                  </a:lnTo>
                  <a:lnTo>
                    <a:pt x="586" y="296"/>
                  </a:lnTo>
                  <a:lnTo>
                    <a:pt x="642" y="304"/>
                  </a:lnTo>
                  <a:lnTo>
                    <a:pt x="695" y="319"/>
                  </a:lnTo>
                  <a:lnTo>
                    <a:pt x="743" y="342"/>
                  </a:lnTo>
                  <a:lnTo>
                    <a:pt x="784" y="368"/>
                  </a:lnTo>
                  <a:lnTo>
                    <a:pt x="817" y="400"/>
                  </a:lnTo>
                  <a:lnTo>
                    <a:pt x="841" y="434"/>
                  </a:lnTo>
                  <a:lnTo>
                    <a:pt x="854" y="472"/>
                  </a:lnTo>
                  <a:lnTo>
                    <a:pt x="855" y="491"/>
                  </a:lnTo>
                  <a:lnTo>
                    <a:pt x="855" y="539"/>
                  </a:lnTo>
                  <a:lnTo>
                    <a:pt x="610" y="550"/>
                  </a:lnTo>
                  <a:lnTo>
                    <a:pt x="544" y="553"/>
                  </a:lnTo>
                  <a:lnTo>
                    <a:pt x="427" y="563"/>
                  </a:lnTo>
                  <a:lnTo>
                    <a:pt x="328" y="578"/>
                  </a:lnTo>
                  <a:lnTo>
                    <a:pt x="247" y="599"/>
                  </a:lnTo>
                  <a:lnTo>
                    <a:pt x="180" y="626"/>
                  </a:lnTo>
                  <a:lnTo>
                    <a:pt x="126" y="660"/>
                  </a:lnTo>
                  <a:lnTo>
                    <a:pt x="83" y="702"/>
                  </a:lnTo>
                  <a:lnTo>
                    <a:pt x="49" y="755"/>
                  </a:lnTo>
                  <a:lnTo>
                    <a:pt x="34" y="785"/>
                  </a:lnTo>
                  <a:lnTo>
                    <a:pt x="19" y="820"/>
                  </a:lnTo>
                  <a:lnTo>
                    <a:pt x="2" y="892"/>
                  </a:lnTo>
                  <a:lnTo>
                    <a:pt x="0" y="965"/>
                  </a:lnTo>
                  <a:lnTo>
                    <a:pt x="11" y="1035"/>
                  </a:lnTo>
                  <a:lnTo>
                    <a:pt x="37" y="1103"/>
                  </a:lnTo>
                  <a:lnTo>
                    <a:pt x="75" y="1165"/>
                  </a:lnTo>
                  <a:lnTo>
                    <a:pt x="127" y="1219"/>
                  </a:lnTo>
                  <a:lnTo>
                    <a:pt x="189" y="1265"/>
                  </a:lnTo>
                  <a:lnTo>
                    <a:pt x="225" y="1284"/>
                  </a:lnTo>
                  <a:lnTo>
                    <a:pt x="255" y="1298"/>
                  </a:lnTo>
                  <a:lnTo>
                    <a:pt x="307" y="1317"/>
                  </a:lnTo>
                  <a:lnTo>
                    <a:pt x="362" y="1328"/>
                  </a:lnTo>
                  <a:lnTo>
                    <a:pt x="432" y="1332"/>
                  </a:lnTo>
                  <a:lnTo>
                    <a:pt x="479" y="1332"/>
                  </a:lnTo>
                  <a:lnTo>
                    <a:pt x="542" y="1331"/>
                  </a:lnTo>
                  <a:lnTo>
                    <a:pt x="651" y="1315"/>
                  </a:lnTo>
                  <a:lnTo>
                    <a:pt x="719" y="1294"/>
                  </a:lnTo>
                  <a:lnTo>
                    <a:pt x="759" y="1275"/>
                  </a:lnTo>
                  <a:lnTo>
                    <a:pt x="793" y="1251"/>
                  </a:lnTo>
                  <a:lnTo>
                    <a:pt x="823" y="1224"/>
                  </a:lnTo>
                  <a:lnTo>
                    <a:pt x="835" y="1209"/>
                  </a:lnTo>
                  <a:lnTo>
                    <a:pt x="851" y="1189"/>
                  </a:lnTo>
                  <a:lnTo>
                    <a:pt x="869" y="1173"/>
                  </a:lnTo>
                  <a:lnTo>
                    <a:pt x="876" y="1170"/>
                  </a:lnTo>
                  <a:lnTo>
                    <a:pt x="885" y="1177"/>
                  </a:lnTo>
                  <a:lnTo>
                    <a:pt x="890" y="1216"/>
                  </a:lnTo>
                  <a:lnTo>
                    <a:pt x="890" y="1247"/>
                  </a:lnTo>
                  <a:lnTo>
                    <a:pt x="890" y="1327"/>
                  </a:lnTo>
                  <a:lnTo>
                    <a:pt x="1061" y="1327"/>
                  </a:lnTo>
                  <a:lnTo>
                    <a:pt x="1232" y="1327"/>
                  </a:lnTo>
                  <a:lnTo>
                    <a:pt x="1223" y="876"/>
                  </a:lnTo>
                  <a:lnTo>
                    <a:pt x="1218" y="692"/>
                  </a:lnTo>
                  <a:lnTo>
                    <a:pt x="1207" y="474"/>
                  </a:lnTo>
                  <a:lnTo>
                    <a:pt x="1199" y="383"/>
                  </a:lnTo>
                  <a:lnTo>
                    <a:pt x="1194" y="364"/>
                  </a:lnTo>
                  <a:lnTo>
                    <a:pt x="1183" y="330"/>
                  </a:lnTo>
                  <a:lnTo>
                    <a:pt x="1144" y="257"/>
                  </a:lnTo>
                  <a:lnTo>
                    <a:pt x="1096" y="188"/>
                  </a:lnTo>
                  <a:lnTo>
                    <a:pt x="1042" y="130"/>
                  </a:lnTo>
                  <a:lnTo>
                    <a:pt x="1015" y="108"/>
                  </a:lnTo>
                  <a:lnTo>
                    <a:pt x="992" y="93"/>
                  </a:lnTo>
                  <a:lnTo>
                    <a:pt x="936" y="64"/>
                  </a:lnTo>
                  <a:lnTo>
                    <a:pt x="871" y="41"/>
                  </a:lnTo>
                  <a:lnTo>
                    <a:pt x="799" y="22"/>
                  </a:lnTo>
                  <a:lnTo>
                    <a:pt x="722" y="9"/>
                  </a:lnTo>
                  <a:lnTo>
                    <a:pt x="642" y="1"/>
                  </a:lnTo>
                  <a:lnTo>
                    <a:pt x="562" y="0"/>
                  </a:lnTo>
                  <a:lnTo>
                    <a:pt x="483" y="5"/>
                  </a:lnTo>
                  <a:lnTo>
                    <a:pt x="445" y="11"/>
                  </a:lnTo>
                  <a:close/>
                  <a:moveTo>
                    <a:pt x="855" y="863"/>
                  </a:moveTo>
                  <a:lnTo>
                    <a:pt x="854" y="889"/>
                  </a:lnTo>
                  <a:lnTo>
                    <a:pt x="844" y="939"/>
                  </a:lnTo>
                  <a:lnTo>
                    <a:pt x="825" y="982"/>
                  </a:lnTo>
                  <a:lnTo>
                    <a:pt x="796" y="1019"/>
                  </a:lnTo>
                  <a:lnTo>
                    <a:pt x="759" y="1048"/>
                  </a:lnTo>
                  <a:lnTo>
                    <a:pt x="714" y="1072"/>
                  </a:lnTo>
                  <a:lnTo>
                    <a:pt x="661" y="1087"/>
                  </a:lnTo>
                  <a:lnTo>
                    <a:pt x="600" y="1095"/>
                  </a:lnTo>
                  <a:lnTo>
                    <a:pt x="567" y="1095"/>
                  </a:lnTo>
                  <a:lnTo>
                    <a:pt x="540" y="1095"/>
                  </a:lnTo>
                  <a:lnTo>
                    <a:pt x="494" y="1090"/>
                  </a:lnTo>
                  <a:lnTo>
                    <a:pt x="454" y="1080"/>
                  </a:lnTo>
                  <a:lnTo>
                    <a:pt x="422" y="1065"/>
                  </a:lnTo>
                  <a:lnTo>
                    <a:pt x="396" y="1045"/>
                  </a:lnTo>
                  <a:lnTo>
                    <a:pt x="377" y="1021"/>
                  </a:lnTo>
                  <a:lnTo>
                    <a:pt x="364" y="990"/>
                  </a:lnTo>
                  <a:lnTo>
                    <a:pt x="357" y="954"/>
                  </a:lnTo>
                  <a:lnTo>
                    <a:pt x="356" y="934"/>
                  </a:lnTo>
                  <a:lnTo>
                    <a:pt x="356" y="911"/>
                  </a:lnTo>
                  <a:lnTo>
                    <a:pt x="363" y="872"/>
                  </a:lnTo>
                  <a:lnTo>
                    <a:pt x="378" y="841"/>
                  </a:lnTo>
                  <a:lnTo>
                    <a:pt x="401" y="817"/>
                  </a:lnTo>
                  <a:lnTo>
                    <a:pt x="435" y="800"/>
                  </a:lnTo>
                  <a:lnTo>
                    <a:pt x="482" y="787"/>
                  </a:lnTo>
                  <a:lnTo>
                    <a:pt x="577" y="777"/>
                  </a:lnTo>
                  <a:lnTo>
                    <a:pt x="664" y="775"/>
                  </a:lnTo>
                  <a:lnTo>
                    <a:pt x="855" y="775"/>
                  </a:lnTo>
                  <a:lnTo>
                    <a:pt x="855" y="8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5" name="Freeform 22">
              <a:extLst>
                <a:ext uri="{FF2B5EF4-FFF2-40B4-BE49-F238E27FC236}">
                  <a16:creationId xmlns:a16="http://schemas.microsoft.com/office/drawing/2014/main" id="{51C868A7-561D-4683-A101-F2D670ADB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266" y="6144120"/>
              <a:ext cx="321202" cy="376000"/>
            </a:xfrm>
            <a:custGeom>
              <a:avLst/>
              <a:gdLst>
                <a:gd name="T0" fmla="*/ 446 w 1142"/>
                <a:gd name="T1" fmla="*/ 12 h 1337"/>
                <a:gd name="T2" fmla="*/ 304 w 1142"/>
                <a:gd name="T3" fmla="*/ 51 h 1337"/>
                <a:gd name="T4" fmla="*/ 182 w 1142"/>
                <a:gd name="T5" fmla="*/ 115 h 1337"/>
                <a:gd name="T6" fmla="*/ 89 w 1142"/>
                <a:gd name="T7" fmla="*/ 199 h 1337"/>
                <a:gd name="T8" fmla="*/ 46 w 1142"/>
                <a:gd name="T9" fmla="*/ 272 h 1337"/>
                <a:gd name="T10" fmla="*/ 23 w 1142"/>
                <a:gd name="T11" fmla="*/ 386 h 1337"/>
                <a:gd name="T12" fmla="*/ 31 w 1142"/>
                <a:gd name="T13" fmla="*/ 535 h 1337"/>
                <a:gd name="T14" fmla="*/ 46 w 1142"/>
                <a:gd name="T15" fmla="*/ 578 h 1337"/>
                <a:gd name="T16" fmla="*/ 89 w 1142"/>
                <a:gd name="T17" fmla="*/ 644 h 1337"/>
                <a:gd name="T18" fmla="*/ 169 w 1142"/>
                <a:gd name="T19" fmla="*/ 710 h 1337"/>
                <a:gd name="T20" fmla="*/ 290 w 1142"/>
                <a:gd name="T21" fmla="*/ 760 h 1337"/>
                <a:gd name="T22" fmla="*/ 524 w 1142"/>
                <a:gd name="T23" fmla="*/ 813 h 1337"/>
                <a:gd name="T24" fmla="*/ 705 w 1142"/>
                <a:gd name="T25" fmla="*/ 853 h 1337"/>
                <a:gd name="T26" fmla="*/ 761 w 1142"/>
                <a:gd name="T27" fmla="*/ 875 h 1337"/>
                <a:gd name="T28" fmla="*/ 789 w 1142"/>
                <a:gd name="T29" fmla="*/ 901 h 1337"/>
                <a:gd name="T30" fmla="*/ 805 w 1142"/>
                <a:gd name="T31" fmla="*/ 939 h 1337"/>
                <a:gd name="T32" fmla="*/ 795 w 1142"/>
                <a:gd name="T33" fmla="*/ 981 h 1337"/>
                <a:gd name="T34" fmla="*/ 760 w 1142"/>
                <a:gd name="T35" fmla="*/ 1019 h 1337"/>
                <a:gd name="T36" fmla="*/ 728 w 1142"/>
                <a:gd name="T37" fmla="*/ 1039 h 1337"/>
                <a:gd name="T38" fmla="*/ 644 w 1142"/>
                <a:gd name="T39" fmla="*/ 1059 h 1337"/>
                <a:gd name="T40" fmla="*/ 519 w 1142"/>
                <a:gd name="T41" fmla="*/ 1057 h 1337"/>
                <a:gd name="T42" fmla="*/ 371 w 1142"/>
                <a:gd name="T43" fmla="*/ 1044 h 1337"/>
                <a:gd name="T44" fmla="*/ 184 w 1142"/>
                <a:gd name="T45" fmla="*/ 989 h 1337"/>
                <a:gd name="T46" fmla="*/ 119 w 1142"/>
                <a:gd name="T47" fmla="*/ 964 h 1337"/>
                <a:gd name="T48" fmla="*/ 82 w 1142"/>
                <a:gd name="T49" fmla="*/ 998 h 1337"/>
                <a:gd name="T50" fmla="*/ 41 w 1142"/>
                <a:gd name="T51" fmla="*/ 1081 h 1337"/>
                <a:gd name="T52" fmla="*/ 1 w 1142"/>
                <a:gd name="T53" fmla="*/ 1182 h 1337"/>
                <a:gd name="T54" fmla="*/ 10 w 1142"/>
                <a:gd name="T55" fmla="*/ 1222 h 1337"/>
                <a:gd name="T56" fmla="*/ 87 w 1142"/>
                <a:gd name="T57" fmla="*/ 1258 h 1337"/>
                <a:gd name="T58" fmla="*/ 209 w 1142"/>
                <a:gd name="T59" fmla="*/ 1296 h 1337"/>
                <a:gd name="T60" fmla="*/ 466 w 1142"/>
                <a:gd name="T61" fmla="*/ 1336 h 1337"/>
                <a:gd name="T62" fmla="*/ 707 w 1142"/>
                <a:gd name="T63" fmla="*/ 1326 h 1337"/>
                <a:gd name="T64" fmla="*/ 911 w 1142"/>
                <a:gd name="T65" fmla="*/ 1266 h 1337"/>
                <a:gd name="T66" fmla="*/ 1025 w 1142"/>
                <a:gd name="T67" fmla="*/ 1190 h 1337"/>
                <a:gd name="T68" fmla="*/ 1094 w 1142"/>
                <a:gd name="T69" fmla="*/ 1104 h 1337"/>
                <a:gd name="T70" fmla="*/ 1138 w 1142"/>
                <a:gd name="T71" fmla="*/ 969 h 1337"/>
                <a:gd name="T72" fmla="*/ 1130 w 1142"/>
                <a:gd name="T73" fmla="*/ 831 h 1337"/>
                <a:gd name="T74" fmla="*/ 1068 w 1142"/>
                <a:gd name="T75" fmla="*/ 710 h 1337"/>
                <a:gd name="T76" fmla="*/ 1016 w 1142"/>
                <a:gd name="T77" fmla="*/ 661 h 1337"/>
                <a:gd name="T78" fmla="*/ 867 w 1142"/>
                <a:gd name="T79" fmla="*/ 591 h 1337"/>
                <a:gd name="T80" fmla="*/ 662 w 1142"/>
                <a:gd name="T81" fmla="*/ 546 h 1337"/>
                <a:gd name="T82" fmla="*/ 453 w 1142"/>
                <a:gd name="T83" fmla="*/ 498 h 1337"/>
                <a:gd name="T84" fmla="*/ 378 w 1142"/>
                <a:gd name="T85" fmla="*/ 459 h 1337"/>
                <a:gd name="T86" fmla="*/ 360 w 1142"/>
                <a:gd name="T87" fmla="*/ 416 h 1337"/>
                <a:gd name="T88" fmla="*/ 360 w 1142"/>
                <a:gd name="T89" fmla="*/ 390 h 1337"/>
                <a:gd name="T90" fmla="*/ 379 w 1142"/>
                <a:gd name="T91" fmla="*/ 344 h 1337"/>
                <a:gd name="T92" fmla="*/ 418 w 1142"/>
                <a:gd name="T93" fmla="*/ 313 h 1337"/>
                <a:gd name="T94" fmla="*/ 472 w 1142"/>
                <a:gd name="T95" fmla="*/ 288 h 1337"/>
                <a:gd name="T96" fmla="*/ 593 w 1142"/>
                <a:gd name="T97" fmla="*/ 282 h 1337"/>
                <a:gd name="T98" fmla="*/ 728 w 1142"/>
                <a:gd name="T99" fmla="*/ 289 h 1337"/>
                <a:gd name="T100" fmla="*/ 874 w 1142"/>
                <a:gd name="T101" fmla="*/ 319 h 1337"/>
                <a:gd name="T102" fmla="*/ 980 w 1142"/>
                <a:gd name="T103" fmla="*/ 366 h 1337"/>
                <a:gd name="T104" fmla="*/ 1057 w 1142"/>
                <a:gd name="T105" fmla="*/ 199 h 1337"/>
                <a:gd name="T106" fmla="*/ 1083 w 1142"/>
                <a:gd name="T107" fmla="*/ 116 h 1337"/>
                <a:gd name="T108" fmla="*/ 1079 w 1142"/>
                <a:gd name="T109" fmla="*/ 104 h 1337"/>
                <a:gd name="T110" fmla="*/ 1012 w 1142"/>
                <a:gd name="T111" fmla="*/ 71 h 1337"/>
                <a:gd name="T112" fmla="*/ 810 w 1142"/>
                <a:gd name="T113" fmla="*/ 19 h 1337"/>
                <a:gd name="T114" fmla="*/ 674 w 1142"/>
                <a:gd name="T115" fmla="*/ 1 h 1337"/>
                <a:gd name="T116" fmla="*/ 484 w 1142"/>
                <a:gd name="T117" fmla="*/ 7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42" h="1337">
                  <a:moveTo>
                    <a:pt x="484" y="7"/>
                  </a:moveTo>
                  <a:lnTo>
                    <a:pt x="446" y="12"/>
                  </a:lnTo>
                  <a:lnTo>
                    <a:pt x="374" y="28"/>
                  </a:lnTo>
                  <a:lnTo>
                    <a:pt x="304" y="51"/>
                  </a:lnTo>
                  <a:lnTo>
                    <a:pt x="239" y="80"/>
                  </a:lnTo>
                  <a:lnTo>
                    <a:pt x="182" y="115"/>
                  </a:lnTo>
                  <a:lnTo>
                    <a:pt x="131" y="156"/>
                  </a:lnTo>
                  <a:lnTo>
                    <a:pt x="89" y="199"/>
                  </a:lnTo>
                  <a:lnTo>
                    <a:pt x="58" y="248"/>
                  </a:lnTo>
                  <a:lnTo>
                    <a:pt x="46" y="272"/>
                  </a:lnTo>
                  <a:lnTo>
                    <a:pt x="35" y="304"/>
                  </a:lnTo>
                  <a:lnTo>
                    <a:pt x="23" y="386"/>
                  </a:lnTo>
                  <a:lnTo>
                    <a:pt x="23" y="475"/>
                  </a:lnTo>
                  <a:lnTo>
                    <a:pt x="31" y="535"/>
                  </a:lnTo>
                  <a:lnTo>
                    <a:pt x="41" y="566"/>
                  </a:lnTo>
                  <a:lnTo>
                    <a:pt x="46" y="578"/>
                  </a:lnTo>
                  <a:lnTo>
                    <a:pt x="59" y="602"/>
                  </a:lnTo>
                  <a:lnTo>
                    <a:pt x="89" y="644"/>
                  </a:lnTo>
                  <a:lnTo>
                    <a:pt x="124" y="679"/>
                  </a:lnTo>
                  <a:lnTo>
                    <a:pt x="169" y="710"/>
                  </a:lnTo>
                  <a:lnTo>
                    <a:pt x="223" y="736"/>
                  </a:lnTo>
                  <a:lnTo>
                    <a:pt x="290" y="760"/>
                  </a:lnTo>
                  <a:lnTo>
                    <a:pt x="416" y="792"/>
                  </a:lnTo>
                  <a:lnTo>
                    <a:pt x="524" y="813"/>
                  </a:lnTo>
                  <a:lnTo>
                    <a:pt x="605" y="827"/>
                  </a:lnTo>
                  <a:lnTo>
                    <a:pt x="705" y="853"/>
                  </a:lnTo>
                  <a:lnTo>
                    <a:pt x="750" y="869"/>
                  </a:lnTo>
                  <a:lnTo>
                    <a:pt x="761" y="875"/>
                  </a:lnTo>
                  <a:lnTo>
                    <a:pt x="772" y="883"/>
                  </a:lnTo>
                  <a:lnTo>
                    <a:pt x="789" y="901"/>
                  </a:lnTo>
                  <a:lnTo>
                    <a:pt x="800" y="919"/>
                  </a:lnTo>
                  <a:lnTo>
                    <a:pt x="805" y="939"/>
                  </a:lnTo>
                  <a:lnTo>
                    <a:pt x="803" y="960"/>
                  </a:lnTo>
                  <a:lnTo>
                    <a:pt x="795" y="981"/>
                  </a:lnTo>
                  <a:lnTo>
                    <a:pt x="781" y="1000"/>
                  </a:lnTo>
                  <a:lnTo>
                    <a:pt x="760" y="1019"/>
                  </a:lnTo>
                  <a:lnTo>
                    <a:pt x="748" y="1028"/>
                  </a:lnTo>
                  <a:lnTo>
                    <a:pt x="728" y="1039"/>
                  </a:lnTo>
                  <a:lnTo>
                    <a:pt x="692" y="1052"/>
                  </a:lnTo>
                  <a:lnTo>
                    <a:pt x="644" y="1059"/>
                  </a:lnTo>
                  <a:lnTo>
                    <a:pt x="571" y="1059"/>
                  </a:lnTo>
                  <a:lnTo>
                    <a:pt x="519" y="1057"/>
                  </a:lnTo>
                  <a:lnTo>
                    <a:pt x="465" y="1055"/>
                  </a:lnTo>
                  <a:lnTo>
                    <a:pt x="371" y="1044"/>
                  </a:lnTo>
                  <a:lnTo>
                    <a:pt x="282" y="1023"/>
                  </a:lnTo>
                  <a:lnTo>
                    <a:pt x="184" y="989"/>
                  </a:lnTo>
                  <a:lnTo>
                    <a:pt x="126" y="966"/>
                  </a:lnTo>
                  <a:lnTo>
                    <a:pt x="119" y="964"/>
                  </a:lnTo>
                  <a:lnTo>
                    <a:pt x="102" y="971"/>
                  </a:lnTo>
                  <a:lnTo>
                    <a:pt x="82" y="998"/>
                  </a:lnTo>
                  <a:lnTo>
                    <a:pt x="57" y="1047"/>
                  </a:lnTo>
                  <a:lnTo>
                    <a:pt x="41" y="1081"/>
                  </a:lnTo>
                  <a:lnTo>
                    <a:pt x="18" y="1132"/>
                  </a:lnTo>
                  <a:lnTo>
                    <a:pt x="1" y="1182"/>
                  </a:lnTo>
                  <a:lnTo>
                    <a:pt x="0" y="1205"/>
                  </a:lnTo>
                  <a:lnTo>
                    <a:pt x="10" y="1222"/>
                  </a:lnTo>
                  <a:lnTo>
                    <a:pt x="31" y="1237"/>
                  </a:lnTo>
                  <a:lnTo>
                    <a:pt x="87" y="1258"/>
                  </a:lnTo>
                  <a:lnTo>
                    <a:pt x="145" y="1278"/>
                  </a:lnTo>
                  <a:lnTo>
                    <a:pt x="209" y="1296"/>
                  </a:lnTo>
                  <a:lnTo>
                    <a:pt x="339" y="1323"/>
                  </a:lnTo>
                  <a:lnTo>
                    <a:pt x="466" y="1336"/>
                  </a:lnTo>
                  <a:lnTo>
                    <a:pt x="590" y="1337"/>
                  </a:lnTo>
                  <a:lnTo>
                    <a:pt x="707" y="1326"/>
                  </a:lnTo>
                  <a:lnTo>
                    <a:pt x="816" y="1302"/>
                  </a:lnTo>
                  <a:lnTo>
                    <a:pt x="911" y="1266"/>
                  </a:lnTo>
                  <a:lnTo>
                    <a:pt x="992" y="1219"/>
                  </a:lnTo>
                  <a:lnTo>
                    <a:pt x="1025" y="1190"/>
                  </a:lnTo>
                  <a:lnTo>
                    <a:pt x="1052" y="1163"/>
                  </a:lnTo>
                  <a:lnTo>
                    <a:pt x="1094" y="1104"/>
                  </a:lnTo>
                  <a:lnTo>
                    <a:pt x="1123" y="1037"/>
                  </a:lnTo>
                  <a:lnTo>
                    <a:pt x="1138" y="969"/>
                  </a:lnTo>
                  <a:lnTo>
                    <a:pt x="1142" y="900"/>
                  </a:lnTo>
                  <a:lnTo>
                    <a:pt x="1130" y="831"/>
                  </a:lnTo>
                  <a:lnTo>
                    <a:pt x="1105" y="767"/>
                  </a:lnTo>
                  <a:lnTo>
                    <a:pt x="1068" y="710"/>
                  </a:lnTo>
                  <a:lnTo>
                    <a:pt x="1042" y="685"/>
                  </a:lnTo>
                  <a:lnTo>
                    <a:pt x="1016" y="661"/>
                  </a:lnTo>
                  <a:lnTo>
                    <a:pt x="953" y="622"/>
                  </a:lnTo>
                  <a:lnTo>
                    <a:pt x="867" y="591"/>
                  </a:lnTo>
                  <a:lnTo>
                    <a:pt x="744" y="562"/>
                  </a:lnTo>
                  <a:lnTo>
                    <a:pt x="662" y="546"/>
                  </a:lnTo>
                  <a:lnTo>
                    <a:pt x="574" y="529"/>
                  </a:lnTo>
                  <a:lnTo>
                    <a:pt x="453" y="498"/>
                  </a:lnTo>
                  <a:lnTo>
                    <a:pt x="401" y="476"/>
                  </a:lnTo>
                  <a:lnTo>
                    <a:pt x="378" y="459"/>
                  </a:lnTo>
                  <a:lnTo>
                    <a:pt x="365" y="440"/>
                  </a:lnTo>
                  <a:lnTo>
                    <a:pt x="360" y="416"/>
                  </a:lnTo>
                  <a:lnTo>
                    <a:pt x="359" y="403"/>
                  </a:lnTo>
                  <a:lnTo>
                    <a:pt x="360" y="390"/>
                  </a:lnTo>
                  <a:lnTo>
                    <a:pt x="365" y="364"/>
                  </a:lnTo>
                  <a:lnTo>
                    <a:pt x="379" y="344"/>
                  </a:lnTo>
                  <a:lnTo>
                    <a:pt x="403" y="323"/>
                  </a:lnTo>
                  <a:lnTo>
                    <a:pt x="418" y="313"/>
                  </a:lnTo>
                  <a:lnTo>
                    <a:pt x="436" y="302"/>
                  </a:lnTo>
                  <a:lnTo>
                    <a:pt x="472" y="288"/>
                  </a:lnTo>
                  <a:lnTo>
                    <a:pt x="520" y="282"/>
                  </a:lnTo>
                  <a:lnTo>
                    <a:pt x="593" y="282"/>
                  </a:lnTo>
                  <a:lnTo>
                    <a:pt x="644" y="285"/>
                  </a:lnTo>
                  <a:lnTo>
                    <a:pt x="728" y="289"/>
                  </a:lnTo>
                  <a:lnTo>
                    <a:pt x="822" y="304"/>
                  </a:lnTo>
                  <a:lnTo>
                    <a:pt x="874" y="319"/>
                  </a:lnTo>
                  <a:lnTo>
                    <a:pt x="897" y="329"/>
                  </a:lnTo>
                  <a:lnTo>
                    <a:pt x="980" y="366"/>
                  </a:lnTo>
                  <a:lnTo>
                    <a:pt x="1036" y="248"/>
                  </a:lnTo>
                  <a:lnTo>
                    <a:pt x="1057" y="199"/>
                  </a:lnTo>
                  <a:lnTo>
                    <a:pt x="1078" y="141"/>
                  </a:lnTo>
                  <a:lnTo>
                    <a:pt x="1083" y="116"/>
                  </a:lnTo>
                  <a:lnTo>
                    <a:pt x="1082" y="110"/>
                  </a:lnTo>
                  <a:lnTo>
                    <a:pt x="1079" y="104"/>
                  </a:lnTo>
                  <a:lnTo>
                    <a:pt x="1060" y="92"/>
                  </a:lnTo>
                  <a:lnTo>
                    <a:pt x="1012" y="71"/>
                  </a:lnTo>
                  <a:lnTo>
                    <a:pt x="920" y="43"/>
                  </a:lnTo>
                  <a:lnTo>
                    <a:pt x="810" y="19"/>
                  </a:lnTo>
                  <a:lnTo>
                    <a:pt x="754" y="11"/>
                  </a:lnTo>
                  <a:lnTo>
                    <a:pt x="674" y="1"/>
                  </a:lnTo>
                  <a:lnTo>
                    <a:pt x="558" y="0"/>
                  </a:lnTo>
                  <a:lnTo>
                    <a:pt x="48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6" name="Freeform 23">
              <a:extLst>
                <a:ext uri="{FF2B5EF4-FFF2-40B4-BE49-F238E27FC236}">
                  <a16:creationId xmlns:a16="http://schemas.microsoft.com/office/drawing/2014/main" id="{8FC75C23-F2EA-44EC-9128-320E125DCA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2473" y="6145806"/>
              <a:ext cx="378529" cy="374314"/>
            </a:xfrm>
            <a:custGeom>
              <a:avLst/>
              <a:gdLst>
                <a:gd name="T0" fmla="*/ 502 w 1348"/>
                <a:gd name="T1" fmla="*/ 16 h 1332"/>
                <a:gd name="T2" fmla="*/ 353 w 1348"/>
                <a:gd name="T3" fmla="*/ 74 h 1332"/>
                <a:gd name="T4" fmla="*/ 220 w 1348"/>
                <a:gd name="T5" fmla="*/ 165 h 1332"/>
                <a:gd name="T6" fmla="*/ 112 w 1348"/>
                <a:gd name="T7" fmla="*/ 283 h 1332"/>
                <a:gd name="T8" fmla="*/ 51 w 1348"/>
                <a:gd name="T9" fmla="*/ 388 h 1332"/>
                <a:gd name="T10" fmla="*/ 15 w 1348"/>
                <a:gd name="T11" fmla="*/ 478 h 1332"/>
                <a:gd name="T12" fmla="*/ 0 w 1348"/>
                <a:gd name="T13" fmla="*/ 614 h 1332"/>
                <a:gd name="T14" fmla="*/ 0 w 1348"/>
                <a:gd name="T15" fmla="*/ 719 h 1332"/>
                <a:gd name="T16" fmla="*/ 15 w 1348"/>
                <a:gd name="T17" fmla="*/ 854 h 1332"/>
                <a:gd name="T18" fmla="*/ 51 w 1348"/>
                <a:gd name="T19" fmla="*/ 946 h 1332"/>
                <a:gd name="T20" fmla="*/ 92 w 1348"/>
                <a:gd name="T21" fmla="*/ 1020 h 1332"/>
                <a:gd name="T22" fmla="*/ 226 w 1348"/>
                <a:gd name="T23" fmla="*/ 1172 h 1332"/>
                <a:gd name="T24" fmla="*/ 345 w 1348"/>
                <a:gd name="T25" fmla="*/ 1252 h 1332"/>
                <a:gd name="T26" fmla="*/ 408 w 1348"/>
                <a:gd name="T27" fmla="*/ 1280 h 1332"/>
                <a:gd name="T28" fmla="*/ 577 w 1348"/>
                <a:gd name="T29" fmla="*/ 1323 h 1332"/>
                <a:gd name="T30" fmla="*/ 761 w 1348"/>
                <a:gd name="T31" fmla="*/ 1332 h 1332"/>
                <a:gd name="T32" fmla="*/ 939 w 1348"/>
                <a:gd name="T33" fmla="*/ 1309 h 1332"/>
                <a:gd name="T34" fmla="*/ 1059 w 1348"/>
                <a:gd name="T35" fmla="*/ 1269 h 1332"/>
                <a:gd name="T36" fmla="*/ 1152 w 1348"/>
                <a:gd name="T37" fmla="*/ 1215 h 1332"/>
                <a:gd name="T38" fmla="*/ 1228 w 1348"/>
                <a:gd name="T39" fmla="*/ 1143 h 1332"/>
                <a:gd name="T40" fmla="*/ 1236 w 1348"/>
                <a:gd name="T41" fmla="*/ 1120 h 1332"/>
                <a:gd name="T42" fmla="*/ 1185 w 1348"/>
                <a:gd name="T43" fmla="*/ 1052 h 1332"/>
                <a:gd name="T44" fmla="*/ 1064 w 1348"/>
                <a:gd name="T45" fmla="*/ 932 h 1332"/>
                <a:gd name="T46" fmla="*/ 944 w 1348"/>
                <a:gd name="T47" fmla="*/ 994 h 1332"/>
                <a:gd name="T48" fmla="*/ 806 w 1348"/>
                <a:gd name="T49" fmla="*/ 1032 h 1332"/>
                <a:gd name="T50" fmla="*/ 667 w 1348"/>
                <a:gd name="T51" fmla="*/ 1032 h 1332"/>
                <a:gd name="T52" fmla="*/ 539 w 1348"/>
                <a:gd name="T53" fmla="*/ 994 h 1332"/>
                <a:gd name="T54" fmla="*/ 457 w 1348"/>
                <a:gd name="T55" fmla="*/ 941 h 1332"/>
                <a:gd name="T56" fmla="*/ 389 w 1348"/>
                <a:gd name="T57" fmla="*/ 868 h 1332"/>
                <a:gd name="T58" fmla="*/ 368 w 1348"/>
                <a:gd name="T59" fmla="*/ 826 h 1332"/>
                <a:gd name="T60" fmla="*/ 849 w 1348"/>
                <a:gd name="T61" fmla="*/ 773 h 1332"/>
                <a:gd name="T62" fmla="*/ 1340 w 1348"/>
                <a:gd name="T63" fmla="*/ 626 h 1332"/>
                <a:gd name="T64" fmla="*/ 1329 w 1348"/>
                <a:gd name="T65" fmla="*/ 529 h 1332"/>
                <a:gd name="T66" fmla="*/ 1298 w 1348"/>
                <a:gd name="T67" fmla="*/ 410 h 1332"/>
                <a:gd name="T68" fmla="*/ 1248 w 1348"/>
                <a:gd name="T69" fmla="*/ 304 h 1332"/>
                <a:gd name="T70" fmla="*/ 1183 w 1348"/>
                <a:gd name="T71" fmla="*/ 213 h 1332"/>
                <a:gd name="T72" fmla="*/ 1101 w 1348"/>
                <a:gd name="T73" fmla="*/ 136 h 1332"/>
                <a:gd name="T74" fmla="*/ 1003 w 1348"/>
                <a:gd name="T75" fmla="*/ 75 h 1332"/>
                <a:gd name="T76" fmla="*/ 893 w 1348"/>
                <a:gd name="T77" fmla="*/ 31 h 1332"/>
                <a:gd name="T78" fmla="*/ 771 w 1348"/>
                <a:gd name="T79" fmla="*/ 7 h 1332"/>
                <a:gd name="T80" fmla="*/ 687 w 1348"/>
                <a:gd name="T81" fmla="*/ 0 h 1332"/>
                <a:gd name="T82" fmla="*/ 541 w 1348"/>
                <a:gd name="T83" fmla="*/ 9 h 1332"/>
                <a:gd name="T84" fmla="*/ 872 w 1348"/>
                <a:gd name="T85" fmla="*/ 326 h 1332"/>
                <a:gd name="T86" fmla="*/ 961 w 1348"/>
                <a:gd name="T87" fmla="*/ 413 h 1332"/>
                <a:gd name="T88" fmla="*/ 996 w 1348"/>
                <a:gd name="T89" fmla="*/ 494 h 1332"/>
                <a:gd name="T90" fmla="*/ 678 w 1348"/>
                <a:gd name="T91" fmla="*/ 542 h 1332"/>
                <a:gd name="T92" fmla="*/ 383 w 1348"/>
                <a:gd name="T93" fmla="*/ 534 h 1332"/>
                <a:gd name="T94" fmla="*/ 348 w 1348"/>
                <a:gd name="T95" fmla="*/ 522 h 1332"/>
                <a:gd name="T96" fmla="*/ 350 w 1348"/>
                <a:gd name="T97" fmla="*/ 498 h 1332"/>
                <a:gd name="T98" fmla="*/ 422 w 1348"/>
                <a:gd name="T99" fmla="*/ 382 h 1332"/>
                <a:gd name="T100" fmla="*/ 498 w 1348"/>
                <a:gd name="T101" fmla="*/ 316 h 1332"/>
                <a:gd name="T102" fmla="*/ 556 w 1348"/>
                <a:gd name="T103" fmla="*/ 292 h 1332"/>
                <a:gd name="T104" fmla="*/ 717 w 1348"/>
                <a:gd name="T105" fmla="*/ 276 h 1332"/>
                <a:gd name="T106" fmla="*/ 826 w 1348"/>
                <a:gd name="T107" fmla="*/ 302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48" h="1332">
                  <a:moveTo>
                    <a:pt x="541" y="9"/>
                  </a:moveTo>
                  <a:lnTo>
                    <a:pt x="502" y="16"/>
                  </a:lnTo>
                  <a:lnTo>
                    <a:pt x="426" y="40"/>
                  </a:lnTo>
                  <a:lnTo>
                    <a:pt x="353" y="74"/>
                  </a:lnTo>
                  <a:lnTo>
                    <a:pt x="284" y="115"/>
                  </a:lnTo>
                  <a:lnTo>
                    <a:pt x="220" y="165"/>
                  </a:lnTo>
                  <a:lnTo>
                    <a:pt x="162" y="221"/>
                  </a:lnTo>
                  <a:lnTo>
                    <a:pt x="112" y="283"/>
                  </a:lnTo>
                  <a:lnTo>
                    <a:pt x="69" y="351"/>
                  </a:lnTo>
                  <a:lnTo>
                    <a:pt x="51" y="388"/>
                  </a:lnTo>
                  <a:lnTo>
                    <a:pt x="35" y="422"/>
                  </a:lnTo>
                  <a:lnTo>
                    <a:pt x="15" y="478"/>
                  </a:lnTo>
                  <a:lnTo>
                    <a:pt x="4" y="537"/>
                  </a:lnTo>
                  <a:lnTo>
                    <a:pt x="0" y="614"/>
                  </a:lnTo>
                  <a:lnTo>
                    <a:pt x="0" y="666"/>
                  </a:lnTo>
                  <a:lnTo>
                    <a:pt x="0" y="719"/>
                  </a:lnTo>
                  <a:lnTo>
                    <a:pt x="4" y="795"/>
                  </a:lnTo>
                  <a:lnTo>
                    <a:pt x="15" y="854"/>
                  </a:lnTo>
                  <a:lnTo>
                    <a:pt x="35" y="912"/>
                  </a:lnTo>
                  <a:lnTo>
                    <a:pt x="51" y="946"/>
                  </a:lnTo>
                  <a:lnTo>
                    <a:pt x="63" y="971"/>
                  </a:lnTo>
                  <a:lnTo>
                    <a:pt x="92" y="1020"/>
                  </a:lnTo>
                  <a:lnTo>
                    <a:pt x="143" y="1089"/>
                  </a:lnTo>
                  <a:lnTo>
                    <a:pt x="226" y="1172"/>
                  </a:lnTo>
                  <a:lnTo>
                    <a:pt x="297" y="1224"/>
                  </a:lnTo>
                  <a:lnTo>
                    <a:pt x="345" y="1252"/>
                  </a:lnTo>
                  <a:lnTo>
                    <a:pt x="370" y="1264"/>
                  </a:lnTo>
                  <a:lnTo>
                    <a:pt x="408" y="1280"/>
                  </a:lnTo>
                  <a:lnTo>
                    <a:pt x="490" y="1306"/>
                  </a:lnTo>
                  <a:lnTo>
                    <a:pt x="577" y="1323"/>
                  </a:lnTo>
                  <a:lnTo>
                    <a:pt x="669" y="1331"/>
                  </a:lnTo>
                  <a:lnTo>
                    <a:pt x="761" y="1332"/>
                  </a:lnTo>
                  <a:lnTo>
                    <a:pt x="852" y="1325"/>
                  </a:lnTo>
                  <a:lnTo>
                    <a:pt x="939" y="1309"/>
                  </a:lnTo>
                  <a:lnTo>
                    <a:pt x="1022" y="1285"/>
                  </a:lnTo>
                  <a:lnTo>
                    <a:pt x="1059" y="1269"/>
                  </a:lnTo>
                  <a:lnTo>
                    <a:pt x="1090" y="1254"/>
                  </a:lnTo>
                  <a:lnTo>
                    <a:pt x="1152" y="1215"/>
                  </a:lnTo>
                  <a:lnTo>
                    <a:pt x="1203" y="1172"/>
                  </a:lnTo>
                  <a:lnTo>
                    <a:pt x="1228" y="1143"/>
                  </a:lnTo>
                  <a:lnTo>
                    <a:pt x="1236" y="1127"/>
                  </a:lnTo>
                  <a:lnTo>
                    <a:pt x="1236" y="1120"/>
                  </a:lnTo>
                  <a:lnTo>
                    <a:pt x="1232" y="1108"/>
                  </a:lnTo>
                  <a:lnTo>
                    <a:pt x="1185" y="1052"/>
                  </a:lnTo>
                  <a:lnTo>
                    <a:pt x="1151" y="1017"/>
                  </a:lnTo>
                  <a:lnTo>
                    <a:pt x="1064" y="932"/>
                  </a:lnTo>
                  <a:lnTo>
                    <a:pt x="977" y="978"/>
                  </a:lnTo>
                  <a:lnTo>
                    <a:pt x="944" y="994"/>
                  </a:lnTo>
                  <a:lnTo>
                    <a:pt x="875" y="1019"/>
                  </a:lnTo>
                  <a:lnTo>
                    <a:pt x="806" y="1032"/>
                  </a:lnTo>
                  <a:lnTo>
                    <a:pt x="735" y="1037"/>
                  </a:lnTo>
                  <a:lnTo>
                    <a:pt x="667" y="1032"/>
                  </a:lnTo>
                  <a:lnTo>
                    <a:pt x="601" y="1017"/>
                  </a:lnTo>
                  <a:lnTo>
                    <a:pt x="539" y="994"/>
                  </a:lnTo>
                  <a:lnTo>
                    <a:pt x="482" y="961"/>
                  </a:lnTo>
                  <a:lnTo>
                    <a:pt x="457" y="941"/>
                  </a:lnTo>
                  <a:lnTo>
                    <a:pt x="428" y="914"/>
                  </a:lnTo>
                  <a:lnTo>
                    <a:pt x="389" y="868"/>
                  </a:lnTo>
                  <a:lnTo>
                    <a:pt x="372" y="839"/>
                  </a:lnTo>
                  <a:lnTo>
                    <a:pt x="368" y="826"/>
                  </a:lnTo>
                  <a:lnTo>
                    <a:pt x="349" y="773"/>
                  </a:lnTo>
                  <a:lnTo>
                    <a:pt x="849" y="773"/>
                  </a:lnTo>
                  <a:lnTo>
                    <a:pt x="1348" y="773"/>
                  </a:lnTo>
                  <a:lnTo>
                    <a:pt x="1340" y="626"/>
                  </a:lnTo>
                  <a:lnTo>
                    <a:pt x="1338" y="593"/>
                  </a:lnTo>
                  <a:lnTo>
                    <a:pt x="1329" y="529"/>
                  </a:lnTo>
                  <a:lnTo>
                    <a:pt x="1315" y="469"/>
                  </a:lnTo>
                  <a:lnTo>
                    <a:pt x="1298" y="410"/>
                  </a:lnTo>
                  <a:lnTo>
                    <a:pt x="1276" y="356"/>
                  </a:lnTo>
                  <a:lnTo>
                    <a:pt x="1248" y="304"/>
                  </a:lnTo>
                  <a:lnTo>
                    <a:pt x="1217" y="257"/>
                  </a:lnTo>
                  <a:lnTo>
                    <a:pt x="1183" y="213"/>
                  </a:lnTo>
                  <a:lnTo>
                    <a:pt x="1143" y="172"/>
                  </a:lnTo>
                  <a:lnTo>
                    <a:pt x="1101" y="136"/>
                  </a:lnTo>
                  <a:lnTo>
                    <a:pt x="1054" y="104"/>
                  </a:lnTo>
                  <a:lnTo>
                    <a:pt x="1003" y="75"/>
                  </a:lnTo>
                  <a:lnTo>
                    <a:pt x="950" y="51"/>
                  </a:lnTo>
                  <a:lnTo>
                    <a:pt x="893" y="31"/>
                  </a:lnTo>
                  <a:lnTo>
                    <a:pt x="834" y="16"/>
                  </a:lnTo>
                  <a:lnTo>
                    <a:pt x="771" y="7"/>
                  </a:lnTo>
                  <a:lnTo>
                    <a:pt x="739" y="3"/>
                  </a:lnTo>
                  <a:lnTo>
                    <a:pt x="687" y="0"/>
                  </a:lnTo>
                  <a:lnTo>
                    <a:pt x="580" y="2"/>
                  </a:lnTo>
                  <a:lnTo>
                    <a:pt x="541" y="9"/>
                  </a:lnTo>
                  <a:close/>
                  <a:moveTo>
                    <a:pt x="845" y="311"/>
                  </a:moveTo>
                  <a:lnTo>
                    <a:pt x="872" y="326"/>
                  </a:lnTo>
                  <a:lnTo>
                    <a:pt x="921" y="365"/>
                  </a:lnTo>
                  <a:lnTo>
                    <a:pt x="961" y="413"/>
                  </a:lnTo>
                  <a:lnTo>
                    <a:pt x="988" y="467"/>
                  </a:lnTo>
                  <a:lnTo>
                    <a:pt x="996" y="494"/>
                  </a:lnTo>
                  <a:lnTo>
                    <a:pt x="1009" y="542"/>
                  </a:lnTo>
                  <a:lnTo>
                    <a:pt x="678" y="542"/>
                  </a:lnTo>
                  <a:lnTo>
                    <a:pt x="510" y="541"/>
                  </a:lnTo>
                  <a:lnTo>
                    <a:pt x="383" y="534"/>
                  </a:lnTo>
                  <a:lnTo>
                    <a:pt x="355" y="527"/>
                  </a:lnTo>
                  <a:lnTo>
                    <a:pt x="348" y="522"/>
                  </a:lnTo>
                  <a:lnTo>
                    <a:pt x="347" y="519"/>
                  </a:lnTo>
                  <a:lnTo>
                    <a:pt x="350" y="498"/>
                  </a:lnTo>
                  <a:lnTo>
                    <a:pt x="378" y="442"/>
                  </a:lnTo>
                  <a:lnTo>
                    <a:pt x="422" y="382"/>
                  </a:lnTo>
                  <a:lnTo>
                    <a:pt x="473" y="332"/>
                  </a:lnTo>
                  <a:lnTo>
                    <a:pt x="498" y="316"/>
                  </a:lnTo>
                  <a:lnTo>
                    <a:pt x="515" y="307"/>
                  </a:lnTo>
                  <a:lnTo>
                    <a:pt x="556" y="292"/>
                  </a:lnTo>
                  <a:lnTo>
                    <a:pt x="622" y="277"/>
                  </a:lnTo>
                  <a:lnTo>
                    <a:pt x="717" y="276"/>
                  </a:lnTo>
                  <a:lnTo>
                    <a:pt x="785" y="288"/>
                  </a:lnTo>
                  <a:lnTo>
                    <a:pt x="826" y="302"/>
                  </a:lnTo>
                  <a:lnTo>
                    <a:pt x="845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7" name="Freeform 24">
              <a:extLst>
                <a:ext uri="{FF2B5EF4-FFF2-40B4-BE49-F238E27FC236}">
                  <a16:creationId xmlns:a16="http://schemas.microsoft.com/office/drawing/2014/main" id="{2DF7B899-CA36-42F2-8FCC-E4BAE6D2C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347" y="6143277"/>
              <a:ext cx="225094" cy="374314"/>
            </a:xfrm>
            <a:custGeom>
              <a:avLst/>
              <a:gdLst>
                <a:gd name="T0" fmla="*/ 659 w 801"/>
                <a:gd name="T1" fmla="*/ 22 h 1332"/>
                <a:gd name="T2" fmla="*/ 617 w 801"/>
                <a:gd name="T3" fmla="*/ 32 h 1332"/>
                <a:gd name="T4" fmla="*/ 549 w 801"/>
                <a:gd name="T5" fmla="*/ 53 h 1332"/>
                <a:gd name="T6" fmla="*/ 494 w 801"/>
                <a:gd name="T7" fmla="*/ 81 h 1332"/>
                <a:gd name="T8" fmla="*/ 442 w 801"/>
                <a:gd name="T9" fmla="*/ 120 h 1332"/>
                <a:gd name="T10" fmla="*/ 415 w 801"/>
                <a:gd name="T11" fmla="*/ 145 h 1332"/>
                <a:gd name="T12" fmla="*/ 357 w 801"/>
                <a:gd name="T13" fmla="*/ 200 h 1332"/>
                <a:gd name="T14" fmla="*/ 357 w 801"/>
                <a:gd name="T15" fmla="*/ 107 h 1332"/>
                <a:gd name="T16" fmla="*/ 357 w 801"/>
                <a:gd name="T17" fmla="*/ 16 h 1332"/>
                <a:gd name="T18" fmla="*/ 178 w 801"/>
                <a:gd name="T19" fmla="*/ 16 h 1332"/>
                <a:gd name="T20" fmla="*/ 0 w 801"/>
                <a:gd name="T21" fmla="*/ 16 h 1332"/>
                <a:gd name="T22" fmla="*/ 0 w 801"/>
                <a:gd name="T23" fmla="*/ 673 h 1332"/>
                <a:gd name="T24" fmla="*/ 0 w 801"/>
                <a:gd name="T25" fmla="*/ 1332 h 1332"/>
                <a:gd name="T26" fmla="*/ 187 w 801"/>
                <a:gd name="T27" fmla="*/ 1332 h 1332"/>
                <a:gd name="T28" fmla="*/ 374 w 801"/>
                <a:gd name="T29" fmla="*/ 1332 h 1332"/>
                <a:gd name="T30" fmla="*/ 374 w 801"/>
                <a:gd name="T31" fmla="*/ 953 h 1332"/>
                <a:gd name="T32" fmla="*/ 374 w 801"/>
                <a:gd name="T33" fmla="*/ 829 h 1332"/>
                <a:gd name="T34" fmla="*/ 377 w 801"/>
                <a:gd name="T35" fmla="*/ 669 h 1332"/>
                <a:gd name="T36" fmla="*/ 385 w 801"/>
                <a:gd name="T37" fmla="*/ 580 h 1332"/>
                <a:gd name="T38" fmla="*/ 402 w 801"/>
                <a:gd name="T39" fmla="*/ 528 h 1332"/>
                <a:gd name="T40" fmla="*/ 415 w 801"/>
                <a:gd name="T41" fmla="*/ 505 h 1332"/>
                <a:gd name="T42" fmla="*/ 425 w 801"/>
                <a:gd name="T43" fmla="*/ 488 h 1332"/>
                <a:gd name="T44" fmla="*/ 449 w 801"/>
                <a:gd name="T45" fmla="*/ 457 h 1332"/>
                <a:gd name="T46" fmla="*/ 479 w 801"/>
                <a:gd name="T47" fmla="*/ 429 h 1332"/>
                <a:gd name="T48" fmla="*/ 514 w 801"/>
                <a:gd name="T49" fmla="*/ 404 h 1332"/>
                <a:gd name="T50" fmla="*/ 551 w 801"/>
                <a:gd name="T51" fmla="*/ 385 h 1332"/>
                <a:gd name="T52" fmla="*/ 593 w 801"/>
                <a:gd name="T53" fmla="*/ 370 h 1332"/>
                <a:gd name="T54" fmla="*/ 636 w 801"/>
                <a:gd name="T55" fmla="*/ 359 h 1332"/>
                <a:gd name="T56" fmla="*/ 683 w 801"/>
                <a:gd name="T57" fmla="*/ 354 h 1332"/>
                <a:gd name="T58" fmla="*/ 707 w 801"/>
                <a:gd name="T59" fmla="*/ 353 h 1332"/>
                <a:gd name="T60" fmla="*/ 801 w 801"/>
                <a:gd name="T61" fmla="*/ 353 h 1332"/>
                <a:gd name="T62" fmla="*/ 801 w 801"/>
                <a:gd name="T63" fmla="*/ 176 h 1332"/>
                <a:gd name="T64" fmla="*/ 801 w 801"/>
                <a:gd name="T65" fmla="*/ 87 h 1332"/>
                <a:gd name="T66" fmla="*/ 793 w 801"/>
                <a:gd name="T67" fmla="*/ 19 h 1332"/>
                <a:gd name="T68" fmla="*/ 786 w 801"/>
                <a:gd name="T69" fmla="*/ 0 h 1332"/>
                <a:gd name="T70" fmla="*/ 779 w 801"/>
                <a:gd name="T71" fmla="*/ 0 h 1332"/>
                <a:gd name="T72" fmla="*/ 740 w 801"/>
                <a:gd name="T73" fmla="*/ 5 h 1332"/>
                <a:gd name="T74" fmla="*/ 659 w 801"/>
                <a:gd name="T75" fmla="*/ 22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332">
                  <a:moveTo>
                    <a:pt x="659" y="22"/>
                  </a:moveTo>
                  <a:lnTo>
                    <a:pt x="617" y="32"/>
                  </a:lnTo>
                  <a:lnTo>
                    <a:pt x="549" y="53"/>
                  </a:lnTo>
                  <a:lnTo>
                    <a:pt x="494" y="81"/>
                  </a:lnTo>
                  <a:lnTo>
                    <a:pt x="442" y="120"/>
                  </a:lnTo>
                  <a:lnTo>
                    <a:pt x="415" y="145"/>
                  </a:lnTo>
                  <a:lnTo>
                    <a:pt x="357" y="200"/>
                  </a:lnTo>
                  <a:lnTo>
                    <a:pt x="357" y="107"/>
                  </a:lnTo>
                  <a:lnTo>
                    <a:pt x="357" y="16"/>
                  </a:lnTo>
                  <a:lnTo>
                    <a:pt x="178" y="16"/>
                  </a:lnTo>
                  <a:lnTo>
                    <a:pt x="0" y="16"/>
                  </a:lnTo>
                  <a:lnTo>
                    <a:pt x="0" y="673"/>
                  </a:lnTo>
                  <a:lnTo>
                    <a:pt x="0" y="1332"/>
                  </a:lnTo>
                  <a:lnTo>
                    <a:pt x="187" y="1332"/>
                  </a:lnTo>
                  <a:lnTo>
                    <a:pt x="374" y="1332"/>
                  </a:lnTo>
                  <a:lnTo>
                    <a:pt x="374" y="953"/>
                  </a:lnTo>
                  <a:lnTo>
                    <a:pt x="374" y="829"/>
                  </a:lnTo>
                  <a:lnTo>
                    <a:pt x="377" y="669"/>
                  </a:lnTo>
                  <a:lnTo>
                    <a:pt x="385" y="580"/>
                  </a:lnTo>
                  <a:lnTo>
                    <a:pt x="402" y="528"/>
                  </a:lnTo>
                  <a:lnTo>
                    <a:pt x="415" y="505"/>
                  </a:lnTo>
                  <a:lnTo>
                    <a:pt x="425" y="488"/>
                  </a:lnTo>
                  <a:lnTo>
                    <a:pt x="449" y="457"/>
                  </a:lnTo>
                  <a:lnTo>
                    <a:pt x="479" y="429"/>
                  </a:lnTo>
                  <a:lnTo>
                    <a:pt x="514" y="404"/>
                  </a:lnTo>
                  <a:lnTo>
                    <a:pt x="551" y="385"/>
                  </a:lnTo>
                  <a:lnTo>
                    <a:pt x="593" y="370"/>
                  </a:lnTo>
                  <a:lnTo>
                    <a:pt x="636" y="359"/>
                  </a:lnTo>
                  <a:lnTo>
                    <a:pt x="683" y="354"/>
                  </a:lnTo>
                  <a:lnTo>
                    <a:pt x="707" y="353"/>
                  </a:lnTo>
                  <a:lnTo>
                    <a:pt x="801" y="353"/>
                  </a:lnTo>
                  <a:lnTo>
                    <a:pt x="801" y="176"/>
                  </a:lnTo>
                  <a:lnTo>
                    <a:pt x="801" y="87"/>
                  </a:lnTo>
                  <a:lnTo>
                    <a:pt x="793" y="19"/>
                  </a:lnTo>
                  <a:lnTo>
                    <a:pt x="786" y="0"/>
                  </a:lnTo>
                  <a:lnTo>
                    <a:pt x="779" y="0"/>
                  </a:lnTo>
                  <a:lnTo>
                    <a:pt x="740" y="5"/>
                  </a:lnTo>
                  <a:lnTo>
                    <a:pt x="65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  <p:sp>
          <p:nvSpPr>
            <p:cNvPr id="68" name="Freeform 25">
              <a:extLst>
                <a:ext uri="{FF2B5EF4-FFF2-40B4-BE49-F238E27FC236}">
                  <a16:creationId xmlns:a16="http://schemas.microsoft.com/office/drawing/2014/main" id="{6CFB18E7-B1C1-4071-8F03-E6F545E9B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65" y="6144120"/>
              <a:ext cx="320359" cy="376000"/>
            </a:xfrm>
            <a:custGeom>
              <a:avLst/>
              <a:gdLst>
                <a:gd name="T0" fmla="*/ 412 w 1140"/>
                <a:gd name="T1" fmla="*/ 22 h 1339"/>
                <a:gd name="T2" fmla="*/ 279 w 1140"/>
                <a:gd name="T3" fmla="*/ 63 h 1339"/>
                <a:gd name="T4" fmla="*/ 168 w 1140"/>
                <a:gd name="T5" fmla="*/ 125 h 1339"/>
                <a:gd name="T6" fmla="*/ 86 w 1140"/>
                <a:gd name="T7" fmla="*/ 206 h 1339"/>
                <a:gd name="T8" fmla="*/ 46 w 1140"/>
                <a:gd name="T9" fmla="*/ 276 h 1339"/>
                <a:gd name="T10" fmla="*/ 22 w 1140"/>
                <a:gd name="T11" fmla="*/ 388 h 1339"/>
                <a:gd name="T12" fmla="*/ 31 w 1140"/>
                <a:gd name="T13" fmla="*/ 537 h 1339"/>
                <a:gd name="T14" fmla="*/ 46 w 1140"/>
                <a:gd name="T15" fmla="*/ 580 h 1339"/>
                <a:gd name="T16" fmla="*/ 87 w 1140"/>
                <a:gd name="T17" fmla="*/ 646 h 1339"/>
                <a:gd name="T18" fmla="*/ 167 w 1140"/>
                <a:gd name="T19" fmla="*/ 712 h 1339"/>
                <a:gd name="T20" fmla="*/ 289 w 1140"/>
                <a:gd name="T21" fmla="*/ 762 h 1339"/>
                <a:gd name="T22" fmla="*/ 524 w 1140"/>
                <a:gd name="T23" fmla="*/ 815 h 1339"/>
                <a:gd name="T24" fmla="*/ 704 w 1140"/>
                <a:gd name="T25" fmla="*/ 855 h 1339"/>
                <a:gd name="T26" fmla="*/ 761 w 1140"/>
                <a:gd name="T27" fmla="*/ 877 h 1339"/>
                <a:gd name="T28" fmla="*/ 789 w 1140"/>
                <a:gd name="T29" fmla="*/ 903 h 1339"/>
                <a:gd name="T30" fmla="*/ 804 w 1140"/>
                <a:gd name="T31" fmla="*/ 941 h 1339"/>
                <a:gd name="T32" fmla="*/ 794 w 1140"/>
                <a:gd name="T33" fmla="*/ 983 h 1339"/>
                <a:gd name="T34" fmla="*/ 759 w 1140"/>
                <a:gd name="T35" fmla="*/ 1021 h 1339"/>
                <a:gd name="T36" fmla="*/ 728 w 1140"/>
                <a:gd name="T37" fmla="*/ 1041 h 1339"/>
                <a:gd name="T38" fmla="*/ 643 w 1140"/>
                <a:gd name="T39" fmla="*/ 1061 h 1339"/>
                <a:gd name="T40" fmla="*/ 519 w 1140"/>
                <a:gd name="T41" fmla="*/ 1059 h 1339"/>
                <a:gd name="T42" fmla="*/ 369 w 1140"/>
                <a:gd name="T43" fmla="*/ 1046 h 1339"/>
                <a:gd name="T44" fmla="*/ 183 w 1140"/>
                <a:gd name="T45" fmla="*/ 991 h 1339"/>
                <a:gd name="T46" fmla="*/ 117 w 1140"/>
                <a:gd name="T47" fmla="*/ 966 h 1339"/>
                <a:gd name="T48" fmla="*/ 81 w 1140"/>
                <a:gd name="T49" fmla="*/ 1000 h 1339"/>
                <a:gd name="T50" fmla="*/ 40 w 1140"/>
                <a:gd name="T51" fmla="*/ 1083 h 1339"/>
                <a:gd name="T52" fmla="*/ 1 w 1140"/>
                <a:gd name="T53" fmla="*/ 1184 h 1339"/>
                <a:gd name="T54" fmla="*/ 9 w 1140"/>
                <a:gd name="T55" fmla="*/ 1224 h 1339"/>
                <a:gd name="T56" fmla="*/ 86 w 1140"/>
                <a:gd name="T57" fmla="*/ 1260 h 1339"/>
                <a:gd name="T58" fmla="*/ 209 w 1140"/>
                <a:gd name="T59" fmla="*/ 1298 h 1339"/>
                <a:gd name="T60" fmla="*/ 465 w 1140"/>
                <a:gd name="T61" fmla="*/ 1338 h 1339"/>
                <a:gd name="T62" fmla="*/ 706 w 1140"/>
                <a:gd name="T63" fmla="*/ 1328 h 1339"/>
                <a:gd name="T64" fmla="*/ 910 w 1140"/>
                <a:gd name="T65" fmla="*/ 1268 h 1339"/>
                <a:gd name="T66" fmla="*/ 1024 w 1140"/>
                <a:gd name="T67" fmla="*/ 1192 h 1339"/>
                <a:gd name="T68" fmla="*/ 1093 w 1140"/>
                <a:gd name="T69" fmla="*/ 1106 h 1339"/>
                <a:gd name="T70" fmla="*/ 1138 w 1140"/>
                <a:gd name="T71" fmla="*/ 971 h 1339"/>
                <a:gd name="T72" fmla="*/ 1129 w 1140"/>
                <a:gd name="T73" fmla="*/ 833 h 1339"/>
                <a:gd name="T74" fmla="*/ 1066 w 1140"/>
                <a:gd name="T75" fmla="*/ 712 h 1339"/>
                <a:gd name="T76" fmla="*/ 1014 w 1140"/>
                <a:gd name="T77" fmla="*/ 663 h 1339"/>
                <a:gd name="T78" fmla="*/ 866 w 1140"/>
                <a:gd name="T79" fmla="*/ 593 h 1339"/>
                <a:gd name="T80" fmla="*/ 660 w 1140"/>
                <a:gd name="T81" fmla="*/ 548 h 1339"/>
                <a:gd name="T82" fmla="*/ 450 w 1140"/>
                <a:gd name="T83" fmla="*/ 500 h 1339"/>
                <a:gd name="T84" fmla="*/ 377 w 1140"/>
                <a:gd name="T85" fmla="*/ 460 h 1339"/>
                <a:gd name="T86" fmla="*/ 358 w 1140"/>
                <a:gd name="T87" fmla="*/ 418 h 1339"/>
                <a:gd name="T88" fmla="*/ 358 w 1140"/>
                <a:gd name="T89" fmla="*/ 394 h 1339"/>
                <a:gd name="T90" fmla="*/ 377 w 1140"/>
                <a:gd name="T91" fmla="*/ 353 h 1339"/>
                <a:gd name="T92" fmla="*/ 427 w 1140"/>
                <a:gd name="T93" fmla="*/ 313 h 1339"/>
                <a:gd name="T94" fmla="*/ 559 w 1140"/>
                <a:gd name="T95" fmla="*/ 279 h 1339"/>
                <a:gd name="T96" fmla="*/ 729 w 1140"/>
                <a:gd name="T97" fmla="*/ 288 h 1339"/>
                <a:gd name="T98" fmla="*/ 863 w 1140"/>
                <a:gd name="T99" fmla="*/ 324 h 1339"/>
                <a:gd name="T100" fmla="*/ 1034 w 1140"/>
                <a:gd name="T101" fmla="*/ 250 h 1339"/>
                <a:gd name="T102" fmla="*/ 1077 w 1140"/>
                <a:gd name="T103" fmla="*/ 143 h 1339"/>
                <a:gd name="T104" fmla="*/ 1081 w 1140"/>
                <a:gd name="T105" fmla="*/ 112 h 1339"/>
                <a:gd name="T106" fmla="*/ 1060 w 1140"/>
                <a:gd name="T107" fmla="*/ 94 h 1339"/>
                <a:gd name="T108" fmla="*/ 918 w 1140"/>
                <a:gd name="T109" fmla="*/ 45 h 1339"/>
                <a:gd name="T110" fmla="*/ 753 w 1140"/>
                <a:gd name="T111" fmla="*/ 13 h 1339"/>
                <a:gd name="T112" fmla="*/ 631 w 1140"/>
                <a:gd name="T113" fmla="*/ 0 h 1339"/>
                <a:gd name="T114" fmla="*/ 494 w 1140"/>
                <a:gd name="T115" fmla="*/ 8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0" h="1339">
                  <a:moveTo>
                    <a:pt x="447" y="16"/>
                  </a:moveTo>
                  <a:lnTo>
                    <a:pt x="412" y="22"/>
                  </a:lnTo>
                  <a:lnTo>
                    <a:pt x="342" y="39"/>
                  </a:lnTo>
                  <a:lnTo>
                    <a:pt x="279" y="63"/>
                  </a:lnTo>
                  <a:lnTo>
                    <a:pt x="221" y="90"/>
                  </a:lnTo>
                  <a:lnTo>
                    <a:pt x="168" y="125"/>
                  </a:lnTo>
                  <a:lnTo>
                    <a:pt x="123" y="163"/>
                  </a:lnTo>
                  <a:lnTo>
                    <a:pt x="86" y="206"/>
                  </a:lnTo>
                  <a:lnTo>
                    <a:pt x="56" y="252"/>
                  </a:lnTo>
                  <a:lnTo>
                    <a:pt x="46" y="276"/>
                  </a:lnTo>
                  <a:lnTo>
                    <a:pt x="34" y="307"/>
                  </a:lnTo>
                  <a:lnTo>
                    <a:pt x="22" y="388"/>
                  </a:lnTo>
                  <a:lnTo>
                    <a:pt x="22" y="478"/>
                  </a:lnTo>
                  <a:lnTo>
                    <a:pt x="31" y="537"/>
                  </a:lnTo>
                  <a:lnTo>
                    <a:pt x="39" y="568"/>
                  </a:lnTo>
                  <a:lnTo>
                    <a:pt x="46" y="580"/>
                  </a:lnTo>
                  <a:lnTo>
                    <a:pt x="58" y="604"/>
                  </a:lnTo>
                  <a:lnTo>
                    <a:pt x="87" y="646"/>
                  </a:lnTo>
                  <a:lnTo>
                    <a:pt x="123" y="681"/>
                  </a:lnTo>
                  <a:lnTo>
                    <a:pt x="167" y="712"/>
                  </a:lnTo>
                  <a:lnTo>
                    <a:pt x="222" y="738"/>
                  </a:lnTo>
                  <a:lnTo>
                    <a:pt x="289" y="762"/>
                  </a:lnTo>
                  <a:lnTo>
                    <a:pt x="414" y="794"/>
                  </a:lnTo>
                  <a:lnTo>
                    <a:pt x="524" y="815"/>
                  </a:lnTo>
                  <a:lnTo>
                    <a:pt x="604" y="829"/>
                  </a:lnTo>
                  <a:lnTo>
                    <a:pt x="704" y="855"/>
                  </a:lnTo>
                  <a:lnTo>
                    <a:pt x="749" y="871"/>
                  </a:lnTo>
                  <a:lnTo>
                    <a:pt x="761" y="877"/>
                  </a:lnTo>
                  <a:lnTo>
                    <a:pt x="772" y="885"/>
                  </a:lnTo>
                  <a:lnTo>
                    <a:pt x="789" y="903"/>
                  </a:lnTo>
                  <a:lnTo>
                    <a:pt x="799" y="921"/>
                  </a:lnTo>
                  <a:lnTo>
                    <a:pt x="804" y="941"/>
                  </a:lnTo>
                  <a:lnTo>
                    <a:pt x="803" y="962"/>
                  </a:lnTo>
                  <a:lnTo>
                    <a:pt x="794" y="983"/>
                  </a:lnTo>
                  <a:lnTo>
                    <a:pt x="780" y="1002"/>
                  </a:lnTo>
                  <a:lnTo>
                    <a:pt x="759" y="1021"/>
                  </a:lnTo>
                  <a:lnTo>
                    <a:pt x="746" y="1030"/>
                  </a:lnTo>
                  <a:lnTo>
                    <a:pt x="728" y="1041"/>
                  </a:lnTo>
                  <a:lnTo>
                    <a:pt x="692" y="1054"/>
                  </a:lnTo>
                  <a:lnTo>
                    <a:pt x="643" y="1061"/>
                  </a:lnTo>
                  <a:lnTo>
                    <a:pt x="570" y="1061"/>
                  </a:lnTo>
                  <a:lnTo>
                    <a:pt x="519" y="1059"/>
                  </a:lnTo>
                  <a:lnTo>
                    <a:pt x="463" y="1057"/>
                  </a:lnTo>
                  <a:lnTo>
                    <a:pt x="369" y="1046"/>
                  </a:lnTo>
                  <a:lnTo>
                    <a:pt x="280" y="1025"/>
                  </a:lnTo>
                  <a:lnTo>
                    <a:pt x="183" y="991"/>
                  </a:lnTo>
                  <a:lnTo>
                    <a:pt x="126" y="968"/>
                  </a:lnTo>
                  <a:lnTo>
                    <a:pt x="117" y="966"/>
                  </a:lnTo>
                  <a:lnTo>
                    <a:pt x="101" y="973"/>
                  </a:lnTo>
                  <a:lnTo>
                    <a:pt x="81" y="1000"/>
                  </a:lnTo>
                  <a:lnTo>
                    <a:pt x="56" y="1049"/>
                  </a:lnTo>
                  <a:lnTo>
                    <a:pt x="40" y="1083"/>
                  </a:lnTo>
                  <a:lnTo>
                    <a:pt x="18" y="1134"/>
                  </a:lnTo>
                  <a:lnTo>
                    <a:pt x="1" y="1184"/>
                  </a:lnTo>
                  <a:lnTo>
                    <a:pt x="0" y="1207"/>
                  </a:lnTo>
                  <a:lnTo>
                    <a:pt x="9" y="1224"/>
                  </a:lnTo>
                  <a:lnTo>
                    <a:pt x="31" y="1239"/>
                  </a:lnTo>
                  <a:lnTo>
                    <a:pt x="86" y="1260"/>
                  </a:lnTo>
                  <a:lnTo>
                    <a:pt x="145" y="1280"/>
                  </a:lnTo>
                  <a:lnTo>
                    <a:pt x="209" y="1298"/>
                  </a:lnTo>
                  <a:lnTo>
                    <a:pt x="337" y="1325"/>
                  </a:lnTo>
                  <a:lnTo>
                    <a:pt x="465" y="1338"/>
                  </a:lnTo>
                  <a:lnTo>
                    <a:pt x="589" y="1339"/>
                  </a:lnTo>
                  <a:lnTo>
                    <a:pt x="706" y="1328"/>
                  </a:lnTo>
                  <a:lnTo>
                    <a:pt x="814" y="1304"/>
                  </a:lnTo>
                  <a:lnTo>
                    <a:pt x="910" y="1268"/>
                  </a:lnTo>
                  <a:lnTo>
                    <a:pt x="991" y="1221"/>
                  </a:lnTo>
                  <a:lnTo>
                    <a:pt x="1024" y="1192"/>
                  </a:lnTo>
                  <a:lnTo>
                    <a:pt x="1050" y="1165"/>
                  </a:lnTo>
                  <a:lnTo>
                    <a:pt x="1093" y="1106"/>
                  </a:lnTo>
                  <a:lnTo>
                    <a:pt x="1122" y="1039"/>
                  </a:lnTo>
                  <a:lnTo>
                    <a:pt x="1138" y="971"/>
                  </a:lnTo>
                  <a:lnTo>
                    <a:pt x="1140" y="902"/>
                  </a:lnTo>
                  <a:lnTo>
                    <a:pt x="1129" y="833"/>
                  </a:lnTo>
                  <a:lnTo>
                    <a:pt x="1105" y="769"/>
                  </a:lnTo>
                  <a:lnTo>
                    <a:pt x="1066" y="712"/>
                  </a:lnTo>
                  <a:lnTo>
                    <a:pt x="1042" y="687"/>
                  </a:lnTo>
                  <a:lnTo>
                    <a:pt x="1014" y="663"/>
                  </a:lnTo>
                  <a:lnTo>
                    <a:pt x="951" y="624"/>
                  </a:lnTo>
                  <a:lnTo>
                    <a:pt x="866" y="593"/>
                  </a:lnTo>
                  <a:lnTo>
                    <a:pt x="742" y="564"/>
                  </a:lnTo>
                  <a:lnTo>
                    <a:pt x="660" y="548"/>
                  </a:lnTo>
                  <a:lnTo>
                    <a:pt x="571" y="530"/>
                  </a:lnTo>
                  <a:lnTo>
                    <a:pt x="450" y="500"/>
                  </a:lnTo>
                  <a:lnTo>
                    <a:pt x="399" y="477"/>
                  </a:lnTo>
                  <a:lnTo>
                    <a:pt x="377" y="460"/>
                  </a:lnTo>
                  <a:lnTo>
                    <a:pt x="364" y="442"/>
                  </a:lnTo>
                  <a:lnTo>
                    <a:pt x="358" y="418"/>
                  </a:lnTo>
                  <a:lnTo>
                    <a:pt x="358" y="405"/>
                  </a:lnTo>
                  <a:lnTo>
                    <a:pt x="358" y="394"/>
                  </a:lnTo>
                  <a:lnTo>
                    <a:pt x="365" y="372"/>
                  </a:lnTo>
                  <a:lnTo>
                    <a:pt x="377" y="353"/>
                  </a:lnTo>
                  <a:lnTo>
                    <a:pt x="394" y="335"/>
                  </a:lnTo>
                  <a:lnTo>
                    <a:pt x="427" y="313"/>
                  </a:lnTo>
                  <a:lnTo>
                    <a:pt x="487" y="291"/>
                  </a:lnTo>
                  <a:lnTo>
                    <a:pt x="559" y="279"/>
                  </a:lnTo>
                  <a:lnTo>
                    <a:pt x="640" y="278"/>
                  </a:lnTo>
                  <a:lnTo>
                    <a:pt x="729" y="288"/>
                  </a:lnTo>
                  <a:lnTo>
                    <a:pt x="819" y="308"/>
                  </a:lnTo>
                  <a:lnTo>
                    <a:pt x="863" y="324"/>
                  </a:lnTo>
                  <a:lnTo>
                    <a:pt x="980" y="365"/>
                  </a:lnTo>
                  <a:lnTo>
                    <a:pt x="1034" y="250"/>
                  </a:lnTo>
                  <a:lnTo>
                    <a:pt x="1057" y="201"/>
                  </a:lnTo>
                  <a:lnTo>
                    <a:pt x="1077" y="143"/>
                  </a:lnTo>
                  <a:lnTo>
                    <a:pt x="1082" y="118"/>
                  </a:lnTo>
                  <a:lnTo>
                    <a:pt x="1081" y="112"/>
                  </a:lnTo>
                  <a:lnTo>
                    <a:pt x="1078" y="106"/>
                  </a:lnTo>
                  <a:lnTo>
                    <a:pt x="1060" y="94"/>
                  </a:lnTo>
                  <a:lnTo>
                    <a:pt x="1012" y="73"/>
                  </a:lnTo>
                  <a:lnTo>
                    <a:pt x="918" y="45"/>
                  </a:lnTo>
                  <a:lnTo>
                    <a:pt x="808" y="21"/>
                  </a:lnTo>
                  <a:lnTo>
                    <a:pt x="753" y="13"/>
                  </a:lnTo>
                  <a:lnTo>
                    <a:pt x="705" y="6"/>
                  </a:lnTo>
                  <a:lnTo>
                    <a:pt x="631" y="0"/>
                  </a:lnTo>
                  <a:lnTo>
                    <a:pt x="567" y="1"/>
                  </a:lnTo>
                  <a:lnTo>
                    <a:pt x="494" y="8"/>
                  </a:lnTo>
                  <a:lnTo>
                    <a:pt x="44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 dirty="0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E9DF30AF-56D0-4E7A-B364-32F449FFD37A}"/>
              </a:ext>
            </a:extLst>
          </p:cNvPr>
          <p:cNvSpPr/>
          <p:nvPr/>
        </p:nvSpPr>
        <p:spPr>
          <a:xfrm>
            <a:off x="3297160" y="2850609"/>
            <a:ext cx="2808000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85750">
              <a:spcAft>
                <a:spcPts val="6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" panose="020B0604020202030204" pitchFamily="34" charset="0"/>
              </a:rPr>
              <a:t>xxx</a:t>
            </a:r>
          </a:p>
          <a:p>
            <a:pPr marL="285750" indent="-285750">
              <a:spcAft>
                <a:spcPts val="6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" panose="020B0604020202030204" pitchFamily="34" charset="0"/>
              </a:rPr>
              <a:t>xxx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F27E385-0A5B-40F2-A964-5A4FC2FA3770}"/>
              </a:ext>
            </a:extLst>
          </p:cNvPr>
          <p:cNvSpPr/>
          <p:nvPr/>
        </p:nvSpPr>
        <p:spPr>
          <a:xfrm>
            <a:off x="6461677" y="2850609"/>
            <a:ext cx="2880000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85750">
              <a:spcAft>
                <a:spcPts val="6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" panose="020B0604020202030204" pitchFamily="34" charset="0"/>
              </a:rPr>
              <a:t>xxx</a:t>
            </a:r>
          </a:p>
          <a:p>
            <a:pPr marL="285750" indent="-285750">
              <a:spcAft>
                <a:spcPts val="6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" panose="020B0604020202030204" pitchFamily="34" charset="0"/>
              </a:rPr>
              <a:t>xxx</a:t>
            </a:r>
          </a:p>
        </p:txBody>
      </p:sp>
      <p:sp>
        <p:nvSpPr>
          <p:cNvPr id="72" name="Shape 173">
            <a:extLst>
              <a:ext uri="{FF2B5EF4-FFF2-40B4-BE49-F238E27FC236}">
                <a16:creationId xmlns:a16="http://schemas.microsoft.com/office/drawing/2014/main" id="{6F54AA49-3229-406A-ADEB-8323AA128EDF}"/>
              </a:ext>
            </a:extLst>
          </p:cNvPr>
          <p:cNvSpPr txBox="1">
            <a:spLocks/>
          </p:cNvSpPr>
          <p:nvPr/>
        </p:nvSpPr>
        <p:spPr>
          <a:xfrm>
            <a:off x="3296815" y="2012501"/>
            <a:ext cx="2159245" cy="484748"/>
          </a:xfrm>
          <a:prstGeom prst="rect">
            <a:avLst/>
          </a:prstGeom>
        </p:spPr>
        <p:txBody>
          <a:bodyPr wrap="none" lIns="0" rIns="0" anchor="ctr">
            <a:spAutoFit/>
          </a:bodyPr>
          <a:lstStyle>
            <a:defPPr>
              <a:defRPr lang="de-DE"/>
            </a:defPPr>
            <a:lvl1pPr>
              <a:spcBef>
                <a:spcPts val="0"/>
              </a:spcBef>
              <a:spcAft>
                <a:spcPts val="1000"/>
              </a:spcAft>
              <a:defRPr sz="140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>
              <a:defRPr>
                <a:solidFill>
                  <a:schemeClr val="tx1"/>
                </a:solidFill>
                <a:latin typeface="Arial" charset="0"/>
              </a:defRPr>
            </a:lvl6pPr>
            <a:lvl7pPr>
              <a:defRPr>
                <a:solidFill>
                  <a:schemeClr val="tx1"/>
                </a:solidFill>
                <a:latin typeface="Arial" charset="0"/>
              </a:defRPr>
            </a:lvl7pPr>
            <a:lvl8pPr>
              <a:defRPr>
                <a:solidFill>
                  <a:schemeClr val="tx1"/>
                </a:solidFill>
                <a:latin typeface="Arial" charset="0"/>
              </a:defRPr>
            </a:lvl8pPr>
            <a:lvl9pP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500" dirty="0">
                <a:solidFill>
                  <a:schemeClr val="accent6"/>
                </a:solidFill>
              </a:rPr>
              <a:t>PROOF-OF-CONCEPT</a:t>
            </a:r>
            <a:br>
              <a:rPr lang="en-US" sz="1500" dirty="0">
                <a:solidFill>
                  <a:schemeClr val="accent6"/>
                </a:solidFill>
              </a:rPr>
            </a:br>
            <a:r>
              <a:rPr lang="en-US" sz="1500" dirty="0">
                <a:solidFill>
                  <a:schemeClr val="accent6"/>
                </a:solidFill>
              </a:rPr>
              <a:t>USE-CASE &amp; CONTEXT</a:t>
            </a:r>
          </a:p>
        </p:txBody>
      </p:sp>
      <p:sp>
        <p:nvSpPr>
          <p:cNvPr id="73" name="Shape 173">
            <a:extLst>
              <a:ext uri="{FF2B5EF4-FFF2-40B4-BE49-F238E27FC236}">
                <a16:creationId xmlns:a16="http://schemas.microsoft.com/office/drawing/2014/main" id="{4D54FCEC-5FD0-4AFA-868C-810162872F75}"/>
              </a:ext>
            </a:extLst>
          </p:cNvPr>
          <p:cNvSpPr txBox="1">
            <a:spLocks/>
          </p:cNvSpPr>
          <p:nvPr/>
        </p:nvSpPr>
        <p:spPr>
          <a:xfrm>
            <a:off x="6461677" y="2012501"/>
            <a:ext cx="2372444" cy="484748"/>
          </a:xfrm>
          <a:prstGeom prst="rect">
            <a:avLst/>
          </a:prstGeom>
        </p:spPr>
        <p:txBody>
          <a:bodyPr wrap="none" lIns="0" rIns="0" anchor="ctr">
            <a:spAutoFit/>
          </a:bodyPr>
          <a:lstStyle>
            <a:defPPr>
              <a:defRPr lang="de-DE"/>
            </a:defPPr>
            <a:lvl1pPr>
              <a:spcBef>
                <a:spcPts val="0"/>
              </a:spcBef>
              <a:spcAft>
                <a:spcPts val="1000"/>
              </a:spcAft>
              <a:defRPr sz="1400">
                <a:solidFill>
                  <a:schemeClr val="accent2"/>
                </a:solidFill>
                <a:latin typeface="Helvetica" panose="020B0604020202030204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>
              <a:defRPr>
                <a:solidFill>
                  <a:schemeClr val="tx1"/>
                </a:solidFill>
                <a:latin typeface="Arial" charset="0"/>
              </a:defRPr>
            </a:lvl6pPr>
            <a:lvl7pPr>
              <a:defRPr>
                <a:solidFill>
                  <a:schemeClr val="tx1"/>
                </a:solidFill>
                <a:latin typeface="Arial" charset="0"/>
              </a:defRPr>
            </a:lvl7pPr>
            <a:lvl8pPr>
              <a:defRPr>
                <a:solidFill>
                  <a:schemeClr val="tx1"/>
                </a:solidFill>
                <a:latin typeface="Arial" charset="0"/>
              </a:defRPr>
            </a:lvl8pPr>
            <a:lvl9pP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500" dirty="0">
                <a:solidFill>
                  <a:schemeClr val="accent6"/>
                </a:solidFill>
              </a:rPr>
              <a:t>HIGH-LEVEL SETUP</a:t>
            </a:r>
            <a:br>
              <a:rPr lang="en-US" sz="1500" dirty="0">
                <a:solidFill>
                  <a:schemeClr val="accent6"/>
                </a:solidFill>
              </a:rPr>
            </a:br>
            <a:r>
              <a:rPr lang="en-US" sz="1500" dirty="0">
                <a:solidFill>
                  <a:schemeClr val="accent6"/>
                </a:solidFill>
              </a:rPr>
              <a:t>&amp; PROJECT OBJECTIVES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FC13CA7-4752-4206-BE87-133C0DC9E4C5}"/>
              </a:ext>
            </a:extLst>
          </p:cNvPr>
          <p:cNvCxnSpPr>
            <a:cxnSpLocks/>
          </p:cNvCxnSpPr>
          <p:nvPr/>
        </p:nvCxnSpPr>
        <p:spPr>
          <a:xfrm>
            <a:off x="3296815" y="2617674"/>
            <a:ext cx="2880321" cy="0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1B65130-340C-462C-9D2E-15C5961C4F34}"/>
              </a:ext>
            </a:extLst>
          </p:cNvPr>
          <p:cNvCxnSpPr>
            <a:cxnSpLocks/>
          </p:cNvCxnSpPr>
          <p:nvPr/>
        </p:nvCxnSpPr>
        <p:spPr>
          <a:xfrm>
            <a:off x="6461677" y="2617674"/>
            <a:ext cx="2880321" cy="0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897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28E6FED-E12A-48CC-8119-DD5CE17EDB8D}"/>
              </a:ext>
            </a:extLst>
          </p:cNvPr>
          <p:cNvSpPr/>
          <p:nvPr/>
        </p:nvSpPr>
        <p:spPr>
          <a:xfrm>
            <a:off x="568960" y="2885874"/>
            <a:ext cx="2737370" cy="29520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08000" rIns="182880" bIns="0" rtlCol="0" anchor="t"/>
          <a:lstStyle/>
          <a:p>
            <a:pPr marL="285750" indent="-28575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indent="-28575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5A6B41-3C03-479D-940A-21134B15092C}"/>
              </a:ext>
            </a:extLst>
          </p:cNvPr>
          <p:cNvSpPr/>
          <p:nvPr/>
        </p:nvSpPr>
        <p:spPr>
          <a:xfrm>
            <a:off x="3588598" y="2885874"/>
            <a:ext cx="2737370" cy="29520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08000" rIns="182880" bIns="0" rtlCol="0" anchor="t"/>
          <a:lstStyle/>
          <a:p>
            <a:pPr marL="285750" indent="-28575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indent="-28575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650CA7-A39D-477A-8EAB-8509D4EC51CC}"/>
              </a:ext>
            </a:extLst>
          </p:cNvPr>
          <p:cNvSpPr/>
          <p:nvPr/>
        </p:nvSpPr>
        <p:spPr>
          <a:xfrm>
            <a:off x="6608237" y="2885874"/>
            <a:ext cx="2737370" cy="29520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08000" rIns="180000" bIns="0" rtlCol="0" anchor="t"/>
          <a:lstStyle/>
          <a:p>
            <a:pPr marL="285750" indent="-28575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  <a:p>
            <a:pPr marL="285750" indent="-28575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222804-0B36-4D2E-A182-68D62FA50069}"/>
              </a:ext>
            </a:extLst>
          </p:cNvPr>
          <p:cNvSpPr/>
          <p:nvPr/>
        </p:nvSpPr>
        <p:spPr>
          <a:xfrm>
            <a:off x="579176" y="2381497"/>
            <a:ext cx="2170374" cy="51935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ct val="85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50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5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184368-A3EE-41E6-9FD5-1CC28C9FC408}"/>
              </a:ext>
            </a:extLst>
          </p:cNvPr>
          <p:cNvSpPr/>
          <p:nvPr/>
        </p:nvSpPr>
        <p:spPr>
          <a:xfrm>
            <a:off x="3590639" y="2381497"/>
            <a:ext cx="2289461" cy="51935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t"/>
          <a:lstStyle/>
          <a:p>
            <a:pPr>
              <a:lnSpc>
                <a:spcPct val="85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50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5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F8D9C-0C1A-4D4E-930D-394771478320}"/>
              </a:ext>
            </a:extLst>
          </p:cNvPr>
          <p:cNvSpPr/>
          <p:nvPr/>
        </p:nvSpPr>
        <p:spPr>
          <a:xfrm>
            <a:off x="6608234" y="2381497"/>
            <a:ext cx="2719916" cy="51935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t"/>
          <a:lstStyle/>
          <a:p>
            <a:pPr>
              <a:lnSpc>
                <a:spcPct val="85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br>
              <a:rPr lang="en-US" sz="1500" dirty="0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</a:br>
            <a:r>
              <a:rPr lang="en-US" sz="1500" dirty="0" err="1">
                <a:solidFill>
                  <a:schemeClr val="accent6"/>
                </a:solidFill>
                <a:latin typeface="Helvetica LT Std" panose="020B0504020202020204" pitchFamily="34" charset="0"/>
                <a:cs typeface="Arial" pitchFamily="34" charset="0"/>
              </a:rPr>
              <a:t>XXX</a:t>
            </a:r>
            <a:endParaRPr lang="en-US" sz="1500" dirty="0">
              <a:solidFill>
                <a:schemeClr val="accent6"/>
              </a:solidFill>
              <a:latin typeface="Helvetica LT Std" panose="020B0504020202020204" pitchFamily="34" charset="0"/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B2AC73-205D-4EE5-852B-EB125F9F0C2C}"/>
              </a:ext>
            </a:extLst>
          </p:cNvPr>
          <p:cNvGrpSpPr/>
          <p:nvPr/>
        </p:nvGrpSpPr>
        <p:grpSpPr>
          <a:xfrm>
            <a:off x="3033929" y="2432940"/>
            <a:ext cx="267478" cy="267478"/>
            <a:chOff x="-1291371" y="2338747"/>
            <a:chExt cx="624189" cy="624189"/>
          </a:xfrm>
          <a:solidFill>
            <a:schemeClr val="accent2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E60DA3C-48A0-4A65-9F58-A8E780B26D1C}"/>
                </a:ext>
              </a:extLst>
            </p:cNvPr>
            <p:cNvSpPr/>
            <p:nvPr/>
          </p:nvSpPr>
          <p:spPr>
            <a:xfrm>
              <a:off x="-1087288" y="2338747"/>
              <a:ext cx="216024" cy="624189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AF4218C-CB59-408C-8FD0-CCE35FF882C4}"/>
                </a:ext>
              </a:extLst>
            </p:cNvPr>
            <p:cNvSpPr/>
            <p:nvPr/>
          </p:nvSpPr>
          <p:spPr>
            <a:xfrm rot="5400000">
              <a:off x="-1087288" y="2338747"/>
              <a:ext cx="216024" cy="624189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554F69-832A-4F72-9157-56D884108623}"/>
              </a:ext>
            </a:extLst>
          </p:cNvPr>
          <p:cNvGrpSpPr/>
          <p:nvPr/>
        </p:nvGrpSpPr>
        <p:grpSpPr>
          <a:xfrm>
            <a:off x="6051654" y="2437281"/>
            <a:ext cx="267478" cy="267478"/>
            <a:chOff x="-1291371" y="2338747"/>
            <a:chExt cx="624189" cy="624189"/>
          </a:xfrm>
          <a:solidFill>
            <a:schemeClr val="accent2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8A1DA9-D5C7-4A5B-892F-2C41DC719E4B}"/>
                </a:ext>
              </a:extLst>
            </p:cNvPr>
            <p:cNvSpPr/>
            <p:nvPr/>
          </p:nvSpPr>
          <p:spPr>
            <a:xfrm>
              <a:off x="-1087288" y="2338747"/>
              <a:ext cx="216024" cy="624189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02C825F-641C-4E80-9A4C-643174E1B571}"/>
                </a:ext>
              </a:extLst>
            </p:cNvPr>
            <p:cNvSpPr/>
            <p:nvPr/>
          </p:nvSpPr>
          <p:spPr>
            <a:xfrm rot="5400000">
              <a:off x="-1087288" y="2338747"/>
              <a:ext cx="216024" cy="624189"/>
            </a:xfrm>
            <a:prstGeom prst="rect">
              <a:avLst/>
            </a:prstGeom>
            <a:grp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US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1AD8D7-E421-47A6-B001-96EAAAEF1B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Highlighted case study – challenges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AF80073-F726-42F5-AD22-E474C7AF25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FEC0A2-7D18-441B-AEF1-BD200D5F4B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90B9A7B-CF51-47AE-8A13-3D788EE36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CB3E7C-2D93-4CA0-BD51-2F8C266F8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483523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9">
            <a:extLst>
              <a:ext uri="{FF2B5EF4-FFF2-40B4-BE49-F238E27FC236}">
                <a16:creationId xmlns:a16="http://schemas.microsoft.com/office/drawing/2014/main" id="{C4B6438D-8867-47B0-B857-7250884F1AB1}"/>
              </a:ext>
            </a:extLst>
          </p:cNvPr>
          <p:cNvSpPr/>
          <p:nvPr/>
        </p:nvSpPr>
        <p:spPr>
          <a:xfrm>
            <a:off x="-15552" y="1843456"/>
            <a:ext cx="9793088" cy="540000"/>
          </a:xfrm>
          <a:prstGeom prst="rightArrow">
            <a:avLst>
              <a:gd name="adj1" fmla="val 100000"/>
              <a:gd name="adj2" fmla="val 64111"/>
            </a:avLst>
          </a:prstGeom>
          <a:solidFill>
            <a:schemeClr val="accent6">
              <a:alpha val="96863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BB80CE-690B-41C8-A996-6CB98A4C5B5B}"/>
              </a:ext>
            </a:extLst>
          </p:cNvPr>
          <p:cNvSpPr/>
          <p:nvPr/>
        </p:nvSpPr>
        <p:spPr>
          <a:xfrm>
            <a:off x="569453" y="3733848"/>
            <a:ext cx="2121815" cy="2513624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ADB6447-A9DE-4121-8791-B146DD8208EA}"/>
              </a:ext>
            </a:extLst>
          </p:cNvPr>
          <p:cNvSpPr/>
          <p:nvPr/>
        </p:nvSpPr>
        <p:spPr>
          <a:xfrm>
            <a:off x="4996776" y="3733848"/>
            <a:ext cx="2121815" cy="249250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0CD11A3-0CAD-462F-900A-71D9FC5CDFC0}"/>
              </a:ext>
            </a:extLst>
          </p:cNvPr>
          <p:cNvSpPr/>
          <p:nvPr/>
        </p:nvSpPr>
        <p:spPr>
          <a:xfrm>
            <a:off x="7211531" y="3718608"/>
            <a:ext cx="2121815" cy="2528864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BB2B48-CCF5-4A00-9360-64F1BDD1A09C}"/>
              </a:ext>
            </a:extLst>
          </p:cNvPr>
          <p:cNvSpPr/>
          <p:nvPr/>
        </p:nvSpPr>
        <p:spPr>
          <a:xfrm>
            <a:off x="2782022" y="3733848"/>
            <a:ext cx="2121815" cy="249760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accent6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F3CE13-546E-4D9C-B6E1-C28B293A390E}"/>
              </a:ext>
            </a:extLst>
          </p:cNvPr>
          <p:cNvGrpSpPr/>
          <p:nvPr/>
        </p:nvGrpSpPr>
        <p:grpSpPr>
          <a:xfrm>
            <a:off x="1316547" y="2412084"/>
            <a:ext cx="7452569" cy="1311286"/>
            <a:chOff x="1316547" y="2452724"/>
            <a:chExt cx="7452569" cy="131128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EFBC301-E224-4B8C-9916-A3E2C0839C23}"/>
                </a:ext>
              </a:extLst>
            </p:cNvPr>
            <p:cNvGrpSpPr/>
            <p:nvPr/>
          </p:nvGrpSpPr>
          <p:grpSpPr>
            <a:xfrm>
              <a:off x="3701151" y="2641355"/>
              <a:ext cx="367929" cy="934025"/>
              <a:chOff x="3035300" y="2574923"/>
              <a:chExt cx="981596" cy="2510261"/>
            </a:xfrm>
          </p:grpSpPr>
          <p:sp>
            <p:nvSpPr>
              <p:cNvPr id="65" name="Trapezoid 64">
                <a:extLst>
                  <a:ext uri="{FF2B5EF4-FFF2-40B4-BE49-F238E27FC236}">
                    <a16:creationId xmlns:a16="http://schemas.microsoft.com/office/drawing/2014/main" id="{6A19A9C0-1DB0-4B90-BEB0-72AA715ABE5A}"/>
                  </a:ext>
                </a:extLst>
              </p:cNvPr>
              <p:cNvSpPr/>
              <p:nvPr/>
            </p:nvSpPr>
            <p:spPr>
              <a:xfrm rot="16200000">
                <a:off x="2135772" y="3474451"/>
                <a:ext cx="2510257" cy="711201"/>
              </a:xfrm>
              <a:prstGeom prst="trapezoid">
                <a:avLst>
                  <a:gd name="adj" fmla="val 3660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A9D7951-5E0A-46A5-9494-B520B75E2F5D}"/>
                  </a:ext>
                </a:extLst>
              </p:cNvPr>
              <p:cNvSpPr/>
              <p:nvPr/>
            </p:nvSpPr>
            <p:spPr>
              <a:xfrm>
                <a:off x="3746500" y="2574924"/>
                <a:ext cx="270396" cy="251026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F2A137F-4DA1-42D4-BEEC-C370044A0A59}"/>
                </a:ext>
              </a:extLst>
            </p:cNvPr>
            <p:cNvGrpSpPr/>
            <p:nvPr/>
          </p:nvGrpSpPr>
          <p:grpSpPr>
            <a:xfrm>
              <a:off x="3708292" y="2690165"/>
              <a:ext cx="241585" cy="836405"/>
              <a:chOff x="3054350" y="2692400"/>
              <a:chExt cx="644525" cy="2247900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1B61E93-80E2-447D-984C-F98A35C2BD09}"/>
                  </a:ext>
                </a:extLst>
              </p:cNvPr>
              <p:cNvCxnSpPr/>
              <p:nvPr/>
            </p:nvCxnSpPr>
            <p:spPr>
              <a:xfrm flipH="1">
                <a:off x="3086100" y="2746375"/>
                <a:ext cx="609600" cy="1619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EB4BF6D-08FA-492D-A532-09D8A5CD67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9750" y="2827337"/>
                <a:ext cx="615950" cy="157163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A3B15BD-D38E-4A39-B4B8-8EBA66BB59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9750" y="2911475"/>
                <a:ext cx="606425" cy="13710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FC731CD-28BB-47DC-B0E3-021FA6F918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9750" y="2987675"/>
                <a:ext cx="606426" cy="127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560C572-5E65-40D0-937B-01027758A6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9750" y="3060824"/>
                <a:ext cx="606426" cy="127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E1046C7-8640-455B-8A93-51CF6DDB71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9750" y="3155950"/>
                <a:ext cx="609600" cy="10431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B844EEAE-D964-4E22-AC8C-038315FF4B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92450" y="3232153"/>
                <a:ext cx="596900" cy="95247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74FAABC-D450-41AF-B10B-EBCF232D10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92450" y="3324225"/>
                <a:ext cx="600075" cy="5986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13CBD6D-5C84-415C-89C7-41B33E3208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95625" y="3394195"/>
                <a:ext cx="596901" cy="6338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BCB4FA5-B7A4-43A0-91B8-2443F8F35B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92450" y="3489325"/>
                <a:ext cx="587375" cy="4127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22169F2-8A16-4200-BD6C-B84373A5B9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86100" y="3565645"/>
                <a:ext cx="603250" cy="2528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F3F6D79-382A-441C-AE2F-B21758ADEF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9750" y="3641848"/>
                <a:ext cx="609600" cy="31627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0A7C79F-5AE9-43F5-ACC2-4FF6716532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0226" y="3733800"/>
                <a:ext cx="622299" cy="635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74D2323D-F012-4503-A79C-3FF7E48812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0225" y="3800476"/>
                <a:ext cx="628650" cy="2222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F63D0A6-709B-4C3B-A76C-676E57D2EA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9750" y="3876675"/>
                <a:ext cx="609600" cy="264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E414B08-0BC2-48B3-8664-3CC6108D097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3400" y="3937001"/>
                <a:ext cx="619125" cy="57149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D47CACD0-AF36-44C4-9821-D85646C6D4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3400" y="4006850"/>
                <a:ext cx="619126" cy="7075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CBAABDD-0261-49B9-8671-F3E9BE000C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63875" y="4070350"/>
                <a:ext cx="635000" cy="8980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A48A51D-E0C8-47A0-9772-4AAFCEEC65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9750" y="4149725"/>
                <a:ext cx="612776" cy="8675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11154AD-B5A2-43CE-89D3-36AD931C10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67051" y="4213225"/>
                <a:ext cx="609599" cy="1143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CB2B410-C17E-4C12-ABAD-2DE718E347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0225" y="4270375"/>
                <a:ext cx="619125" cy="12905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3792452C-49A2-49BF-85AD-56C014892E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54350" y="4346575"/>
                <a:ext cx="638176" cy="14390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279252E-7198-41ED-BE86-C96E0D4262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67050" y="4419600"/>
                <a:ext cx="625476" cy="15433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3E2B410-5941-4B36-BCE8-9CDD9076DC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6575" y="4489450"/>
                <a:ext cx="622300" cy="16703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7DA5087-034E-4D9E-999F-CB9A72E8FD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6575" y="4565650"/>
                <a:ext cx="615951" cy="1704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EB9516E-AF8E-4474-B126-3348D7A48A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0225" y="4622800"/>
                <a:ext cx="622301" cy="19673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ADFB895-8956-440F-9F5F-3E95B5EF50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73400" y="4683125"/>
                <a:ext cx="625475" cy="21895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12091BE-C832-4C8B-AF5D-8B365B62B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7375" y="2933700"/>
                <a:ext cx="9525" cy="18542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2095849-5746-4810-B607-A6BE07C6BB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9450" y="3375025"/>
                <a:ext cx="0" cy="113665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6BE43AE-783D-4203-A228-88850FF519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8826" y="2965450"/>
                <a:ext cx="3174" cy="18256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825446F-571D-4F84-B814-905B8B1C5A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8200" y="2806700"/>
                <a:ext cx="0" cy="202247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D9333BC-F224-4A09-B166-33453EABC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60750" y="2692400"/>
                <a:ext cx="3175" cy="21812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C01421A2-9E96-4C89-9700-BDFFA29C9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65525" y="3006725"/>
                <a:ext cx="3175" cy="193357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8A8F5EA-ADC7-4FF2-8563-B7468EF2F580}"/>
                </a:ext>
              </a:extLst>
            </p:cNvPr>
            <p:cNvCxnSpPr/>
            <p:nvPr/>
          </p:nvCxnSpPr>
          <p:spPr>
            <a:xfrm>
              <a:off x="3434819" y="2794171"/>
              <a:ext cx="148431" cy="0"/>
            </a:xfrm>
            <a:prstGeom prst="straightConnector1">
              <a:avLst/>
            </a:prstGeom>
            <a:ln w="6350">
              <a:solidFill>
                <a:schemeClr val="accent6"/>
              </a:solidFill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2E9B00D-9116-461E-9532-167338F053B6}"/>
                </a:ext>
              </a:extLst>
            </p:cNvPr>
            <p:cNvCxnSpPr/>
            <p:nvPr/>
          </p:nvCxnSpPr>
          <p:spPr>
            <a:xfrm>
              <a:off x="3434819" y="3003635"/>
              <a:ext cx="148431" cy="0"/>
            </a:xfrm>
            <a:prstGeom prst="straightConnector1">
              <a:avLst/>
            </a:prstGeom>
            <a:ln w="6350">
              <a:solidFill>
                <a:schemeClr val="accent6"/>
              </a:solidFill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99A9EB7-7022-408F-B88D-EA2F8CCF22D0}"/>
                </a:ext>
              </a:extLst>
            </p:cNvPr>
            <p:cNvCxnSpPr/>
            <p:nvPr/>
          </p:nvCxnSpPr>
          <p:spPr>
            <a:xfrm>
              <a:off x="3434819" y="3213099"/>
              <a:ext cx="148431" cy="0"/>
            </a:xfrm>
            <a:prstGeom prst="straightConnector1">
              <a:avLst/>
            </a:prstGeom>
            <a:ln w="6350">
              <a:solidFill>
                <a:schemeClr val="accent6"/>
              </a:solidFill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786FC8E-9D11-43DD-B773-6B4A7D862849}"/>
                </a:ext>
              </a:extLst>
            </p:cNvPr>
            <p:cNvCxnSpPr/>
            <p:nvPr/>
          </p:nvCxnSpPr>
          <p:spPr>
            <a:xfrm>
              <a:off x="3434819" y="3422564"/>
              <a:ext cx="148431" cy="0"/>
            </a:xfrm>
            <a:prstGeom prst="straightConnector1">
              <a:avLst/>
            </a:prstGeom>
            <a:ln w="6350">
              <a:solidFill>
                <a:schemeClr val="accent6"/>
              </a:solidFill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4654453F-75C4-43BC-A129-E7AFEAAC33D4}"/>
                </a:ext>
              </a:extLst>
            </p:cNvPr>
            <p:cNvSpPr/>
            <p:nvPr/>
          </p:nvSpPr>
          <p:spPr>
            <a:xfrm>
              <a:off x="4164467" y="2714641"/>
              <a:ext cx="145530" cy="132312"/>
            </a:xfrm>
            <a:prstGeom prst="rightArrow">
              <a:avLst>
                <a:gd name="adj1" fmla="val 54239"/>
                <a:gd name="adj2" fmla="val 54455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635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74" name="Arrow: Right 73">
              <a:extLst>
                <a:ext uri="{FF2B5EF4-FFF2-40B4-BE49-F238E27FC236}">
                  <a16:creationId xmlns:a16="http://schemas.microsoft.com/office/drawing/2014/main" id="{8972B2AA-53FB-49BF-92B8-3E1284CF085E}"/>
                </a:ext>
              </a:extLst>
            </p:cNvPr>
            <p:cNvSpPr/>
            <p:nvPr/>
          </p:nvSpPr>
          <p:spPr>
            <a:xfrm>
              <a:off x="4164467" y="3038012"/>
              <a:ext cx="145530" cy="132312"/>
            </a:xfrm>
            <a:prstGeom prst="rightArrow">
              <a:avLst>
                <a:gd name="adj1" fmla="val 54239"/>
                <a:gd name="adj2" fmla="val 54455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635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75" name="Arrow: Right 74">
              <a:extLst>
                <a:ext uri="{FF2B5EF4-FFF2-40B4-BE49-F238E27FC236}">
                  <a16:creationId xmlns:a16="http://schemas.microsoft.com/office/drawing/2014/main" id="{ED62FE3E-79DF-44BD-9AE4-5B48B399939E}"/>
                </a:ext>
              </a:extLst>
            </p:cNvPr>
            <p:cNvSpPr/>
            <p:nvPr/>
          </p:nvSpPr>
          <p:spPr>
            <a:xfrm>
              <a:off x="4164467" y="3361384"/>
              <a:ext cx="145530" cy="132312"/>
            </a:xfrm>
            <a:prstGeom prst="rightArrow">
              <a:avLst>
                <a:gd name="adj1" fmla="val 54239"/>
                <a:gd name="adj2" fmla="val 54455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635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graphicFrame>
          <p:nvGraphicFramePr>
            <p:cNvPr id="85" name="Chart 84">
              <a:extLst>
                <a:ext uri="{FF2B5EF4-FFF2-40B4-BE49-F238E27FC236}">
                  <a16:creationId xmlns:a16="http://schemas.microsoft.com/office/drawing/2014/main" id="{26F72191-C4E8-4961-88FA-7F2D833B086D}"/>
                </a:ext>
              </a:extLst>
            </p:cNvPr>
            <p:cNvGraphicFramePr/>
            <p:nvPr/>
          </p:nvGraphicFramePr>
          <p:xfrm>
            <a:off x="5457270" y="2552159"/>
            <a:ext cx="1156876" cy="11124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6" name="Chart 85">
              <a:extLst>
                <a:ext uri="{FF2B5EF4-FFF2-40B4-BE49-F238E27FC236}">
                  <a16:creationId xmlns:a16="http://schemas.microsoft.com/office/drawing/2014/main" id="{A5694DBD-6A8C-4269-A681-0A26F1EDB130}"/>
                </a:ext>
              </a:extLst>
            </p:cNvPr>
            <p:cNvGraphicFramePr/>
            <p:nvPr/>
          </p:nvGraphicFramePr>
          <p:xfrm>
            <a:off x="7628900" y="2452724"/>
            <a:ext cx="1140216" cy="13112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98A9CEB-1FDD-45E3-955E-DD395CF441F9}"/>
                </a:ext>
              </a:extLst>
            </p:cNvPr>
            <p:cNvGrpSpPr/>
            <p:nvPr/>
          </p:nvGrpSpPr>
          <p:grpSpPr>
            <a:xfrm>
              <a:off x="1316547" y="2717010"/>
              <a:ext cx="785123" cy="782715"/>
              <a:chOff x="1316547" y="2563722"/>
              <a:chExt cx="785123" cy="78271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4F3A0679-D8A5-45E1-9127-8724B3DDECE9}"/>
                  </a:ext>
                </a:extLst>
              </p:cNvPr>
              <p:cNvGrpSpPr/>
              <p:nvPr/>
            </p:nvGrpSpPr>
            <p:grpSpPr>
              <a:xfrm>
                <a:off x="1504278" y="2609226"/>
                <a:ext cx="382333" cy="737211"/>
                <a:chOff x="1474323" y="2552427"/>
                <a:chExt cx="307981" cy="593846"/>
              </a:xfrm>
            </p:grpSpPr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9273546B-FE97-4AA2-A88F-D0A36AF58E41}"/>
                    </a:ext>
                  </a:extLst>
                </p:cNvPr>
                <p:cNvGrpSpPr/>
                <p:nvPr/>
              </p:nvGrpSpPr>
              <p:grpSpPr>
                <a:xfrm rot="3105135">
                  <a:off x="1501336" y="2865304"/>
                  <a:ext cx="253956" cy="307981"/>
                  <a:chOff x="1501336" y="2972777"/>
                  <a:chExt cx="253956" cy="307981"/>
                </a:xfrm>
              </p:grpSpPr>
              <p:sp>
                <p:nvSpPr>
                  <p:cNvPr id="87" name="Freeform 6">
                    <a:extLst>
                      <a:ext uri="{FF2B5EF4-FFF2-40B4-BE49-F238E27FC236}">
                        <a16:creationId xmlns:a16="http://schemas.microsoft.com/office/drawing/2014/main" id="{AD0F6A88-1CD3-484B-9116-FF40F42A1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01336" y="2972777"/>
                    <a:ext cx="152257" cy="304804"/>
                  </a:xfrm>
                  <a:custGeom>
                    <a:avLst/>
                    <a:gdLst>
                      <a:gd name="T0" fmla="*/ 930 w 1581"/>
                      <a:gd name="T1" fmla="*/ 75 h 3166"/>
                      <a:gd name="T2" fmla="*/ 687 w 1581"/>
                      <a:gd name="T3" fmla="*/ 204 h 3166"/>
                      <a:gd name="T4" fmla="*/ 520 w 1581"/>
                      <a:gd name="T5" fmla="*/ 342 h 3166"/>
                      <a:gd name="T6" fmla="*/ 372 w 1581"/>
                      <a:gd name="T7" fmla="*/ 502 h 3166"/>
                      <a:gd name="T8" fmla="*/ 215 w 1581"/>
                      <a:gd name="T9" fmla="*/ 741 h 3166"/>
                      <a:gd name="T10" fmla="*/ 101 w 1581"/>
                      <a:gd name="T11" fmla="*/ 1019 h 3166"/>
                      <a:gd name="T12" fmla="*/ 26 w 1581"/>
                      <a:gd name="T13" fmla="*/ 1339 h 3166"/>
                      <a:gd name="T14" fmla="*/ 7 w 1581"/>
                      <a:gd name="T15" fmla="*/ 1478 h 3166"/>
                      <a:gd name="T16" fmla="*/ 0 w 1581"/>
                      <a:gd name="T17" fmla="*/ 1640 h 3166"/>
                      <a:gd name="T18" fmla="*/ 13 w 1581"/>
                      <a:gd name="T19" fmla="*/ 1773 h 3166"/>
                      <a:gd name="T20" fmla="*/ 58 w 1581"/>
                      <a:gd name="T21" fmla="*/ 2034 h 3166"/>
                      <a:gd name="T22" fmla="*/ 151 w 1581"/>
                      <a:gd name="T23" fmla="*/ 2331 h 3166"/>
                      <a:gd name="T24" fmla="*/ 285 w 1581"/>
                      <a:gd name="T25" fmla="*/ 2586 h 3166"/>
                      <a:gd name="T26" fmla="*/ 471 w 1581"/>
                      <a:gd name="T27" fmla="*/ 2813 h 3166"/>
                      <a:gd name="T28" fmla="*/ 567 w 1581"/>
                      <a:gd name="T29" fmla="*/ 2906 h 3166"/>
                      <a:gd name="T30" fmla="*/ 711 w 1581"/>
                      <a:gd name="T31" fmla="*/ 3017 h 3166"/>
                      <a:gd name="T32" fmla="*/ 836 w 1581"/>
                      <a:gd name="T33" fmla="*/ 3085 h 3166"/>
                      <a:gd name="T34" fmla="*/ 1007 w 1581"/>
                      <a:gd name="T35" fmla="*/ 3162 h 3166"/>
                      <a:gd name="T36" fmla="*/ 1031 w 1581"/>
                      <a:gd name="T37" fmla="*/ 3166 h 3166"/>
                      <a:gd name="T38" fmla="*/ 1045 w 1581"/>
                      <a:gd name="T39" fmla="*/ 3142 h 3166"/>
                      <a:gd name="T40" fmla="*/ 1036 w 1581"/>
                      <a:gd name="T41" fmla="*/ 3055 h 3166"/>
                      <a:gd name="T42" fmla="*/ 1016 w 1581"/>
                      <a:gd name="T43" fmla="*/ 2995 h 3166"/>
                      <a:gd name="T44" fmla="*/ 971 w 1581"/>
                      <a:gd name="T45" fmla="*/ 2774 h 3166"/>
                      <a:gd name="T46" fmla="*/ 958 w 1581"/>
                      <a:gd name="T47" fmla="*/ 2624 h 3166"/>
                      <a:gd name="T48" fmla="*/ 972 w 1581"/>
                      <a:gd name="T49" fmla="*/ 2466 h 3166"/>
                      <a:gd name="T50" fmla="*/ 1020 w 1581"/>
                      <a:gd name="T51" fmla="*/ 2209 h 3166"/>
                      <a:gd name="T52" fmla="*/ 1053 w 1581"/>
                      <a:gd name="T53" fmla="*/ 2100 h 3166"/>
                      <a:gd name="T54" fmla="*/ 1170 w 1581"/>
                      <a:gd name="T55" fmla="*/ 1831 h 3166"/>
                      <a:gd name="T56" fmla="*/ 1301 w 1581"/>
                      <a:gd name="T57" fmla="*/ 1586 h 3166"/>
                      <a:gd name="T58" fmla="*/ 1444 w 1581"/>
                      <a:gd name="T59" fmla="*/ 1332 h 3166"/>
                      <a:gd name="T60" fmla="*/ 1529 w 1581"/>
                      <a:gd name="T61" fmla="*/ 1119 h 3166"/>
                      <a:gd name="T62" fmla="*/ 1559 w 1581"/>
                      <a:gd name="T63" fmla="*/ 996 h 3166"/>
                      <a:gd name="T64" fmla="*/ 1581 w 1581"/>
                      <a:gd name="T65" fmla="*/ 746 h 3166"/>
                      <a:gd name="T66" fmla="*/ 1546 w 1581"/>
                      <a:gd name="T67" fmla="*/ 502 h 3166"/>
                      <a:gd name="T68" fmla="*/ 1458 w 1581"/>
                      <a:gd name="T69" fmla="*/ 269 h 3166"/>
                      <a:gd name="T70" fmla="*/ 1356 w 1581"/>
                      <a:gd name="T71" fmla="*/ 105 h 3166"/>
                      <a:gd name="T72" fmla="*/ 1309 w 1581"/>
                      <a:gd name="T73" fmla="*/ 46 h 3166"/>
                      <a:gd name="T74" fmla="*/ 1246 w 1581"/>
                      <a:gd name="T75" fmla="*/ 5 h 3166"/>
                      <a:gd name="T76" fmla="*/ 1165 w 1581"/>
                      <a:gd name="T77" fmla="*/ 3 h 3166"/>
                      <a:gd name="T78" fmla="*/ 1002 w 1581"/>
                      <a:gd name="T79" fmla="*/ 49 h 31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81" h="3166">
                        <a:moveTo>
                          <a:pt x="1002" y="49"/>
                        </a:moveTo>
                        <a:lnTo>
                          <a:pt x="930" y="75"/>
                        </a:lnTo>
                        <a:lnTo>
                          <a:pt x="802" y="134"/>
                        </a:lnTo>
                        <a:lnTo>
                          <a:pt x="687" y="204"/>
                        </a:lnTo>
                        <a:lnTo>
                          <a:pt x="576" y="289"/>
                        </a:lnTo>
                        <a:lnTo>
                          <a:pt x="520" y="342"/>
                        </a:lnTo>
                        <a:lnTo>
                          <a:pt x="467" y="393"/>
                        </a:lnTo>
                        <a:lnTo>
                          <a:pt x="372" y="502"/>
                        </a:lnTo>
                        <a:lnTo>
                          <a:pt x="288" y="617"/>
                        </a:lnTo>
                        <a:lnTo>
                          <a:pt x="215" y="741"/>
                        </a:lnTo>
                        <a:lnTo>
                          <a:pt x="153" y="874"/>
                        </a:lnTo>
                        <a:lnTo>
                          <a:pt x="101" y="1019"/>
                        </a:lnTo>
                        <a:lnTo>
                          <a:pt x="58" y="1172"/>
                        </a:lnTo>
                        <a:lnTo>
                          <a:pt x="26" y="1339"/>
                        </a:lnTo>
                        <a:lnTo>
                          <a:pt x="13" y="1426"/>
                        </a:lnTo>
                        <a:lnTo>
                          <a:pt x="7" y="1478"/>
                        </a:lnTo>
                        <a:lnTo>
                          <a:pt x="0" y="1562"/>
                        </a:lnTo>
                        <a:lnTo>
                          <a:pt x="0" y="1640"/>
                        </a:lnTo>
                        <a:lnTo>
                          <a:pt x="7" y="1723"/>
                        </a:lnTo>
                        <a:lnTo>
                          <a:pt x="13" y="1773"/>
                        </a:lnTo>
                        <a:lnTo>
                          <a:pt x="26" y="1865"/>
                        </a:lnTo>
                        <a:lnTo>
                          <a:pt x="58" y="2034"/>
                        </a:lnTo>
                        <a:lnTo>
                          <a:pt x="100" y="2189"/>
                        </a:lnTo>
                        <a:lnTo>
                          <a:pt x="151" y="2331"/>
                        </a:lnTo>
                        <a:lnTo>
                          <a:pt x="213" y="2463"/>
                        </a:lnTo>
                        <a:lnTo>
                          <a:pt x="285" y="2586"/>
                        </a:lnTo>
                        <a:lnTo>
                          <a:pt x="372" y="2702"/>
                        </a:lnTo>
                        <a:lnTo>
                          <a:pt x="471" y="2813"/>
                        </a:lnTo>
                        <a:lnTo>
                          <a:pt x="527" y="2867"/>
                        </a:lnTo>
                        <a:lnTo>
                          <a:pt x="567" y="2906"/>
                        </a:lnTo>
                        <a:lnTo>
                          <a:pt x="640" y="2967"/>
                        </a:lnTo>
                        <a:lnTo>
                          <a:pt x="711" y="3017"/>
                        </a:lnTo>
                        <a:lnTo>
                          <a:pt x="790" y="3062"/>
                        </a:lnTo>
                        <a:lnTo>
                          <a:pt x="836" y="3085"/>
                        </a:lnTo>
                        <a:lnTo>
                          <a:pt x="905" y="3117"/>
                        </a:lnTo>
                        <a:lnTo>
                          <a:pt x="1007" y="3162"/>
                        </a:lnTo>
                        <a:lnTo>
                          <a:pt x="1025" y="3166"/>
                        </a:lnTo>
                        <a:lnTo>
                          <a:pt x="1031" y="3166"/>
                        </a:lnTo>
                        <a:lnTo>
                          <a:pt x="1038" y="3160"/>
                        </a:lnTo>
                        <a:lnTo>
                          <a:pt x="1045" y="3142"/>
                        </a:lnTo>
                        <a:lnTo>
                          <a:pt x="1046" y="3103"/>
                        </a:lnTo>
                        <a:lnTo>
                          <a:pt x="1036" y="3055"/>
                        </a:lnTo>
                        <a:lnTo>
                          <a:pt x="1028" y="3030"/>
                        </a:lnTo>
                        <a:lnTo>
                          <a:pt x="1016" y="2995"/>
                        </a:lnTo>
                        <a:lnTo>
                          <a:pt x="992" y="2892"/>
                        </a:lnTo>
                        <a:lnTo>
                          <a:pt x="971" y="2774"/>
                        </a:lnTo>
                        <a:lnTo>
                          <a:pt x="959" y="2665"/>
                        </a:lnTo>
                        <a:lnTo>
                          <a:pt x="958" y="2624"/>
                        </a:lnTo>
                        <a:lnTo>
                          <a:pt x="959" y="2581"/>
                        </a:lnTo>
                        <a:lnTo>
                          <a:pt x="972" y="2466"/>
                        </a:lnTo>
                        <a:lnTo>
                          <a:pt x="993" y="2334"/>
                        </a:lnTo>
                        <a:lnTo>
                          <a:pt x="1020" y="2209"/>
                        </a:lnTo>
                        <a:lnTo>
                          <a:pt x="1034" y="2158"/>
                        </a:lnTo>
                        <a:lnTo>
                          <a:pt x="1053" y="2100"/>
                        </a:lnTo>
                        <a:lnTo>
                          <a:pt x="1103" y="1973"/>
                        </a:lnTo>
                        <a:lnTo>
                          <a:pt x="1170" y="1831"/>
                        </a:lnTo>
                        <a:lnTo>
                          <a:pt x="1253" y="1673"/>
                        </a:lnTo>
                        <a:lnTo>
                          <a:pt x="1301" y="1586"/>
                        </a:lnTo>
                        <a:lnTo>
                          <a:pt x="1361" y="1483"/>
                        </a:lnTo>
                        <a:lnTo>
                          <a:pt x="1444" y="1332"/>
                        </a:lnTo>
                        <a:lnTo>
                          <a:pt x="1495" y="1221"/>
                        </a:lnTo>
                        <a:lnTo>
                          <a:pt x="1529" y="1119"/>
                        </a:lnTo>
                        <a:lnTo>
                          <a:pt x="1545" y="1058"/>
                        </a:lnTo>
                        <a:lnTo>
                          <a:pt x="1559" y="996"/>
                        </a:lnTo>
                        <a:lnTo>
                          <a:pt x="1577" y="870"/>
                        </a:lnTo>
                        <a:lnTo>
                          <a:pt x="1581" y="746"/>
                        </a:lnTo>
                        <a:lnTo>
                          <a:pt x="1570" y="623"/>
                        </a:lnTo>
                        <a:lnTo>
                          <a:pt x="1546" y="502"/>
                        </a:lnTo>
                        <a:lnTo>
                          <a:pt x="1509" y="383"/>
                        </a:lnTo>
                        <a:lnTo>
                          <a:pt x="1458" y="269"/>
                        </a:lnTo>
                        <a:lnTo>
                          <a:pt x="1394" y="158"/>
                        </a:lnTo>
                        <a:lnTo>
                          <a:pt x="1356" y="105"/>
                        </a:lnTo>
                        <a:lnTo>
                          <a:pt x="1339" y="82"/>
                        </a:lnTo>
                        <a:lnTo>
                          <a:pt x="1309" y="46"/>
                        </a:lnTo>
                        <a:lnTo>
                          <a:pt x="1278" y="20"/>
                        </a:lnTo>
                        <a:lnTo>
                          <a:pt x="1246" y="5"/>
                        </a:lnTo>
                        <a:lnTo>
                          <a:pt x="1210" y="0"/>
                        </a:lnTo>
                        <a:lnTo>
                          <a:pt x="1165" y="3"/>
                        </a:lnTo>
                        <a:lnTo>
                          <a:pt x="1080" y="24"/>
                        </a:lnTo>
                        <a:lnTo>
                          <a:pt x="1002" y="49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88" name="Freeform 7">
                    <a:extLst>
                      <a:ext uri="{FF2B5EF4-FFF2-40B4-BE49-F238E27FC236}">
                        <a16:creationId xmlns:a16="http://schemas.microsoft.com/office/drawing/2014/main" id="{90838229-9DBC-429E-8A10-FE45503316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6613" y="2977977"/>
                    <a:ext cx="138679" cy="302781"/>
                  </a:xfrm>
                  <a:custGeom>
                    <a:avLst/>
                    <a:gdLst>
                      <a:gd name="T0" fmla="*/ 442 w 1440"/>
                      <a:gd name="T1" fmla="*/ 26 h 3142"/>
                      <a:gd name="T2" fmla="*/ 470 w 1440"/>
                      <a:gd name="T3" fmla="*/ 108 h 3142"/>
                      <a:gd name="T4" fmla="*/ 565 w 1440"/>
                      <a:gd name="T5" fmla="*/ 349 h 3142"/>
                      <a:gd name="T6" fmla="*/ 613 w 1440"/>
                      <a:gd name="T7" fmla="*/ 640 h 3142"/>
                      <a:gd name="T8" fmla="*/ 613 w 1440"/>
                      <a:gd name="T9" fmla="*/ 781 h 3142"/>
                      <a:gd name="T10" fmla="*/ 589 w 1440"/>
                      <a:gd name="T11" fmla="*/ 998 h 3142"/>
                      <a:gd name="T12" fmla="*/ 525 w 1440"/>
                      <a:gd name="T13" fmla="*/ 1213 h 3142"/>
                      <a:gd name="T14" fmla="*/ 414 w 1440"/>
                      <a:gd name="T15" fmla="*/ 1452 h 3142"/>
                      <a:gd name="T16" fmla="*/ 295 w 1440"/>
                      <a:gd name="T17" fmla="*/ 1662 h 3142"/>
                      <a:gd name="T18" fmla="*/ 150 w 1440"/>
                      <a:gd name="T19" fmla="*/ 1938 h 3142"/>
                      <a:gd name="T20" fmla="*/ 31 w 1440"/>
                      <a:gd name="T21" fmla="*/ 2289 h 3142"/>
                      <a:gd name="T22" fmla="*/ 3 w 1440"/>
                      <a:gd name="T23" fmla="*/ 2496 h 3142"/>
                      <a:gd name="T24" fmla="*/ 4 w 1440"/>
                      <a:gd name="T25" fmla="*/ 2654 h 3142"/>
                      <a:gd name="T26" fmla="*/ 27 w 1440"/>
                      <a:gd name="T27" fmla="*/ 2805 h 3142"/>
                      <a:gd name="T28" fmla="*/ 72 w 1440"/>
                      <a:gd name="T29" fmla="*/ 2946 h 3142"/>
                      <a:gd name="T30" fmla="*/ 112 w 1440"/>
                      <a:gd name="T31" fmla="*/ 3032 h 3142"/>
                      <a:gd name="T32" fmla="*/ 168 w 1440"/>
                      <a:gd name="T33" fmla="*/ 3112 h 3142"/>
                      <a:gd name="T34" fmla="*/ 218 w 1440"/>
                      <a:gd name="T35" fmla="*/ 3138 h 3142"/>
                      <a:gd name="T36" fmla="*/ 308 w 1440"/>
                      <a:gd name="T37" fmla="*/ 3137 h 3142"/>
                      <a:gd name="T38" fmla="*/ 431 w 1440"/>
                      <a:gd name="T39" fmla="*/ 3111 h 3142"/>
                      <a:gd name="T40" fmla="*/ 590 w 1440"/>
                      <a:gd name="T41" fmla="*/ 3054 h 3142"/>
                      <a:gd name="T42" fmla="*/ 742 w 1440"/>
                      <a:gd name="T43" fmla="*/ 2970 h 3142"/>
                      <a:gd name="T44" fmla="*/ 887 w 1440"/>
                      <a:gd name="T45" fmla="*/ 2864 h 3142"/>
                      <a:gd name="T46" fmla="*/ 1019 w 1440"/>
                      <a:gd name="T47" fmla="*/ 2737 h 3142"/>
                      <a:gd name="T48" fmla="*/ 1138 w 1440"/>
                      <a:gd name="T49" fmla="*/ 2590 h 3142"/>
                      <a:gd name="T50" fmla="*/ 1240 w 1440"/>
                      <a:gd name="T51" fmla="*/ 2428 h 3142"/>
                      <a:gd name="T52" fmla="*/ 1324 w 1440"/>
                      <a:gd name="T53" fmla="*/ 2251 h 3142"/>
                      <a:gd name="T54" fmla="*/ 1371 w 1440"/>
                      <a:gd name="T55" fmla="*/ 2121 h 3142"/>
                      <a:gd name="T56" fmla="*/ 1432 w 1440"/>
                      <a:gd name="T57" fmla="*/ 1844 h 3142"/>
                      <a:gd name="T58" fmla="*/ 1440 w 1440"/>
                      <a:gd name="T59" fmla="*/ 1546 h 3142"/>
                      <a:gd name="T60" fmla="*/ 1433 w 1440"/>
                      <a:gd name="T61" fmla="*/ 1249 h 3142"/>
                      <a:gd name="T62" fmla="*/ 1372 w 1440"/>
                      <a:gd name="T63" fmla="*/ 975 h 3142"/>
                      <a:gd name="T64" fmla="*/ 1316 w 1440"/>
                      <a:gd name="T65" fmla="*/ 825 h 3142"/>
                      <a:gd name="T66" fmla="*/ 1182 w 1440"/>
                      <a:gd name="T67" fmla="*/ 573 h 3142"/>
                      <a:gd name="T68" fmla="*/ 1009 w 1440"/>
                      <a:gd name="T69" fmla="*/ 351 h 3142"/>
                      <a:gd name="T70" fmla="*/ 809 w 1440"/>
                      <a:gd name="T71" fmla="*/ 170 h 3142"/>
                      <a:gd name="T72" fmla="*/ 646 w 1440"/>
                      <a:gd name="T73" fmla="*/ 71 h 3142"/>
                      <a:gd name="T74" fmla="*/ 518 w 1440"/>
                      <a:gd name="T75" fmla="*/ 11 h 3142"/>
                      <a:gd name="T76" fmla="*/ 452 w 1440"/>
                      <a:gd name="T77" fmla="*/ 6 h 3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440" h="3142">
                        <a:moveTo>
                          <a:pt x="445" y="16"/>
                        </a:moveTo>
                        <a:lnTo>
                          <a:pt x="442" y="26"/>
                        </a:lnTo>
                        <a:lnTo>
                          <a:pt x="456" y="76"/>
                        </a:lnTo>
                        <a:lnTo>
                          <a:pt x="470" y="108"/>
                        </a:lnTo>
                        <a:lnTo>
                          <a:pt x="509" y="196"/>
                        </a:lnTo>
                        <a:lnTo>
                          <a:pt x="565" y="349"/>
                        </a:lnTo>
                        <a:lnTo>
                          <a:pt x="598" y="492"/>
                        </a:lnTo>
                        <a:lnTo>
                          <a:pt x="613" y="640"/>
                        </a:lnTo>
                        <a:lnTo>
                          <a:pt x="614" y="724"/>
                        </a:lnTo>
                        <a:lnTo>
                          <a:pt x="613" y="781"/>
                        </a:lnTo>
                        <a:lnTo>
                          <a:pt x="606" y="891"/>
                        </a:lnTo>
                        <a:lnTo>
                          <a:pt x="589" y="998"/>
                        </a:lnTo>
                        <a:lnTo>
                          <a:pt x="562" y="1103"/>
                        </a:lnTo>
                        <a:lnTo>
                          <a:pt x="525" y="1213"/>
                        </a:lnTo>
                        <a:lnTo>
                          <a:pt x="476" y="1329"/>
                        </a:lnTo>
                        <a:lnTo>
                          <a:pt x="414" y="1452"/>
                        </a:lnTo>
                        <a:lnTo>
                          <a:pt x="339" y="1588"/>
                        </a:lnTo>
                        <a:lnTo>
                          <a:pt x="295" y="1662"/>
                        </a:lnTo>
                        <a:lnTo>
                          <a:pt x="241" y="1756"/>
                        </a:lnTo>
                        <a:lnTo>
                          <a:pt x="150" y="1938"/>
                        </a:lnTo>
                        <a:lnTo>
                          <a:pt x="79" y="2116"/>
                        </a:lnTo>
                        <a:lnTo>
                          <a:pt x="31" y="2289"/>
                        </a:lnTo>
                        <a:lnTo>
                          <a:pt x="10" y="2415"/>
                        </a:lnTo>
                        <a:lnTo>
                          <a:pt x="3" y="2496"/>
                        </a:lnTo>
                        <a:lnTo>
                          <a:pt x="0" y="2577"/>
                        </a:lnTo>
                        <a:lnTo>
                          <a:pt x="4" y="2654"/>
                        </a:lnTo>
                        <a:lnTo>
                          <a:pt x="12" y="2730"/>
                        </a:lnTo>
                        <a:lnTo>
                          <a:pt x="27" y="2805"/>
                        </a:lnTo>
                        <a:lnTo>
                          <a:pt x="46" y="2877"/>
                        </a:lnTo>
                        <a:lnTo>
                          <a:pt x="72" y="2946"/>
                        </a:lnTo>
                        <a:lnTo>
                          <a:pt x="87" y="2980"/>
                        </a:lnTo>
                        <a:lnTo>
                          <a:pt x="112" y="3032"/>
                        </a:lnTo>
                        <a:lnTo>
                          <a:pt x="146" y="3087"/>
                        </a:lnTo>
                        <a:lnTo>
                          <a:pt x="168" y="3112"/>
                        </a:lnTo>
                        <a:lnTo>
                          <a:pt x="192" y="3128"/>
                        </a:lnTo>
                        <a:lnTo>
                          <a:pt x="218" y="3138"/>
                        </a:lnTo>
                        <a:lnTo>
                          <a:pt x="266" y="3142"/>
                        </a:lnTo>
                        <a:lnTo>
                          <a:pt x="308" y="3137"/>
                        </a:lnTo>
                        <a:lnTo>
                          <a:pt x="348" y="3131"/>
                        </a:lnTo>
                        <a:lnTo>
                          <a:pt x="431" y="3111"/>
                        </a:lnTo>
                        <a:lnTo>
                          <a:pt x="511" y="3086"/>
                        </a:lnTo>
                        <a:lnTo>
                          <a:pt x="590" y="3054"/>
                        </a:lnTo>
                        <a:lnTo>
                          <a:pt x="667" y="3015"/>
                        </a:lnTo>
                        <a:lnTo>
                          <a:pt x="742" y="2970"/>
                        </a:lnTo>
                        <a:lnTo>
                          <a:pt x="815" y="2920"/>
                        </a:lnTo>
                        <a:lnTo>
                          <a:pt x="887" y="2864"/>
                        </a:lnTo>
                        <a:lnTo>
                          <a:pt x="954" y="2803"/>
                        </a:lnTo>
                        <a:lnTo>
                          <a:pt x="1019" y="2737"/>
                        </a:lnTo>
                        <a:lnTo>
                          <a:pt x="1080" y="2666"/>
                        </a:lnTo>
                        <a:lnTo>
                          <a:pt x="1138" y="2590"/>
                        </a:lnTo>
                        <a:lnTo>
                          <a:pt x="1191" y="2511"/>
                        </a:lnTo>
                        <a:lnTo>
                          <a:pt x="1240" y="2428"/>
                        </a:lnTo>
                        <a:lnTo>
                          <a:pt x="1285" y="2341"/>
                        </a:lnTo>
                        <a:lnTo>
                          <a:pt x="1324" y="2251"/>
                        </a:lnTo>
                        <a:lnTo>
                          <a:pt x="1341" y="2204"/>
                        </a:lnTo>
                        <a:lnTo>
                          <a:pt x="1371" y="2121"/>
                        </a:lnTo>
                        <a:lnTo>
                          <a:pt x="1411" y="1983"/>
                        </a:lnTo>
                        <a:lnTo>
                          <a:pt x="1432" y="1844"/>
                        </a:lnTo>
                        <a:lnTo>
                          <a:pt x="1440" y="1667"/>
                        </a:lnTo>
                        <a:lnTo>
                          <a:pt x="1440" y="1546"/>
                        </a:lnTo>
                        <a:lnTo>
                          <a:pt x="1440" y="1426"/>
                        </a:lnTo>
                        <a:lnTo>
                          <a:pt x="1433" y="1249"/>
                        </a:lnTo>
                        <a:lnTo>
                          <a:pt x="1412" y="1112"/>
                        </a:lnTo>
                        <a:lnTo>
                          <a:pt x="1372" y="975"/>
                        </a:lnTo>
                        <a:lnTo>
                          <a:pt x="1341" y="891"/>
                        </a:lnTo>
                        <a:lnTo>
                          <a:pt x="1316" y="825"/>
                        </a:lnTo>
                        <a:lnTo>
                          <a:pt x="1255" y="697"/>
                        </a:lnTo>
                        <a:lnTo>
                          <a:pt x="1182" y="573"/>
                        </a:lnTo>
                        <a:lnTo>
                          <a:pt x="1100" y="458"/>
                        </a:lnTo>
                        <a:lnTo>
                          <a:pt x="1009" y="351"/>
                        </a:lnTo>
                        <a:lnTo>
                          <a:pt x="911" y="254"/>
                        </a:lnTo>
                        <a:lnTo>
                          <a:pt x="809" y="170"/>
                        </a:lnTo>
                        <a:lnTo>
                          <a:pt x="701" y="100"/>
                        </a:lnTo>
                        <a:lnTo>
                          <a:pt x="646" y="71"/>
                        </a:lnTo>
                        <a:lnTo>
                          <a:pt x="592" y="44"/>
                        </a:lnTo>
                        <a:lnTo>
                          <a:pt x="518" y="11"/>
                        </a:lnTo>
                        <a:lnTo>
                          <a:pt x="474" y="0"/>
                        </a:lnTo>
                        <a:lnTo>
                          <a:pt x="452" y="6"/>
                        </a:lnTo>
                        <a:lnTo>
                          <a:pt x="445" y="16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</p:grp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2D2D8C79-9F7C-458A-9A42-0E0CA83B0F4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546744" y="2552427"/>
                  <a:ext cx="163141" cy="287305"/>
                  <a:chOff x="2793801" y="5431166"/>
                  <a:chExt cx="1109663" cy="1954213"/>
                </a:xfrm>
                <a:solidFill>
                  <a:schemeClr val="accent2"/>
                </a:solidFill>
              </p:grpSpPr>
              <p:sp>
                <p:nvSpPr>
                  <p:cNvPr id="90" name="Freeform 11">
                    <a:extLst>
                      <a:ext uri="{FF2B5EF4-FFF2-40B4-BE49-F238E27FC236}">
                        <a16:creationId xmlns:a16="http://schemas.microsoft.com/office/drawing/2014/main" id="{B872E056-C66D-4433-8BBE-6528A4C39C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30351" y="5431166"/>
                    <a:ext cx="490538" cy="1954213"/>
                  </a:xfrm>
                  <a:custGeom>
                    <a:avLst/>
                    <a:gdLst>
                      <a:gd name="T0" fmla="*/ 572 w 926"/>
                      <a:gd name="T1" fmla="*/ 66 h 3694"/>
                      <a:gd name="T2" fmla="*/ 624 w 926"/>
                      <a:gd name="T3" fmla="*/ 222 h 3694"/>
                      <a:gd name="T4" fmla="*/ 655 w 926"/>
                      <a:gd name="T5" fmla="*/ 392 h 3694"/>
                      <a:gd name="T6" fmla="*/ 661 w 926"/>
                      <a:gd name="T7" fmla="*/ 565 h 3694"/>
                      <a:gd name="T8" fmla="*/ 638 w 926"/>
                      <a:gd name="T9" fmla="*/ 846 h 3694"/>
                      <a:gd name="T10" fmla="*/ 517 w 926"/>
                      <a:gd name="T11" fmla="*/ 1213 h 3694"/>
                      <a:gd name="T12" fmla="*/ 436 w 926"/>
                      <a:gd name="T13" fmla="*/ 1378 h 3694"/>
                      <a:gd name="T14" fmla="*/ 392 w 926"/>
                      <a:gd name="T15" fmla="*/ 1499 h 3694"/>
                      <a:gd name="T16" fmla="*/ 379 w 926"/>
                      <a:gd name="T17" fmla="*/ 1537 h 3694"/>
                      <a:gd name="T18" fmla="*/ 362 w 926"/>
                      <a:gd name="T19" fmla="*/ 1548 h 3694"/>
                      <a:gd name="T20" fmla="*/ 275 w 926"/>
                      <a:gd name="T21" fmla="*/ 1704 h 3694"/>
                      <a:gd name="T22" fmla="*/ 95 w 926"/>
                      <a:gd name="T23" fmla="*/ 2133 h 3694"/>
                      <a:gd name="T24" fmla="*/ 46 w 926"/>
                      <a:gd name="T25" fmla="*/ 2287 h 3694"/>
                      <a:gd name="T26" fmla="*/ 7 w 926"/>
                      <a:gd name="T27" fmla="*/ 2510 h 3694"/>
                      <a:gd name="T28" fmla="*/ 1 w 926"/>
                      <a:gd name="T29" fmla="*/ 2738 h 3694"/>
                      <a:gd name="T30" fmla="*/ 4 w 926"/>
                      <a:gd name="T31" fmla="*/ 2964 h 3694"/>
                      <a:gd name="T32" fmla="*/ 42 w 926"/>
                      <a:gd name="T33" fmla="*/ 3146 h 3694"/>
                      <a:gd name="T34" fmla="*/ 88 w 926"/>
                      <a:gd name="T35" fmla="*/ 3262 h 3694"/>
                      <a:gd name="T36" fmla="*/ 213 w 926"/>
                      <a:gd name="T37" fmla="*/ 3497 h 3694"/>
                      <a:gd name="T38" fmla="*/ 315 w 926"/>
                      <a:gd name="T39" fmla="*/ 3631 h 3694"/>
                      <a:gd name="T40" fmla="*/ 377 w 926"/>
                      <a:gd name="T41" fmla="*/ 3689 h 3694"/>
                      <a:gd name="T42" fmla="*/ 399 w 926"/>
                      <a:gd name="T43" fmla="*/ 3690 h 3694"/>
                      <a:gd name="T44" fmla="*/ 392 w 926"/>
                      <a:gd name="T45" fmla="*/ 3637 h 3694"/>
                      <a:gd name="T46" fmla="*/ 360 w 926"/>
                      <a:gd name="T47" fmla="*/ 3542 h 3694"/>
                      <a:gd name="T48" fmla="*/ 304 w 926"/>
                      <a:gd name="T49" fmla="*/ 3290 h 3694"/>
                      <a:gd name="T50" fmla="*/ 274 w 926"/>
                      <a:gd name="T51" fmla="*/ 3019 h 3694"/>
                      <a:gd name="T52" fmla="*/ 275 w 926"/>
                      <a:gd name="T53" fmla="*/ 2775 h 3694"/>
                      <a:gd name="T54" fmla="*/ 298 w 926"/>
                      <a:gd name="T55" fmla="*/ 2644 h 3694"/>
                      <a:gd name="T56" fmla="*/ 373 w 926"/>
                      <a:gd name="T57" fmla="*/ 2401 h 3694"/>
                      <a:gd name="T58" fmla="*/ 446 w 926"/>
                      <a:gd name="T59" fmla="*/ 2181 h 3694"/>
                      <a:gd name="T60" fmla="*/ 498 w 926"/>
                      <a:gd name="T61" fmla="*/ 2070 h 3694"/>
                      <a:gd name="T62" fmla="*/ 523 w 926"/>
                      <a:gd name="T63" fmla="*/ 1993 h 3694"/>
                      <a:gd name="T64" fmla="*/ 730 w 926"/>
                      <a:gd name="T65" fmla="*/ 1554 h 3694"/>
                      <a:gd name="T66" fmla="*/ 766 w 926"/>
                      <a:gd name="T67" fmla="*/ 1471 h 3694"/>
                      <a:gd name="T68" fmla="*/ 763 w 926"/>
                      <a:gd name="T69" fmla="*/ 1458 h 3694"/>
                      <a:gd name="T70" fmla="*/ 812 w 926"/>
                      <a:gd name="T71" fmla="*/ 1338 h 3694"/>
                      <a:gd name="T72" fmla="*/ 874 w 926"/>
                      <a:gd name="T73" fmla="*/ 1162 h 3694"/>
                      <a:gd name="T74" fmla="*/ 896 w 926"/>
                      <a:gd name="T75" fmla="*/ 1018 h 3694"/>
                      <a:gd name="T76" fmla="*/ 923 w 926"/>
                      <a:gd name="T77" fmla="*/ 860 h 3694"/>
                      <a:gd name="T78" fmla="*/ 917 w 926"/>
                      <a:gd name="T79" fmla="*/ 648 h 3694"/>
                      <a:gd name="T80" fmla="*/ 866 w 926"/>
                      <a:gd name="T81" fmla="*/ 425 h 3694"/>
                      <a:gd name="T82" fmla="*/ 772 w 926"/>
                      <a:gd name="T83" fmla="*/ 218 h 3694"/>
                      <a:gd name="T84" fmla="*/ 680 w 926"/>
                      <a:gd name="T85" fmla="*/ 89 h 3694"/>
                      <a:gd name="T86" fmla="*/ 611 w 926"/>
                      <a:gd name="T87" fmla="*/ 19 h 3694"/>
                      <a:gd name="T88" fmla="*/ 562 w 926"/>
                      <a:gd name="T89" fmla="*/ 4 h 36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926" h="3694">
                        <a:moveTo>
                          <a:pt x="560" y="17"/>
                        </a:moveTo>
                        <a:lnTo>
                          <a:pt x="572" y="66"/>
                        </a:lnTo>
                        <a:lnTo>
                          <a:pt x="611" y="182"/>
                        </a:lnTo>
                        <a:lnTo>
                          <a:pt x="624" y="222"/>
                        </a:lnTo>
                        <a:lnTo>
                          <a:pt x="644" y="303"/>
                        </a:lnTo>
                        <a:lnTo>
                          <a:pt x="655" y="392"/>
                        </a:lnTo>
                        <a:lnTo>
                          <a:pt x="661" y="500"/>
                        </a:lnTo>
                        <a:lnTo>
                          <a:pt x="661" y="565"/>
                        </a:lnTo>
                        <a:lnTo>
                          <a:pt x="660" y="663"/>
                        </a:lnTo>
                        <a:lnTo>
                          <a:pt x="638" y="846"/>
                        </a:lnTo>
                        <a:lnTo>
                          <a:pt x="592" y="1024"/>
                        </a:lnTo>
                        <a:lnTo>
                          <a:pt x="517" y="1213"/>
                        </a:lnTo>
                        <a:lnTo>
                          <a:pt x="467" y="1316"/>
                        </a:lnTo>
                        <a:lnTo>
                          <a:pt x="436" y="1378"/>
                        </a:lnTo>
                        <a:lnTo>
                          <a:pt x="396" y="1476"/>
                        </a:lnTo>
                        <a:lnTo>
                          <a:pt x="392" y="1499"/>
                        </a:lnTo>
                        <a:lnTo>
                          <a:pt x="392" y="1514"/>
                        </a:lnTo>
                        <a:lnTo>
                          <a:pt x="379" y="1537"/>
                        </a:lnTo>
                        <a:lnTo>
                          <a:pt x="370" y="1543"/>
                        </a:lnTo>
                        <a:lnTo>
                          <a:pt x="362" y="1548"/>
                        </a:lnTo>
                        <a:lnTo>
                          <a:pt x="334" y="1590"/>
                        </a:lnTo>
                        <a:lnTo>
                          <a:pt x="275" y="1704"/>
                        </a:lnTo>
                        <a:lnTo>
                          <a:pt x="180" y="1916"/>
                        </a:lnTo>
                        <a:lnTo>
                          <a:pt x="95" y="2133"/>
                        </a:lnTo>
                        <a:lnTo>
                          <a:pt x="66" y="2221"/>
                        </a:lnTo>
                        <a:lnTo>
                          <a:pt x="46" y="2287"/>
                        </a:lnTo>
                        <a:lnTo>
                          <a:pt x="20" y="2400"/>
                        </a:lnTo>
                        <a:lnTo>
                          <a:pt x="7" y="2510"/>
                        </a:lnTo>
                        <a:lnTo>
                          <a:pt x="1" y="2647"/>
                        </a:lnTo>
                        <a:lnTo>
                          <a:pt x="1" y="2738"/>
                        </a:lnTo>
                        <a:lnTo>
                          <a:pt x="0" y="2830"/>
                        </a:lnTo>
                        <a:lnTo>
                          <a:pt x="4" y="2964"/>
                        </a:lnTo>
                        <a:lnTo>
                          <a:pt x="17" y="3059"/>
                        </a:lnTo>
                        <a:lnTo>
                          <a:pt x="42" y="3146"/>
                        </a:lnTo>
                        <a:lnTo>
                          <a:pt x="61" y="3196"/>
                        </a:lnTo>
                        <a:lnTo>
                          <a:pt x="88" y="3262"/>
                        </a:lnTo>
                        <a:lnTo>
                          <a:pt x="148" y="3386"/>
                        </a:lnTo>
                        <a:lnTo>
                          <a:pt x="213" y="3497"/>
                        </a:lnTo>
                        <a:lnTo>
                          <a:pt x="281" y="3592"/>
                        </a:lnTo>
                        <a:lnTo>
                          <a:pt x="315" y="3631"/>
                        </a:lnTo>
                        <a:lnTo>
                          <a:pt x="346" y="3663"/>
                        </a:lnTo>
                        <a:lnTo>
                          <a:pt x="377" y="3689"/>
                        </a:lnTo>
                        <a:lnTo>
                          <a:pt x="390" y="3694"/>
                        </a:lnTo>
                        <a:lnTo>
                          <a:pt x="399" y="3690"/>
                        </a:lnTo>
                        <a:lnTo>
                          <a:pt x="400" y="3676"/>
                        </a:lnTo>
                        <a:lnTo>
                          <a:pt x="392" y="3637"/>
                        </a:lnTo>
                        <a:lnTo>
                          <a:pt x="377" y="3595"/>
                        </a:lnTo>
                        <a:lnTo>
                          <a:pt x="360" y="3542"/>
                        </a:lnTo>
                        <a:lnTo>
                          <a:pt x="328" y="3422"/>
                        </a:lnTo>
                        <a:lnTo>
                          <a:pt x="304" y="3290"/>
                        </a:lnTo>
                        <a:lnTo>
                          <a:pt x="285" y="3154"/>
                        </a:lnTo>
                        <a:lnTo>
                          <a:pt x="274" y="3019"/>
                        </a:lnTo>
                        <a:lnTo>
                          <a:pt x="271" y="2891"/>
                        </a:lnTo>
                        <a:lnTo>
                          <a:pt x="275" y="2775"/>
                        </a:lnTo>
                        <a:lnTo>
                          <a:pt x="288" y="2680"/>
                        </a:lnTo>
                        <a:lnTo>
                          <a:pt x="298" y="2644"/>
                        </a:lnTo>
                        <a:lnTo>
                          <a:pt x="327" y="2555"/>
                        </a:lnTo>
                        <a:lnTo>
                          <a:pt x="373" y="2401"/>
                        </a:lnTo>
                        <a:lnTo>
                          <a:pt x="396" y="2325"/>
                        </a:lnTo>
                        <a:lnTo>
                          <a:pt x="446" y="2181"/>
                        </a:lnTo>
                        <a:lnTo>
                          <a:pt x="467" y="2137"/>
                        </a:lnTo>
                        <a:lnTo>
                          <a:pt x="498" y="2070"/>
                        </a:lnTo>
                        <a:lnTo>
                          <a:pt x="506" y="2041"/>
                        </a:lnTo>
                        <a:lnTo>
                          <a:pt x="523" y="1993"/>
                        </a:lnTo>
                        <a:lnTo>
                          <a:pt x="662" y="1691"/>
                        </a:lnTo>
                        <a:lnTo>
                          <a:pt x="730" y="1554"/>
                        </a:lnTo>
                        <a:lnTo>
                          <a:pt x="747" y="1520"/>
                        </a:lnTo>
                        <a:lnTo>
                          <a:pt x="766" y="1471"/>
                        </a:lnTo>
                        <a:lnTo>
                          <a:pt x="765" y="1465"/>
                        </a:lnTo>
                        <a:lnTo>
                          <a:pt x="763" y="1458"/>
                        </a:lnTo>
                        <a:lnTo>
                          <a:pt x="791" y="1388"/>
                        </a:lnTo>
                        <a:lnTo>
                          <a:pt x="812" y="1338"/>
                        </a:lnTo>
                        <a:lnTo>
                          <a:pt x="835" y="1283"/>
                        </a:lnTo>
                        <a:lnTo>
                          <a:pt x="874" y="1162"/>
                        </a:lnTo>
                        <a:lnTo>
                          <a:pt x="881" y="1118"/>
                        </a:lnTo>
                        <a:lnTo>
                          <a:pt x="896" y="1018"/>
                        </a:lnTo>
                        <a:lnTo>
                          <a:pt x="916" y="909"/>
                        </a:lnTo>
                        <a:lnTo>
                          <a:pt x="923" y="860"/>
                        </a:lnTo>
                        <a:lnTo>
                          <a:pt x="926" y="756"/>
                        </a:lnTo>
                        <a:lnTo>
                          <a:pt x="917" y="648"/>
                        </a:lnTo>
                        <a:lnTo>
                          <a:pt x="897" y="536"/>
                        </a:lnTo>
                        <a:lnTo>
                          <a:pt x="866" y="425"/>
                        </a:lnTo>
                        <a:lnTo>
                          <a:pt x="824" y="318"/>
                        </a:lnTo>
                        <a:lnTo>
                          <a:pt x="772" y="218"/>
                        </a:lnTo>
                        <a:lnTo>
                          <a:pt x="713" y="128"/>
                        </a:lnTo>
                        <a:lnTo>
                          <a:pt x="680" y="89"/>
                        </a:lnTo>
                        <a:lnTo>
                          <a:pt x="654" y="61"/>
                        </a:lnTo>
                        <a:lnTo>
                          <a:pt x="611" y="19"/>
                        </a:lnTo>
                        <a:lnTo>
                          <a:pt x="579" y="0"/>
                        </a:lnTo>
                        <a:lnTo>
                          <a:pt x="562" y="4"/>
                        </a:lnTo>
                        <a:lnTo>
                          <a:pt x="560" y="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91" name="Freeform 13">
                    <a:extLst>
                      <a:ext uri="{FF2B5EF4-FFF2-40B4-BE49-F238E27FC236}">
                        <a16:creationId xmlns:a16="http://schemas.microsoft.com/office/drawing/2014/main" id="{277E26BD-E328-47DD-9548-91308EEA84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93801" y="5685166"/>
                    <a:ext cx="363538" cy="1458913"/>
                  </a:xfrm>
                  <a:custGeom>
                    <a:avLst/>
                    <a:gdLst>
                      <a:gd name="T0" fmla="*/ 439 w 688"/>
                      <a:gd name="T1" fmla="*/ 75 h 2755"/>
                      <a:gd name="T2" fmla="*/ 481 w 688"/>
                      <a:gd name="T3" fmla="*/ 202 h 2755"/>
                      <a:gd name="T4" fmla="*/ 504 w 688"/>
                      <a:gd name="T5" fmla="*/ 402 h 2755"/>
                      <a:gd name="T6" fmla="*/ 471 w 688"/>
                      <a:gd name="T7" fmla="*/ 635 h 2755"/>
                      <a:gd name="T8" fmla="*/ 380 w 688"/>
                      <a:gd name="T9" fmla="*/ 907 h 2755"/>
                      <a:gd name="T10" fmla="*/ 272 w 688"/>
                      <a:gd name="T11" fmla="*/ 1141 h 2755"/>
                      <a:gd name="T12" fmla="*/ 147 w 688"/>
                      <a:gd name="T13" fmla="*/ 1401 h 2755"/>
                      <a:gd name="T14" fmla="*/ 46 w 688"/>
                      <a:gd name="T15" fmla="*/ 1687 h 2755"/>
                      <a:gd name="T16" fmla="*/ 13 w 688"/>
                      <a:gd name="T17" fmla="*/ 1821 h 2755"/>
                      <a:gd name="T18" fmla="*/ 0 w 688"/>
                      <a:gd name="T19" fmla="*/ 2120 h 2755"/>
                      <a:gd name="T20" fmla="*/ 16 w 688"/>
                      <a:gd name="T21" fmla="*/ 2238 h 2755"/>
                      <a:gd name="T22" fmla="*/ 32 w 688"/>
                      <a:gd name="T23" fmla="*/ 2253 h 2755"/>
                      <a:gd name="T24" fmla="*/ 42 w 688"/>
                      <a:gd name="T25" fmla="*/ 2287 h 2755"/>
                      <a:gd name="T26" fmla="*/ 49 w 688"/>
                      <a:gd name="T27" fmla="*/ 2368 h 2755"/>
                      <a:gd name="T28" fmla="*/ 86 w 688"/>
                      <a:gd name="T29" fmla="*/ 2469 h 2755"/>
                      <a:gd name="T30" fmla="*/ 105 w 688"/>
                      <a:gd name="T31" fmla="*/ 2474 h 2755"/>
                      <a:gd name="T32" fmla="*/ 118 w 688"/>
                      <a:gd name="T33" fmla="*/ 2510 h 2755"/>
                      <a:gd name="T34" fmla="*/ 171 w 688"/>
                      <a:gd name="T35" fmla="*/ 2611 h 2755"/>
                      <a:gd name="T36" fmla="*/ 279 w 688"/>
                      <a:gd name="T37" fmla="*/ 2741 h 2755"/>
                      <a:gd name="T38" fmla="*/ 302 w 688"/>
                      <a:gd name="T39" fmla="*/ 2754 h 2755"/>
                      <a:gd name="T40" fmla="*/ 290 w 688"/>
                      <a:gd name="T41" fmla="*/ 2688 h 2755"/>
                      <a:gd name="T42" fmla="*/ 254 w 688"/>
                      <a:gd name="T43" fmla="*/ 2588 h 2755"/>
                      <a:gd name="T44" fmla="*/ 206 w 688"/>
                      <a:gd name="T45" fmla="*/ 2322 h 2755"/>
                      <a:gd name="T46" fmla="*/ 220 w 688"/>
                      <a:gd name="T47" fmla="*/ 2028 h 2755"/>
                      <a:gd name="T48" fmla="*/ 297 w 688"/>
                      <a:gd name="T49" fmla="*/ 1717 h 2755"/>
                      <a:gd name="T50" fmla="*/ 395 w 688"/>
                      <a:gd name="T51" fmla="*/ 1476 h 2755"/>
                      <a:gd name="T52" fmla="*/ 595 w 688"/>
                      <a:gd name="T53" fmla="*/ 1026 h 2755"/>
                      <a:gd name="T54" fmla="*/ 634 w 688"/>
                      <a:gd name="T55" fmla="*/ 896 h 2755"/>
                      <a:gd name="T56" fmla="*/ 673 w 688"/>
                      <a:gd name="T57" fmla="*/ 745 h 2755"/>
                      <a:gd name="T58" fmla="*/ 688 w 688"/>
                      <a:gd name="T59" fmla="*/ 556 h 2755"/>
                      <a:gd name="T60" fmla="*/ 677 w 688"/>
                      <a:gd name="T61" fmla="*/ 437 h 2755"/>
                      <a:gd name="T62" fmla="*/ 593 w 688"/>
                      <a:gd name="T63" fmla="*/ 182 h 2755"/>
                      <a:gd name="T64" fmla="*/ 537 w 688"/>
                      <a:gd name="T65" fmla="*/ 98 h 2755"/>
                      <a:gd name="T66" fmla="*/ 518 w 688"/>
                      <a:gd name="T67" fmla="*/ 94 h 2755"/>
                      <a:gd name="T68" fmla="*/ 490 w 688"/>
                      <a:gd name="T69" fmla="*/ 48 h 2755"/>
                      <a:gd name="T70" fmla="*/ 464 w 688"/>
                      <a:gd name="T71" fmla="*/ 6 h 2755"/>
                      <a:gd name="T72" fmla="*/ 432 w 688"/>
                      <a:gd name="T73" fmla="*/ 13 h 27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688" h="2755">
                        <a:moveTo>
                          <a:pt x="431" y="29"/>
                        </a:moveTo>
                        <a:lnTo>
                          <a:pt x="439" y="75"/>
                        </a:lnTo>
                        <a:lnTo>
                          <a:pt x="467" y="156"/>
                        </a:lnTo>
                        <a:lnTo>
                          <a:pt x="481" y="202"/>
                        </a:lnTo>
                        <a:lnTo>
                          <a:pt x="500" y="298"/>
                        </a:lnTo>
                        <a:lnTo>
                          <a:pt x="504" y="402"/>
                        </a:lnTo>
                        <a:lnTo>
                          <a:pt x="495" y="514"/>
                        </a:lnTo>
                        <a:lnTo>
                          <a:pt x="471" y="635"/>
                        </a:lnTo>
                        <a:lnTo>
                          <a:pt x="432" y="766"/>
                        </a:lnTo>
                        <a:lnTo>
                          <a:pt x="380" y="907"/>
                        </a:lnTo>
                        <a:lnTo>
                          <a:pt x="313" y="1059"/>
                        </a:lnTo>
                        <a:lnTo>
                          <a:pt x="272" y="1141"/>
                        </a:lnTo>
                        <a:lnTo>
                          <a:pt x="222" y="1239"/>
                        </a:lnTo>
                        <a:lnTo>
                          <a:pt x="147" y="1401"/>
                        </a:lnTo>
                        <a:lnTo>
                          <a:pt x="91" y="1543"/>
                        </a:lnTo>
                        <a:lnTo>
                          <a:pt x="46" y="1687"/>
                        </a:lnTo>
                        <a:lnTo>
                          <a:pt x="25" y="1767"/>
                        </a:lnTo>
                        <a:lnTo>
                          <a:pt x="13" y="1821"/>
                        </a:lnTo>
                        <a:lnTo>
                          <a:pt x="0" y="1969"/>
                        </a:lnTo>
                        <a:lnTo>
                          <a:pt x="0" y="2120"/>
                        </a:lnTo>
                        <a:lnTo>
                          <a:pt x="7" y="2205"/>
                        </a:lnTo>
                        <a:lnTo>
                          <a:pt x="16" y="2238"/>
                        </a:lnTo>
                        <a:lnTo>
                          <a:pt x="22" y="2244"/>
                        </a:lnTo>
                        <a:lnTo>
                          <a:pt x="32" y="2253"/>
                        </a:lnTo>
                        <a:lnTo>
                          <a:pt x="43" y="2276"/>
                        </a:lnTo>
                        <a:lnTo>
                          <a:pt x="42" y="2287"/>
                        </a:lnTo>
                        <a:lnTo>
                          <a:pt x="40" y="2309"/>
                        </a:lnTo>
                        <a:lnTo>
                          <a:pt x="49" y="2368"/>
                        </a:lnTo>
                        <a:lnTo>
                          <a:pt x="66" y="2428"/>
                        </a:lnTo>
                        <a:lnTo>
                          <a:pt x="86" y="2469"/>
                        </a:lnTo>
                        <a:lnTo>
                          <a:pt x="97" y="2473"/>
                        </a:lnTo>
                        <a:lnTo>
                          <a:pt x="105" y="2474"/>
                        </a:lnTo>
                        <a:lnTo>
                          <a:pt x="117" y="2496"/>
                        </a:lnTo>
                        <a:lnTo>
                          <a:pt x="118" y="2510"/>
                        </a:lnTo>
                        <a:lnTo>
                          <a:pt x="124" y="2532"/>
                        </a:lnTo>
                        <a:lnTo>
                          <a:pt x="171" y="2611"/>
                        </a:lnTo>
                        <a:lnTo>
                          <a:pt x="236" y="2696"/>
                        </a:lnTo>
                        <a:lnTo>
                          <a:pt x="279" y="2741"/>
                        </a:lnTo>
                        <a:lnTo>
                          <a:pt x="298" y="2755"/>
                        </a:lnTo>
                        <a:lnTo>
                          <a:pt x="302" y="2754"/>
                        </a:lnTo>
                        <a:lnTo>
                          <a:pt x="304" y="2744"/>
                        </a:lnTo>
                        <a:lnTo>
                          <a:pt x="290" y="2688"/>
                        </a:lnTo>
                        <a:lnTo>
                          <a:pt x="277" y="2650"/>
                        </a:lnTo>
                        <a:lnTo>
                          <a:pt x="254" y="2588"/>
                        </a:lnTo>
                        <a:lnTo>
                          <a:pt x="222" y="2459"/>
                        </a:lnTo>
                        <a:lnTo>
                          <a:pt x="206" y="2322"/>
                        </a:lnTo>
                        <a:lnTo>
                          <a:pt x="206" y="2178"/>
                        </a:lnTo>
                        <a:lnTo>
                          <a:pt x="220" y="2028"/>
                        </a:lnTo>
                        <a:lnTo>
                          <a:pt x="251" y="1874"/>
                        </a:lnTo>
                        <a:lnTo>
                          <a:pt x="297" y="1717"/>
                        </a:lnTo>
                        <a:lnTo>
                          <a:pt x="357" y="1557"/>
                        </a:lnTo>
                        <a:lnTo>
                          <a:pt x="395" y="1476"/>
                        </a:lnTo>
                        <a:lnTo>
                          <a:pt x="510" y="1227"/>
                        </a:lnTo>
                        <a:lnTo>
                          <a:pt x="595" y="1026"/>
                        </a:lnTo>
                        <a:lnTo>
                          <a:pt x="624" y="936"/>
                        </a:lnTo>
                        <a:lnTo>
                          <a:pt x="634" y="896"/>
                        </a:lnTo>
                        <a:lnTo>
                          <a:pt x="648" y="838"/>
                        </a:lnTo>
                        <a:lnTo>
                          <a:pt x="673" y="745"/>
                        </a:lnTo>
                        <a:lnTo>
                          <a:pt x="683" y="693"/>
                        </a:lnTo>
                        <a:lnTo>
                          <a:pt x="688" y="556"/>
                        </a:lnTo>
                        <a:lnTo>
                          <a:pt x="684" y="494"/>
                        </a:lnTo>
                        <a:lnTo>
                          <a:pt x="677" y="437"/>
                        </a:lnTo>
                        <a:lnTo>
                          <a:pt x="641" y="304"/>
                        </a:lnTo>
                        <a:lnTo>
                          <a:pt x="593" y="182"/>
                        </a:lnTo>
                        <a:lnTo>
                          <a:pt x="557" y="120"/>
                        </a:lnTo>
                        <a:lnTo>
                          <a:pt x="537" y="98"/>
                        </a:lnTo>
                        <a:lnTo>
                          <a:pt x="529" y="97"/>
                        </a:lnTo>
                        <a:lnTo>
                          <a:pt x="518" y="94"/>
                        </a:lnTo>
                        <a:lnTo>
                          <a:pt x="497" y="68"/>
                        </a:lnTo>
                        <a:lnTo>
                          <a:pt x="490" y="48"/>
                        </a:lnTo>
                        <a:lnTo>
                          <a:pt x="482" y="29"/>
                        </a:lnTo>
                        <a:lnTo>
                          <a:pt x="464" y="6"/>
                        </a:lnTo>
                        <a:lnTo>
                          <a:pt x="445" y="0"/>
                        </a:lnTo>
                        <a:lnTo>
                          <a:pt x="432" y="13"/>
                        </a:lnTo>
                        <a:lnTo>
                          <a:pt x="431" y="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92" name="Freeform 14">
                    <a:extLst>
                      <a:ext uri="{FF2B5EF4-FFF2-40B4-BE49-F238E27FC236}">
                        <a16:creationId xmlns:a16="http://schemas.microsoft.com/office/drawing/2014/main" id="{06EC7206-BF22-4AE3-8BFF-CE4448ABF2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6276" y="5839154"/>
                    <a:ext cx="357188" cy="1422400"/>
                  </a:xfrm>
                  <a:custGeom>
                    <a:avLst/>
                    <a:gdLst>
                      <a:gd name="T0" fmla="*/ 435 w 674"/>
                      <a:gd name="T1" fmla="*/ 24 h 2687"/>
                      <a:gd name="T2" fmla="*/ 463 w 674"/>
                      <a:gd name="T3" fmla="*/ 125 h 2687"/>
                      <a:gd name="T4" fmla="*/ 486 w 674"/>
                      <a:gd name="T5" fmla="*/ 216 h 2687"/>
                      <a:gd name="T6" fmla="*/ 497 w 674"/>
                      <a:gd name="T7" fmla="*/ 492 h 2687"/>
                      <a:gd name="T8" fmla="*/ 461 w 674"/>
                      <a:gd name="T9" fmla="*/ 707 h 2687"/>
                      <a:gd name="T10" fmla="*/ 343 w 674"/>
                      <a:gd name="T11" fmla="*/ 980 h 2687"/>
                      <a:gd name="T12" fmla="*/ 235 w 674"/>
                      <a:gd name="T13" fmla="*/ 1205 h 2687"/>
                      <a:gd name="T14" fmla="*/ 159 w 674"/>
                      <a:gd name="T15" fmla="*/ 1402 h 2687"/>
                      <a:gd name="T16" fmla="*/ 146 w 674"/>
                      <a:gd name="T17" fmla="*/ 1437 h 2687"/>
                      <a:gd name="T18" fmla="*/ 133 w 674"/>
                      <a:gd name="T19" fmla="*/ 1440 h 2687"/>
                      <a:gd name="T20" fmla="*/ 93 w 674"/>
                      <a:gd name="T21" fmla="*/ 1519 h 2687"/>
                      <a:gd name="T22" fmla="*/ 23 w 674"/>
                      <a:gd name="T23" fmla="*/ 1786 h 2687"/>
                      <a:gd name="T24" fmla="*/ 2 w 674"/>
                      <a:gd name="T25" fmla="*/ 1950 h 2687"/>
                      <a:gd name="T26" fmla="*/ 8 w 674"/>
                      <a:gd name="T27" fmla="*/ 2163 h 2687"/>
                      <a:gd name="T28" fmla="*/ 42 w 674"/>
                      <a:gd name="T29" fmla="*/ 2324 h 2687"/>
                      <a:gd name="T30" fmla="*/ 124 w 674"/>
                      <a:gd name="T31" fmla="*/ 2519 h 2687"/>
                      <a:gd name="T32" fmla="*/ 215 w 674"/>
                      <a:gd name="T33" fmla="*/ 2658 h 2687"/>
                      <a:gd name="T34" fmla="*/ 247 w 674"/>
                      <a:gd name="T35" fmla="*/ 2687 h 2687"/>
                      <a:gd name="T36" fmla="*/ 274 w 674"/>
                      <a:gd name="T37" fmla="*/ 2681 h 2687"/>
                      <a:gd name="T38" fmla="*/ 239 w 674"/>
                      <a:gd name="T39" fmla="*/ 2501 h 2687"/>
                      <a:gd name="T40" fmla="*/ 211 w 674"/>
                      <a:gd name="T41" fmla="*/ 2308 h 2687"/>
                      <a:gd name="T42" fmla="*/ 219 w 674"/>
                      <a:gd name="T43" fmla="*/ 2040 h 2687"/>
                      <a:gd name="T44" fmla="*/ 286 w 674"/>
                      <a:gd name="T45" fmla="*/ 1752 h 2687"/>
                      <a:gd name="T46" fmla="*/ 414 w 674"/>
                      <a:gd name="T47" fmla="*/ 1431 h 2687"/>
                      <a:gd name="T48" fmla="*/ 519 w 674"/>
                      <a:gd name="T49" fmla="*/ 1217 h 2687"/>
                      <a:gd name="T50" fmla="*/ 643 w 674"/>
                      <a:gd name="T51" fmla="*/ 880 h 2687"/>
                      <a:gd name="T52" fmla="*/ 673 w 674"/>
                      <a:gd name="T53" fmla="*/ 662 h 2687"/>
                      <a:gd name="T54" fmla="*/ 674 w 674"/>
                      <a:gd name="T55" fmla="*/ 476 h 2687"/>
                      <a:gd name="T56" fmla="*/ 638 w 674"/>
                      <a:gd name="T57" fmla="*/ 262 h 2687"/>
                      <a:gd name="T58" fmla="*/ 530 w 674"/>
                      <a:gd name="T59" fmla="*/ 75 h 2687"/>
                      <a:gd name="T60" fmla="*/ 487 w 674"/>
                      <a:gd name="T61" fmla="*/ 14 h 2687"/>
                      <a:gd name="T62" fmla="*/ 448 w 674"/>
                      <a:gd name="T63" fmla="*/ 4 h 26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74" h="2687">
                        <a:moveTo>
                          <a:pt x="440" y="13"/>
                        </a:moveTo>
                        <a:lnTo>
                          <a:pt x="435" y="24"/>
                        </a:lnTo>
                        <a:lnTo>
                          <a:pt x="448" y="86"/>
                        </a:lnTo>
                        <a:lnTo>
                          <a:pt x="463" y="125"/>
                        </a:lnTo>
                        <a:lnTo>
                          <a:pt x="473" y="152"/>
                        </a:lnTo>
                        <a:lnTo>
                          <a:pt x="486" y="216"/>
                        </a:lnTo>
                        <a:lnTo>
                          <a:pt x="499" y="328"/>
                        </a:lnTo>
                        <a:lnTo>
                          <a:pt x="497" y="492"/>
                        </a:lnTo>
                        <a:lnTo>
                          <a:pt x="478" y="645"/>
                        </a:lnTo>
                        <a:lnTo>
                          <a:pt x="461" y="707"/>
                        </a:lnTo>
                        <a:lnTo>
                          <a:pt x="437" y="769"/>
                        </a:lnTo>
                        <a:lnTo>
                          <a:pt x="343" y="980"/>
                        </a:lnTo>
                        <a:lnTo>
                          <a:pt x="288" y="1096"/>
                        </a:lnTo>
                        <a:lnTo>
                          <a:pt x="235" y="1205"/>
                        </a:lnTo>
                        <a:lnTo>
                          <a:pt x="166" y="1372"/>
                        </a:lnTo>
                        <a:lnTo>
                          <a:pt x="159" y="1402"/>
                        </a:lnTo>
                        <a:lnTo>
                          <a:pt x="157" y="1417"/>
                        </a:lnTo>
                        <a:lnTo>
                          <a:pt x="146" y="1437"/>
                        </a:lnTo>
                        <a:lnTo>
                          <a:pt x="139" y="1438"/>
                        </a:lnTo>
                        <a:lnTo>
                          <a:pt x="133" y="1440"/>
                        </a:lnTo>
                        <a:lnTo>
                          <a:pt x="118" y="1460"/>
                        </a:lnTo>
                        <a:lnTo>
                          <a:pt x="93" y="1519"/>
                        </a:lnTo>
                        <a:lnTo>
                          <a:pt x="55" y="1640"/>
                        </a:lnTo>
                        <a:lnTo>
                          <a:pt x="23" y="1786"/>
                        </a:lnTo>
                        <a:lnTo>
                          <a:pt x="12" y="1859"/>
                        </a:lnTo>
                        <a:lnTo>
                          <a:pt x="2" y="1950"/>
                        </a:lnTo>
                        <a:lnTo>
                          <a:pt x="0" y="2079"/>
                        </a:lnTo>
                        <a:lnTo>
                          <a:pt x="8" y="2163"/>
                        </a:lnTo>
                        <a:lnTo>
                          <a:pt x="22" y="2245"/>
                        </a:lnTo>
                        <a:lnTo>
                          <a:pt x="42" y="2324"/>
                        </a:lnTo>
                        <a:lnTo>
                          <a:pt x="85" y="2441"/>
                        </a:lnTo>
                        <a:lnTo>
                          <a:pt x="124" y="2519"/>
                        </a:lnTo>
                        <a:lnTo>
                          <a:pt x="163" y="2585"/>
                        </a:lnTo>
                        <a:lnTo>
                          <a:pt x="215" y="2658"/>
                        </a:lnTo>
                        <a:lnTo>
                          <a:pt x="239" y="2684"/>
                        </a:lnTo>
                        <a:lnTo>
                          <a:pt x="247" y="2687"/>
                        </a:lnTo>
                        <a:lnTo>
                          <a:pt x="261" y="2687"/>
                        </a:lnTo>
                        <a:lnTo>
                          <a:pt x="274" y="2681"/>
                        </a:lnTo>
                        <a:lnTo>
                          <a:pt x="268" y="2624"/>
                        </a:lnTo>
                        <a:lnTo>
                          <a:pt x="239" y="2501"/>
                        </a:lnTo>
                        <a:lnTo>
                          <a:pt x="226" y="2438"/>
                        </a:lnTo>
                        <a:lnTo>
                          <a:pt x="211" y="2308"/>
                        </a:lnTo>
                        <a:lnTo>
                          <a:pt x="208" y="2176"/>
                        </a:lnTo>
                        <a:lnTo>
                          <a:pt x="219" y="2040"/>
                        </a:lnTo>
                        <a:lnTo>
                          <a:pt x="245" y="1899"/>
                        </a:lnTo>
                        <a:lnTo>
                          <a:pt x="286" y="1752"/>
                        </a:lnTo>
                        <a:lnTo>
                          <a:pt x="342" y="1597"/>
                        </a:lnTo>
                        <a:lnTo>
                          <a:pt x="414" y="1431"/>
                        </a:lnTo>
                        <a:lnTo>
                          <a:pt x="455" y="1345"/>
                        </a:lnTo>
                        <a:lnTo>
                          <a:pt x="519" y="1217"/>
                        </a:lnTo>
                        <a:lnTo>
                          <a:pt x="605" y="1012"/>
                        </a:lnTo>
                        <a:lnTo>
                          <a:pt x="643" y="880"/>
                        </a:lnTo>
                        <a:lnTo>
                          <a:pt x="660" y="795"/>
                        </a:lnTo>
                        <a:lnTo>
                          <a:pt x="673" y="662"/>
                        </a:lnTo>
                        <a:lnTo>
                          <a:pt x="674" y="563"/>
                        </a:lnTo>
                        <a:lnTo>
                          <a:pt x="674" y="476"/>
                        </a:lnTo>
                        <a:lnTo>
                          <a:pt x="666" y="357"/>
                        </a:lnTo>
                        <a:lnTo>
                          <a:pt x="638" y="262"/>
                        </a:lnTo>
                        <a:lnTo>
                          <a:pt x="578" y="152"/>
                        </a:lnTo>
                        <a:lnTo>
                          <a:pt x="530" y="75"/>
                        </a:lnTo>
                        <a:lnTo>
                          <a:pt x="513" y="49"/>
                        </a:lnTo>
                        <a:lnTo>
                          <a:pt x="487" y="14"/>
                        </a:lnTo>
                        <a:lnTo>
                          <a:pt x="467" y="0"/>
                        </a:lnTo>
                        <a:lnTo>
                          <a:pt x="448" y="4"/>
                        </a:lnTo>
                        <a:lnTo>
                          <a:pt x="440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</p:grp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5FD03F9F-FFC6-44D3-9EA7-C02C5D6CF371}"/>
                  </a:ext>
                </a:extLst>
              </p:cNvPr>
              <p:cNvGrpSpPr/>
              <p:nvPr/>
            </p:nvGrpSpPr>
            <p:grpSpPr>
              <a:xfrm>
                <a:off x="1877794" y="2563722"/>
                <a:ext cx="223876" cy="431675"/>
                <a:chOff x="1474323" y="2552427"/>
                <a:chExt cx="307981" cy="593846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CA5F2F01-70A5-424A-9939-D3DEC50A99BD}"/>
                    </a:ext>
                  </a:extLst>
                </p:cNvPr>
                <p:cNvGrpSpPr/>
                <p:nvPr/>
              </p:nvGrpSpPr>
              <p:grpSpPr>
                <a:xfrm rot="3105135">
                  <a:off x="1501336" y="2865304"/>
                  <a:ext cx="253956" cy="307981"/>
                  <a:chOff x="1501336" y="2972777"/>
                  <a:chExt cx="253956" cy="307981"/>
                </a:xfrm>
              </p:grpSpPr>
              <p:sp>
                <p:nvSpPr>
                  <p:cNvPr id="101" name="Freeform 6">
                    <a:extLst>
                      <a:ext uri="{FF2B5EF4-FFF2-40B4-BE49-F238E27FC236}">
                        <a16:creationId xmlns:a16="http://schemas.microsoft.com/office/drawing/2014/main" id="{7B00AA7A-AF21-4655-8BC0-3BE9E61143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01336" y="2972777"/>
                    <a:ext cx="152257" cy="304804"/>
                  </a:xfrm>
                  <a:custGeom>
                    <a:avLst/>
                    <a:gdLst>
                      <a:gd name="T0" fmla="*/ 930 w 1581"/>
                      <a:gd name="T1" fmla="*/ 75 h 3166"/>
                      <a:gd name="T2" fmla="*/ 687 w 1581"/>
                      <a:gd name="T3" fmla="*/ 204 h 3166"/>
                      <a:gd name="T4" fmla="*/ 520 w 1581"/>
                      <a:gd name="T5" fmla="*/ 342 h 3166"/>
                      <a:gd name="T6" fmla="*/ 372 w 1581"/>
                      <a:gd name="T7" fmla="*/ 502 h 3166"/>
                      <a:gd name="T8" fmla="*/ 215 w 1581"/>
                      <a:gd name="T9" fmla="*/ 741 h 3166"/>
                      <a:gd name="T10" fmla="*/ 101 w 1581"/>
                      <a:gd name="T11" fmla="*/ 1019 h 3166"/>
                      <a:gd name="T12" fmla="*/ 26 w 1581"/>
                      <a:gd name="T13" fmla="*/ 1339 h 3166"/>
                      <a:gd name="T14" fmla="*/ 7 w 1581"/>
                      <a:gd name="T15" fmla="*/ 1478 h 3166"/>
                      <a:gd name="T16" fmla="*/ 0 w 1581"/>
                      <a:gd name="T17" fmla="*/ 1640 h 3166"/>
                      <a:gd name="T18" fmla="*/ 13 w 1581"/>
                      <a:gd name="T19" fmla="*/ 1773 h 3166"/>
                      <a:gd name="T20" fmla="*/ 58 w 1581"/>
                      <a:gd name="T21" fmla="*/ 2034 h 3166"/>
                      <a:gd name="T22" fmla="*/ 151 w 1581"/>
                      <a:gd name="T23" fmla="*/ 2331 h 3166"/>
                      <a:gd name="T24" fmla="*/ 285 w 1581"/>
                      <a:gd name="T25" fmla="*/ 2586 h 3166"/>
                      <a:gd name="T26" fmla="*/ 471 w 1581"/>
                      <a:gd name="T27" fmla="*/ 2813 h 3166"/>
                      <a:gd name="T28" fmla="*/ 567 w 1581"/>
                      <a:gd name="T29" fmla="*/ 2906 h 3166"/>
                      <a:gd name="T30" fmla="*/ 711 w 1581"/>
                      <a:gd name="T31" fmla="*/ 3017 h 3166"/>
                      <a:gd name="T32" fmla="*/ 836 w 1581"/>
                      <a:gd name="T33" fmla="*/ 3085 h 3166"/>
                      <a:gd name="T34" fmla="*/ 1007 w 1581"/>
                      <a:gd name="T35" fmla="*/ 3162 h 3166"/>
                      <a:gd name="T36" fmla="*/ 1031 w 1581"/>
                      <a:gd name="T37" fmla="*/ 3166 h 3166"/>
                      <a:gd name="T38" fmla="*/ 1045 w 1581"/>
                      <a:gd name="T39" fmla="*/ 3142 h 3166"/>
                      <a:gd name="T40" fmla="*/ 1036 w 1581"/>
                      <a:gd name="T41" fmla="*/ 3055 h 3166"/>
                      <a:gd name="T42" fmla="*/ 1016 w 1581"/>
                      <a:gd name="T43" fmla="*/ 2995 h 3166"/>
                      <a:gd name="T44" fmla="*/ 971 w 1581"/>
                      <a:gd name="T45" fmla="*/ 2774 h 3166"/>
                      <a:gd name="T46" fmla="*/ 958 w 1581"/>
                      <a:gd name="T47" fmla="*/ 2624 h 3166"/>
                      <a:gd name="T48" fmla="*/ 972 w 1581"/>
                      <a:gd name="T49" fmla="*/ 2466 h 3166"/>
                      <a:gd name="T50" fmla="*/ 1020 w 1581"/>
                      <a:gd name="T51" fmla="*/ 2209 h 3166"/>
                      <a:gd name="T52" fmla="*/ 1053 w 1581"/>
                      <a:gd name="T53" fmla="*/ 2100 h 3166"/>
                      <a:gd name="T54" fmla="*/ 1170 w 1581"/>
                      <a:gd name="T55" fmla="*/ 1831 h 3166"/>
                      <a:gd name="T56" fmla="*/ 1301 w 1581"/>
                      <a:gd name="T57" fmla="*/ 1586 h 3166"/>
                      <a:gd name="T58" fmla="*/ 1444 w 1581"/>
                      <a:gd name="T59" fmla="*/ 1332 h 3166"/>
                      <a:gd name="T60" fmla="*/ 1529 w 1581"/>
                      <a:gd name="T61" fmla="*/ 1119 h 3166"/>
                      <a:gd name="T62" fmla="*/ 1559 w 1581"/>
                      <a:gd name="T63" fmla="*/ 996 h 3166"/>
                      <a:gd name="T64" fmla="*/ 1581 w 1581"/>
                      <a:gd name="T65" fmla="*/ 746 h 3166"/>
                      <a:gd name="T66" fmla="*/ 1546 w 1581"/>
                      <a:gd name="T67" fmla="*/ 502 h 3166"/>
                      <a:gd name="T68" fmla="*/ 1458 w 1581"/>
                      <a:gd name="T69" fmla="*/ 269 h 3166"/>
                      <a:gd name="T70" fmla="*/ 1356 w 1581"/>
                      <a:gd name="T71" fmla="*/ 105 h 3166"/>
                      <a:gd name="T72" fmla="*/ 1309 w 1581"/>
                      <a:gd name="T73" fmla="*/ 46 h 3166"/>
                      <a:gd name="T74" fmla="*/ 1246 w 1581"/>
                      <a:gd name="T75" fmla="*/ 5 h 3166"/>
                      <a:gd name="T76" fmla="*/ 1165 w 1581"/>
                      <a:gd name="T77" fmla="*/ 3 h 3166"/>
                      <a:gd name="T78" fmla="*/ 1002 w 1581"/>
                      <a:gd name="T79" fmla="*/ 49 h 31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81" h="3166">
                        <a:moveTo>
                          <a:pt x="1002" y="49"/>
                        </a:moveTo>
                        <a:lnTo>
                          <a:pt x="930" y="75"/>
                        </a:lnTo>
                        <a:lnTo>
                          <a:pt x="802" y="134"/>
                        </a:lnTo>
                        <a:lnTo>
                          <a:pt x="687" y="204"/>
                        </a:lnTo>
                        <a:lnTo>
                          <a:pt x="576" y="289"/>
                        </a:lnTo>
                        <a:lnTo>
                          <a:pt x="520" y="342"/>
                        </a:lnTo>
                        <a:lnTo>
                          <a:pt x="467" y="393"/>
                        </a:lnTo>
                        <a:lnTo>
                          <a:pt x="372" y="502"/>
                        </a:lnTo>
                        <a:lnTo>
                          <a:pt x="288" y="617"/>
                        </a:lnTo>
                        <a:lnTo>
                          <a:pt x="215" y="741"/>
                        </a:lnTo>
                        <a:lnTo>
                          <a:pt x="153" y="874"/>
                        </a:lnTo>
                        <a:lnTo>
                          <a:pt x="101" y="1019"/>
                        </a:lnTo>
                        <a:lnTo>
                          <a:pt x="58" y="1172"/>
                        </a:lnTo>
                        <a:lnTo>
                          <a:pt x="26" y="1339"/>
                        </a:lnTo>
                        <a:lnTo>
                          <a:pt x="13" y="1426"/>
                        </a:lnTo>
                        <a:lnTo>
                          <a:pt x="7" y="1478"/>
                        </a:lnTo>
                        <a:lnTo>
                          <a:pt x="0" y="1562"/>
                        </a:lnTo>
                        <a:lnTo>
                          <a:pt x="0" y="1640"/>
                        </a:lnTo>
                        <a:lnTo>
                          <a:pt x="7" y="1723"/>
                        </a:lnTo>
                        <a:lnTo>
                          <a:pt x="13" y="1773"/>
                        </a:lnTo>
                        <a:lnTo>
                          <a:pt x="26" y="1865"/>
                        </a:lnTo>
                        <a:lnTo>
                          <a:pt x="58" y="2034"/>
                        </a:lnTo>
                        <a:lnTo>
                          <a:pt x="100" y="2189"/>
                        </a:lnTo>
                        <a:lnTo>
                          <a:pt x="151" y="2331"/>
                        </a:lnTo>
                        <a:lnTo>
                          <a:pt x="213" y="2463"/>
                        </a:lnTo>
                        <a:lnTo>
                          <a:pt x="285" y="2586"/>
                        </a:lnTo>
                        <a:lnTo>
                          <a:pt x="372" y="2702"/>
                        </a:lnTo>
                        <a:lnTo>
                          <a:pt x="471" y="2813"/>
                        </a:lnTo>
                        <a:lnTo>
                          <a:pt x="527" y="2867"/>
                        </a:lnTo>
                        <a:lnTo>
                          <a:pt x="567" y="2906"/>
                        </a:lnTo>
                        <a:lnTo>
                          <a:pt x="640" y="2967"/>
                        </a:lnTo>
                        <a:lnTo>
                          <a:pt x="711" y="3017"/>
                        </a:lnTo>
                        <a:lnTo>
                          <a:pt x="790" y="3062"/>
                        </a:lnTo>
                        <a:lnTo>
                          <a:pt x="836" y="3085"/>
                        </a:lnTo>
                        <a:lnTo>
                          <a:pt x="905" y="3117"/>
                        </a:lnTo>
                        <a:lnTo>
                          <a:pt x="1007" y="3162"/>
                        </a:lnTo>
                        <a:lnTo>
                          <a:pt x="1025" y="3166"/>
                        </a:lnTo>
                        <a:lnTo>
                          <a:pt x="1031" y="3166"/>
                        </a:lnTo>
                        <a:lnTo>
                          <a:pt x="1038" y="3160"/>
                        </a:lnTo>
                        <a:lnTo>
                          <a:pt x="1045" y="3142"/>
                        </a:lnTo>
                        <a:lnTo>
                          <a:pt x="1046" y="3103"/>
                        </a:lnTo>
                        <a:lnTo>
                          <a:pt x="1036" y="3055"/>
                        </a:lnTo>
                        <a:lnTo>
                          <a:pt x="1028" y="3030"/>
                        </a:lnTo>
                        <a:lnTo>
                          <a:pt x="1016" y="2995"/>
                        </a:lnTo>
                        <a:lnTo>
                          <a:pt x="992" y="2892"/>
                        </a:lnTo>
                        <a:lnTo>
                          <a:pt x="971" y="2774"/>
                        </a:lnTo>
                        <a:lnTo>
                          <a:pt x="959" y="2665"/>
                        </a:lnTo>
                        <a:lnTo>
                          <a:pt x="958" y="2624"/>
                        </a:lnTo>
                        <a:lnTo>
                          <a:pt x="959" y="2581"/>
                        </a:lnTo>
                        <a:lnTo>
                          <a:pt x="972" y="2466"/>
                        </a:lnTo>
                        <a:lnTo>
                          <a:pt x="993" y="2334"/>
                        </a:lnTo>
                        <a:lnTo>
                          <a:pt x="1020" y="2209"/>
                        </a:lnTo>
                        <a:lnTo>
                          <a:pt x="1034" y="2158"/>
                        </a:lnTo>
                        <a:lnTo>
                          <a:pt x="1053" y="2100"/>
                        </a:lnTo>
                        <a:lnTo>
                          <a:pt x="1103" y="1973"/>
                        </a:lnTo>
                        <a:lnTo>
                          <a:pt x="1170" y="1831"/>
                        </a:lnTo>
                        <a:lnTo>
                          <a:pt x="1253" y="1673"/>
                        </a:lnTo>
                        <a:lnTo>
                          <a:pt x="1301" y="1586"/>
                        </a:lnTo>
                        <a:lnTo>
                          <a:pt x="1361" y="1483"/>
                        </a:lnTo>
                        <a:lnTo>
                          <a:pt x="1444" y="1332"/>
                        </a:lnTo>
                        <a:lnTo>
                          <a:pt x="1495" y="1221"/>
                        </a:lnTo>
                        <a:lnTo>
                          <a:pt x="1529" y="1119"/>
                        </a:lnTo>
                        <a:lnTo>
                          <a:pt x="1545" y="1058"/>
                        </a:lnTo>
                        <a:lnTo>
                          <a:pt x="1559" y="996"/>
                        </a:lnTo>
                        <a:lnTo>
                          <a:pt x="1577" y="870"/>
                        </a:lnTo>
                        <a:lnTo>
                          <a:pt x="1581" y="746"/>
                        </a:lnTo>
                        <a:lnTo>
                          <a:pt x="1570" y="623"/>
                        </a:lnTo>
                        <a:lnTo>
                          <a:pt x="1546" y="502"/>
                        </a:lnTo>
                        <a:lnTo>
                          <a:pt x="1509" y="383"/>
                        </a:lnTo>
                        <a:lnTo>
                          <a:pt x="1458" y="269"/>
                        </a:lnTo>
                        <a:lnTo>
                          <a:pt x="1394" y="158"/>
                        </a:lnTo>
                        <a:lnTo>
                          <a:pt x="1356" y="105"/>
                        </a:lnTo>
                        <a:lnTo>
                          <a:pt x="1339" y="82"/>
                        </a:lnTo>
                        <a:lnTo>
                          <a:pt x="1309" y="46"/>
                        </a:lnTo>
                        <a:lnTo>
                          <a:pt x="1278" y="20"/>
                        </a:lnTo>
                        <a:lnTo>
                          <a:pt x="1246" y="5"/>
                        </a:lnTo>
                        <a:lnTo>
                          <a:pt x="1210" y="0"/>
                        </a:lnTo>
                        <a:lnTo>
                          <a:pt x="1165" y="3"/>
                        </a:lnTo>
                        <a:lnTo>
                          <a:pt x="1080" y="24"/>
                        </a:lnTo>
                        <a:lnTo>
                          <a:pt x="1002" y="49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102" name="Freeform 7">
                    <a:extLst>
                      <a:ext uri="{FF2B5EF4-FFF2-40B4-BE49-F238E27FC236}">
                        <a16:creationId xmlns:a16="http://schemas.microsoft.com/office/drawing/2014/main" id="{69D96DC0-1B89-4686-BC23-BA5FDF69C8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6613" y="2977977"/>
                    <a:ext cx="138679" cy="302781"/>
                  </a:xfrm>
                  <a:custGeom>
                    <a:avLst/>
                    <a:gdLst>
                      <a:gd name="T0" fmla="*/ 442 w 1440"/>
                      <a:gd name="T1" fmla="*/ 26 h 3142"/>
                      <a:gd name="T2" fmla="*/ 470 w 1440"/>
                      <a:gd name="T3" fmla="*/ 108 h 3142"/>
                      <a:gd name="T4" fmla="*/ 565 w 1440"/>
                      <a:gd name="T5" fmla="*/ 349 h 3142"/>
                      <a:gd name="T6" fmla="*/ 613 w 1440"/>
                      <a:gd name="T7" fmla="*/ 640 h 3142"/>
                      <a:gd name="T8" fmla="*/ 613 w 1440"/>
                      <a:gd name="T9" fmla="*/ 781 h 3142"/>
                      <a:gd name="T10" fmla="*/ 589 w 1440"/>
                      <a:gd name="T11" fmla="*/ 998 h 3142"/>
                      <a:gd name="T12" fmla="*/ 525 w 1440"/>
                      <a:gd name="T13" fmla="*/ 1213 h 3142"/>
                      <a:gd name="T14" fmla="*/ 414 w 1440"/>
                      <a:gd name="T15" fmla="*/ 1452 h 3142"/>
                      <a:gd name="T16" fmla="*/ 295 w 1440"/>
                      <a:gd name="T17" fmla="*/ 1662 h 3142"/>
                      <a:gd name="T18" fmla="*/ 150 w 1440"/>
                      <a:gd name="T19" fmla="*/ 1938 h 3142"/>
                      <a:gd name="T20" fmla="*/ 31 w 1440"/>
                      <a:gd name="T21" fmla="*/ 2289 h 3142"/>
                      <a:gd name="T22" fmla="*/ 3 w 1440"/>
                      <a:gd name="T23" fmla="*/ 2496 h 3142"/>
                      <a:gd name="T24" fmla="*/ 4 w 1440"/>
                      <a:gd name="T25" fmla="*/ 2654 h 3142"/>
                      <a:gd name="T26" fmla="*/ 27 w 1440"/>
                      <a:gd name="T27" fmla="*/ 2805 h 3142"/>
                      <a:gd name="T28" fmla="*/ 72 w 1440"/>
                      <a:gd name="T29" fmla="*/ 2946 h 3142"/>
                      <a:gd name="T30" fmla="*/ 112 w 1440"/>
                      <a:gd name="T31" fmla="*/ 3032 h 3142"/>
                      <a:gd name="T32" fmla="*/ 168 w 1440"/>
                      <a:gd name="T33" fmla="*/ 3112 h 3142"/>
                      <a:gd name="T34" fmla="*/ 218 w 1440"/>
                      <a:gd name="T35" fmla="*/ 3138 h 3142"/>
                      <a:gd name="T36" fmla="*/ 308 w 1440"/>
                      <a:gd name="T37" fmla="*/ 3137 h 3142"/>
                      <a:gd name="T38" fmla="*/ 431 w 1440"/>
                      <a:gd name="T39" fmla="*/ 3111 h 3142"/>
                      <a:gd name="T40" fmla="*/ 590 w 1440"/>
                      <a:gd name="T41" fmla="*/ 3054 h 3142"/>
                      <a:gd name="T42" fmla="*/ 742 w 1440"/>
                      <a:gd name="T43" fmla="*/ 2970 h 3142"/>
                      <a:gd name="T44" fmla="*/ 887 w 1440"/>
                      <a:gd name="T45" fmla="*/ 2864 h 3142"/>
                      <a:gd name="T46" fmla="*/ 1019 w 1440"/>
                      <a:gd name="T47" fmla="*/ 2737 h 3142"/>
                      <a:gd name="T48" fmla="*/ 1138 w 1440"/>
                      <a:gd name="T49" fmla="*/ 2590 h 3142"/>
                      <a:gd name="T50" fmla="*/ 1240 w 1440"/>
                      <a:gd name="T51" fmla="*/ 2428 h 3142"/>
                      <a:gd name="T52" fmla="*/ 1324 w 1440"/>
                      <a:gd name="T53" fmla="*/ 2251 h 3142"/>
                      <a:gd name="T54" fmla="*/ 1371 w 1440"/>
                      <a:gd name="T55" fmla="*/ 2121 h 3142"/>
                      <a:gd name="T56" fmla="*/ 1432 w 1440"/>
                      <a:gd name="T57" fmla="*/ 1844 h 3142"/>
                      <a:gd name="T58" fmla="*/ 1440 w 1440"/>
                      <a:gd name="T59" fmla="*/ 1546 h 3142"/>
                      <a:gd name="T60" fmla="*/ 1433 w 1440"/>
                      <a:gd name="T61" fmla="*/ 1249 h 3142"/>
                      <a:gd name="T62" fmla="*/ 1372 w 1440"/>
                      <a:gd name="T63" fmla="*/ 975 h 3142"/>
                      <a:gd name="T64" fmla="*/ 1316 w 1440"/>
                      <a:gd name="T65" fmla="*/ 825 h 3142"/>
                      <a:gd name="T66" fmla="*/ 1182 w 1440"/>
                      <a:gd name="T67" fmla="*/ 573 h 3142"/>
                      <a:gd name="T68" fmla="*/ 1009 w 1440"/>
                      <a:gd name="T69" fmla="*/ 351 h 3142"/>
                      <a:gd name="T70" fmla="*/ 809 w 1440"/>
                      <a:gd name="T71" fmla="*/ 170 h 3142"/>
                      <a:gd name="T72" fmla="*/ 646 w 1440"/>
                      <a:gd name="T73" fmla="*/ 71 h 3142"/>
                      <a:gd name="T74" fmla="*/ 518 w 1440"/>
                      <a:gd name="T75" fmla="*/ 11 h 3142"/>
                      <a:gd name="T76" fmla="*/ 452 w 1440"/>
                      <a:gd name="T77" fmla="*/ 6 h 3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440" h="3142">
                        <a:moveTo>
                          <a:pt x="445" y="16"/>
                        </a:moveTo>
                        <a:lnTo>
                          <a:pt x="442" y="26"/>
                        </a:lnTo>
                        <a:lnTo>
                          <a:pt x="456" y="76"/>
                        </a:lnTo>
                        <a:lnTo>
                          <a:pt x="470" y="108"/>
                        </a:lnTo>
                        <a:lnTo>
                          <a:pt x="509" y="196"/>
                        </a:lnTo>
                        <a:lnTo>
                          <a:pt x="565" y="349"/>
                        </a:lnTo>
                        <a:lnTo>
                          <a:pt x="598" y="492"/>
                        </a:lnTo>
                        <a:lnTo>
                          <a:pt x="613" y="640"/>
                        </a:lnTo>
                        <a:lnTo>
                          <a:pt x="614" y="724"/>
                        </a:lnTo>
                        <a:lnTo>
                          <a:pt x="613" y="781"/>
                        </a:lnTo>
                        <a:lnTo>
                          <a:pt x="606" y="891"/>
                        </a:lnTo>
                        <a:lnTo>
                          <a:pt x="589" y="998"/>
                        </a:lnTo>
                        <a:lnTo>
                          <a:pt x="562" y="1103"/>
                        </a:lnTo>
                        <a:lnTo>
                          <a:pt x="525" y="1213"/>
                        </a:lnTo>
                        <a:lnTo>
                          <a:pt x="476" y="1329"/>
                        </a:lnTo>
                        <a:lnTo>
                          <a:pt x="414" y="1452"/>
                        </a:lnTo>
                        <a:lnTo>
                          <a:pt x="339" y="1588"/>
                        </a:lnTo>
                        <a:lnTo>
                          <a:pt x="295" y="1662"/>
                        </a:lnTo>
                        <a:lnTo>
                          <a:pt x="241" y="1756"/>
                        </a:lnTo>
                        <a:lnTo>
                          <a:pt x="150" y="1938"/>
                        </a:lnTo>
                        <a:lnTo>
                          <a:pt x="79" y="2116"/>
                        </a:lnTo>
                        <a:lnTo>
                          <a:pt x="31" y="2289"/>
                        </a:lnTo>
                        <a:lnTo>
                          <a:pt x="10" y="2415"/>
                        </a:lnTo>
                        <a:lnTo>
                          <a:pt x="3" y="2496"/>
                        </a:lnTo>
                        <a:lnTo>
                          <a:pt x="0" y="2577"/>
                        </a:lnTo>
                        <a:lnTo>
                          <a:pt x="4" y="2654"/>
                        </a:lnTo>
                        <a:lnTo>
                          <a:pt x="12" y="2730"/>
                        </a:lnTo>
                        <a:lnTo>
                          <a:pt x="27" y="2805"/>
                        </a:lnTo>
                        <a:lnTo>
                          <a:pt x="46" y="2877"/>
                        </a:lnTo>
                        <a:lnTo>
                          <a:pt x="72" y="2946"/>
                        </a:lnTo>
                        <a:lnTo>
                          <a:pt x="87" y="2980"/>
                        </a:lnTo>
                        <a:lnTo>
                          <a:pt x="112" y="3032"/>
                        </a:lnTo>
                        <a:lnTo>
                          <a:pt x="146" y="3087"/>
                        </a:lnTo>
                        <a:lnTo>
                          <a:pt x="168" y="3112"/>
                        </a:lnTo>
                        <a:lnTo>
                          <a:pt x="192" y="3128"/>
                        </a:lnTo>
                        <a:lnTo>
                          <a:pt x="218" y="3138"/>
                        </a:lnTo>
                        <a:lnTo>
                          <a:pt x="266" y="3142"/>
                        </a:lnTo>
                        <a:lnTo>
                          <a:pt x="308" y="3137"/>
                        </a:lnTo>
                        <a:lnTo>
                          <a:pt x="348" y="3131"/>
                        </a:lnTo>
                        <a:lnTo>
                          <a:pt x="431" y="3111"/>
                        </a:lnTo>
                        <a:lnTo>
                          <a:pt x="511" y="3086"/>
                        </a:lnTo>
                        <a:lnTo>
                          <a:pt x="590" y="3054"/>
                        </a:lnTo>
                        <a:lnTo>
                          <a:pt x="667" y="3015"/>
                        </a:lnTo>
                        <a:lnTo>
                          <a:pt x="742" y="2970"/>
                        </a:lnTo>
                        <a:lnTo>
                          <a:pt x="815" y="2920"/>
                        </a:lnTo>
                        <a:lnTo>
                          <a:pt x="887" y="2864"/>
                        </a:lnTo>
                        <a:lnTo>
                          <a:pt x="954" y="2803"/>
                        </a:lnTo>
                        <a:lnTo>
                          <a:pt x="1019" y="2737"/>
                        </a:lnTo>
                        <a:lnTo>
                          <a:pt x="1080" y="2666"/>
                        </a:lnTo>
                        <a:lnTo>
                          <a:pt x="1138" y="2590"/>
                        </a:lnTo>
                        <a:lnTo>
                          <a:pt x="1191" y="2511"/>
                        </a:lnTo>
                        <a:lnTo>
                          <a:pt x="1240" y="2428"/>
                        </a:lnTo>
                        <a:lnTo>
                          <a:pt x="1285" y="2341"/>
                        </a:lnTo>
                        <a:lnTo>
                          <a:pt x="1324" y="2251"/>
                        </a:lnTo>
                        <a:lnTo>
                          <a:pt x="1341" y="2204"/>
                        </a:lnTo>
                        <a:lnTo>
                          <a:pt x="1371" y="2121"/>
                        </a:lnTo>
                        <a:lnTo>
                          <a:pt x="1411" y="1983"/>
                        </a:lnTo>
                        <a:lnTo>
                          <a:pt x="1432" y="1844"/>
                        </a:lnTo>
                        <a:lnTo>
                          <a:pt x="1440" y="1667"/>
                        </a:lnTo>
                        <a:lnTo>
                          <a:pt x="1440" y="1546"/>
                        </a:lnTo>
                        <a:lnTo>
                          <a:pt x="1440" y="1426"/>
                        </a:lnTo>
                        <a:lnTo>
                          <a:pt x="1433" y="1249"/>
                        </a:lnTo>
                        <a:lnTo>
                          <a:pt x="1412" y="1112"/>
                        </a:lnTo>
                        <a:lnTo>
                          <a:pt x="1372" y="975"/>
                        </a:lnTo>
                        <a:lnTo>
                          <a:pt x="1341" y="891"/>
                        </a:lnTo>
                        <a:lnTo>
                          <a:pt x="1316" y="825"/>
                        </a:lnTo>
                        <a:lnTo>
                          <a:pt x="1255" y="697"/>
                        </a:lnTo>
                        <a:lnTo>
                          <a:pt x="1182" y="573"/>
                        </a:lnTo>
                        <a:lnTo>
                          <a:pt x="1100" y="458"/>
                        </a:lnTo>
                        <a:lnTo>
                          <a:pt x="1009" y="351"/>
                        </a:lnTo>
                        <a:lnTo>
                          <a:pt x="911" y="254"/>
                        </a:lnTo>
                        <a:lnTo>
                          <a:pt x="809" y="170"/>
                        </a:lnTo>
                        <a:lnTo>
                          <a:pt x="701" y="100"/>
                        </a:lnTo>
                        <a:lnTo>
                          <a:pt x="646" y="71"/>
                        </a:lnTo>
                        <a:lnTo>
                          <a:pt x="592" y="44"/>
                        </a:lnTo>
                        <a:lnTo>
                          <a:pt x="518" y="11"/>
                        </a:lnTo>
                        <a:lnTo>
                          <a:pt x="474" y="0"/>
                        </a:lnTo>
                        <a:lnTo>
                          <a:pt x="452" y="6"/>
                        </a:lnTo>
                        <a:lnTo>
                          <a:pt x="445" y="16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</p:grp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EEFBA971-ABC5-4D39-98B5-B9E90F3F5FD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546744" y="2552427"/>
                  <a:ext cx="163141" cy="287305"/>
                  <a:chOff x="2793801" y="5431166"/>
                  <a:chExt cx="1109663" cy="1954213"/>
                </a:xfrm>
                <a:solidFill>
                  <a:schemeClr val="accent2"/>
                </a:solidFill>
              </p:grpSpPr>
              <p:sp>
                <p:nvSpPr>
                  <p:cNvPr id="98" name="Freeform 11">
                    <a:extLst>
                      <a:ext uri="{FF2B5EF4-FFF2-40B4-BE49-F238E27FC236}">
                        <a16:creationId xmlns:a16="http://schemas.microsoft.com/office/drawing/2014/main" id="{F897CEC1-5846-44FC-B966-2E1346727A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30351" y="5431166"/>
                    <a:ext cx="490538" cy="1954213"/>
                  </a:xfrm>
                  <a:custGeom>
                    <a:avLst/>
                    <a:gdLst>
                      <a:gd name="T0" fmla="*/ 572 w 926"/>
                      <a:gd name="T1" fmla="*/ 66 h 3694"/>
                      <a:gd name="T2" fmla="*/ 624 w 926"/>
                      <a:gd name="T3" fmla="*/ 222 h 3694"/>
                      <a:gd name="T4" fmla="*/ 655 w 926"/>
                      <a:gd name="T5" fmla="*/ 392 h 3694"/>
                      <a:gd name="T6" fmla="*/ 661 w 926"/>
                      <a:gd name="T7" fmla="*/ 565 h 3694"/>
                      <a:gd name="T8" fmla="*/ 638 w 926"/>
                      <a:gd name="T9" fmla="*/ 846 h 3694"/>
                      <a:gd name="T10" fmla="*/ 517 w 926"/>
                      <a:gd name="T11" fmla="*/ 1213 h 3694"/>
                      <a:gd name="T12" fmla="*/ 436 w 926"/>
                      <a:gd name="T13" fmla="*/ 1378 h 3694"/>
                      <a:gd name="T14" fmla="*/ 392 w 926"/>
                      <a:gd name="T15" fmla="*/ 1499 h 3694"/>
                      <a:gd name="T16" fmla="*/ 379 w 926"/>
                      <a:gd name="T17" fmla="*/ 1537 h 3694"/>
                      <a:gd name="T18" fmla="*/ 362 w 926"/>
                      <a:gd name="T19" fmla="*/ 1548 h 3694"/>
                      <a:gd name="T20" fmla="*/ 275 w 926"/>
                      <a:gd name="T21" fmla="*/ 1704 h 3694"/>
                      <a:gd name="T22" fmla="*/ 95 w 926"/>
                      <a:gd name="T23" fmla="*/ 2133 h 3694"/>
                      <a:gd name="T24" fmla="*/ 46 w 926"/>
                      <a:gd name="T25" fmla="*/ 2287 h 3694"/>
                      <a:gd name="T26" fmla="*/ 7 w 926"/>
                      <a:gd name="T27" fmla="*/ 2510 h 3694"/>
                      <a:gd name="T28" fmla="*/ 1 w 926"/>
                      <a:gd name="T29" fmla="*/ 2738 h 3694"/>
                      <a:gd name="T30" fmla="*/ 4 w 926"/>
                      <a:gd name="T31" fmla="*/ 2964 h 3694"/>
                      <a:gd name="T32" fmla="*/ 42 w 926"/>
                      <a:gd name="T33" fmla="*/ 3146 h 3694"/>
                      <a:gd name="T34" fmla="*/ 88 w 926"/>
                      <a:gd name="T35" fmla="*/ 3262 h 3694"/>
                      <a:gd name="T36" fmla="*/ 213 w 926"/>
                      <a:gd name="T37" fmla="*/ 3497 h 3694"/>
                      <a:gd name="T38" fmla="*/ 315 w 926"/>
                      <a:gd name="T39" fmla="*/ 3631 h 3694"/>
                      <a:gd name="T40" fmla="*/ 377 w 926"/>
                      <a:gd name="T41" fmla="*/ 3689 h 3694"/>
                      <a:gd name="T42" fmla="*/ 399 w 926"/>
                      <a:gd name="T43" fmla="*/ 3690 h 3694"/>
                      <a:gd name="T44" fmla="*/ 392 w 926"/>
                      <a:gd name="T45" fmla="*/ 3637 h 3694"/>
                      <a:gd name="T46" fmla="*/ 360 w 926"/>
                      <a:gd name="T47" fmla="*/ 3542 h 3694"/>
                      <a:gd name="T48" fmla="*/ 304 w 926"/>
                      <a:gd name="T49" fmla="*/ 3290 h 3694"/>
                      <a:gd name="T50" fmla="*/ 274 w 926"/>
                      <a:gd name="T51" fmla="*/ 3019 h 3694"/>
                      <a:gd name="T52" fmla="*/ 275 w 926"/>
                      <a:gd name="T53" fmla="*/ 2775 h 3694"/>
                      <a:gd name="T54" fmla="*/ 298 w 926"/>
                      <a:gd name="T55" fmla="*/ 2644 h 3694"/>
                      <a:gd name="T56" fmla="*/ 373 w 926"/>
                      <a:gd name="T57" fmla="*/ 2401 h 3694"/>
                      <a:gd name="T58" fmla="*/ 446 w 926"/>
                      <a:gd name="T59" fmla="*/ 2181 h 3694"/>
                      <a:gd name="T60" fmla="*/ 498 w 926"/>
                      <a:gd name="T61" fmla="*/ 2070 h 3694"/>
                      <a:gd name="T62" fmla="*/ 523 w 926"/>
                      <a:gd name="T63" fmla="*/ 1993 h 3694"/>
                      <a:gd name="T64" fmla="*/ 730 w 926"/>
                      <a:gd name="T65" fmla="*/ 1554 h 3694"/>
                      <a:gd name="T66" fmla="*/ 766 w 926"/>
                      <a:gd name="T67" fmla="*/ 1471 h 3694"/>
                      <a:gd name="T68" fmla="*/ 763 w 926"/>
                      <a:gd name="T69" fmla="*/ 1458 h 3694"/>
                      <a:gd name="T70" fmla="*/ 812 w 926"/>
                      <a:gd name="T71" fmla="*/ 1338 h 3694"/>
                      <a:gd name="T72" fmla="*/ 874 w 926"/>
                      <a:gd name="T73" fmla="*/ 1162 h 3694"/>
                      <a:gd name="T74" fmla="*/ 896 w 926"/>
                      <a:gd name="T75" fmla="*/ 1018 h 3694"/>
                      <a:gd name="T76" fmla="*/ 923 w 926"/>
                      <a:gd name="T77" fmla="*/ 860 h 3694"/>
                      <a:gd name="T78" fmla="*/ 917 w 926"/>
                      <a:gd name="T79" fmla="*/ 648 h 3694"/>
                      <a:gd name="T80" fmla="*/ 866 w 926"/>
                      <a:gd name="T81" fmla="*/ 425 h 3694"/>
                      <a:gd name="T82" fmla="*/ 772 w 926"/>
                      <a:gd name="T83" fmla="*/ 218 h 3694"/>
                      <a:gd name="T84" fmla="*/ 680 w 926"/>
                      <a:gd name="T85" fmla="*/ 89 h 3694"/>
                      <a:gd name="T86" fmla="*/ 611 w 926"/>
                      <a:gd name="T87" fmla="*/ 19 h 3694"/>
                      <a:gd name="T88" fmla="*/ 562 w 926"/>
                      <a:gd name="T89" fmla="*/ 4 h 36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926" h="3694">
                        <a:moveTo>
                          <a:pt x="560" y="17"/>
                        </a:moveTo>
                        <a:lnTo>
                          <a:pt x="572" y="66"/>
                        </a:lnTo>
                        <a:lnTo>
                          <a:pt x="611" y="182"/>
                        </a:lnTo>
                        <a:lnTo>
                          <a:pt x="624" y="222"/>
                        </a:lnTo>
                        <a:lnTo>
                          <a:pt x="644" y="303"/>
                        </a:lnTo>
                        <a:lnTo>
                          <a:pt x="655" y="392"/>
                        </a:lnTo>
                        <a:lnTo>
                          <a:pt x="661" y="500"/>
                        </a:lnTo>
                        <a:lnTo>
                          <a:pt x="661" y="565"/>
                        </a:lnTo>
                        <a:lnTo>
                          <a:pt x="660" y="663"/>
                        </a:lnTo>
                        <a:lnTo>
                          <a:pt x="638" y="846"/>
                        </a:lnTo>
                        <a:lnTo>
                          <a:pt x="592" y="1024"/>
                        </a:lnTo>
                        <a:lnTo>
                          <a:pt x="517" y="1213"/>
                        </a:lnTo>
                        <a:lnTo>
                          <a:pt x="467" y="1316"/>
                        </a:lnTo>
                        <a:lnTo>
                          <a:pt x="436" y="1378"/>
                        </a:lnTo>
                        <a:lnTo>
                          <a:pt x="396" y="1476"/>
                        </a:lnTo>
                        <a:lnTo>
                          <a:pt x="392" y="1499"/>
                        </a:lnTo>
                        <a:lnTo>
                          <a:pt x="392" y="1514"/>
                        </a:lnTo>
                        <a:lnTo>
                          <a:pt x="379" y="1537"/>
                        </a:lnTo>
                        <a:lnTo>
                          <a:pt x="370" y="1543"/>
                        </a:lnTo>
                        <a:lnTo>
                          <a:pt x="362" y="1548"/>
                        </a:lnTo>
                        <a:lnTo>
                          <a:pt x="334" y="1590"/>
                        </a:lnTo>
                        <a:lnTo>
                          <a:pt x="275" y="1704"/>
                        </a:lnTo>
                        <a:lnTo>
                          <a:pt x="180" y="1916"/>
                        </a:lnTo>
                        <a:lnTo>
                          <a:pt x="95" y="2133"/>
                        </a:lnTo>
                        <a:lnTo>
                          <a:pt x="66" y="2221"/>
                        </a:lnTo>
                        <a:lnTo>
                          <a:pt x="46" y="2287"/>
                        </a:lnTo>
                        <a:lnTo>
                          <a:pt x="20" y="2400"/>
                        </a:lnTo>
                        <a:lnTo>
                          <a:pt x="7" y="2510"/>
                        </a:lnTo>
                        <a:lnTo>
                          <a:pt x="1" y="2647"/>
                        </a:lnTo>
                        <a:lnTo>
                          <a:pt x="1" y="2738"/>
                        </a:lnTo>
                        <a:lnTo>
                          <a:pt x="0" y="2830"/>
                        </a:lnTo>
                        <a:lnTo>
                          <a:pt x="4" y="2964"/>
                        </a:lnTo>
                        <a:lnTo>
                          <a:pt x="17" y="3059"/>
                        </a:lnTo>
                        <a:lnTo>
                          <a:pt x="42" y="3146"/>
                        </a:lnTo>
                        <a:lnTo>
                          <a:pt x="61" y="3196"/>
                        </a:lnTo>
                        <a:lnTo>
                          <a:pt x="88" y="3262"/>
                        </a:lnTo>
                        <a:lnTo>
                          <a:pt x="148" y="3386"/>
                        </a:lnTo>
                        <a:lnTo>
                          <a:pt x="213" y="3497"/>
                        </a:lnTo>
                        <a:lnTo>
                          <a:pt x="281" y="3592"/>
                        </a:lnTo>
                        <a:lnTo>
                          <a:pt x="315" y="3631"/>
                        </a:lnTo>
                        <a:lnTo>
                          <a:pt x="346" y="3663"/>
                        </a:lnTo>
                        <a:lnTo>
                          <a:pt x="377" y="3689"/>
                        </a:lnTo>
                        <a:lnTo>
                          <a:pt x="390" y="3694"/>
                        </a:lnTo>
                        <a:lnTo>
                          <a:pt x="399" y="3690"/>
                        </a:lnTo>
                        <a:lnTo>
                          <a:pt x="400" y="3676"/>
                        </a:lnTo>
                        <a:lnTo>
                          <a:pt x="392" y="3637"/>
                        </a:lnTo>
                        <a:lnTo>
                          <a:pt x="377" y="3595"/>
                        </a:lnTo>
                        <a:lnTo>
                          <a:pt x="360" y="3542"/>
                        </a:lnTo>
                        <a:lnTo>
                          <a:pt x="328" y="3422"/>
                        </a:lnTo>
                        <a:lnTo>
                          <a:pt x="304" y="3290"/>
                        </a:lnTo>
                        <a:lnTo>
                          <a:pt x="285" y="3154"/>
                        </a:lnTo>
                        <a:lnTo>
                          <a:pt x="274" y="3019"/>
                        </a:lnTo>
                        <a:lnTo>
                          <a:pt x="271" y="2891"/>
                        </a:lnTo>
                        <a:lnTo>
                          <a:pt x="275" y="2775"/>
                        </a:lnTo>
                        <a:lnTo>
                          <a:pt x="288" y="2680"/>
                        </a:lnTo>
                        <a:lnTo>
                          <a:pt x="298" y="2644"/>
                        </a:lnTo>
                        <a:lnTo>
                          <a:pt x="327" y="2555"/>
                        </a:lnTo>
                        <a:lnTo>
                          <a:pt x="373" y="2401"/>
                        </a:lnTo>
                        <a:lnTo>
                          <a:pt x="396" y="2325"/>
                        </a:lnTo>
                        <a:lnTo>
                          <a:pt x="446" y="2181"/>
                        </a:lnTo>
                        <a:lnTo>
                          <a:pt x="467" y="2137"/>
                        </a:lnTo>
                        <a:lnTo>
                          <a:pt x="498" y="2070"/>
                        </a:lnTo>
                        <a:lnTo>
                          <a:pt x="506" y="2041"/>
                        </a:lnTo>
                        <a:lnTo>
                          <a:pt x="523" y="1993"/>
                        </a:lnTo>
                        <a:lnTo>
                          <a:pt x="662" y="1691"/>
                        </a:lnTo>
                        <a:lnTo>
                          <a:pt x="730" y="1554"/>
                        </a:lnTo>
                        <a:lnTo>
                          <a:pt x="747" y="1520"/>
                        </a:lnTo>
                        <a:lnTo>
                          <a:pt x="766" y="1471"/>
                        </a:lnTo>
                        <a:lnTo>
                          <a:pt x="765" y="1465"/>
                        </a:lnTo>
                        <a:lnTo>
                          <a:pt x="763" y="1458"/>
                        </a:lnTo>
                        <a:lnTo>
                          <a:pt x="791" y="1388"/>
                        </a:lnTo>
                        <a:lnTo>
                          <a:pt x="812" y="1338"/>
                        </a:lnTo>
                        <a:lnTo>
                          <a:pt x="835" y="1283"/>
                        </a:lnTo>
                        <a:lnTo>
                          <a:pt x="874" y="1162"/>
                        </a:lnTo>
                        <a:lnTo>
                          <a:pt x="881" y="1118"/>
                        </a:lnTo>
                        <a:lnTo>
                          <a:pt x="896" y="1018"/>
                        </a:lnTo>
                        <a:lnTo>
                          <a:pt x="916" y="909"/>
                        </a:lnTo>
                        <a:lnTo>
                          <a:pt x="923" y="860"/>
                        </a:lnTo>
                        <a:lnTo>
                          <a:pt x="926" y="756"/>
                        </a:lnTo>
                        <a:lnTo>
                          <a:pt x="917" y="648"/>
                        </a:lnTo>
                        <a:lnTo>
                          <a:pt x="897" y="536"/>
                        </a:lnTo>
                        <a:lnTo>
                          <a:pt x="866" y="425"/>
                        </a:lnTo>
                        <a:lnTo>
                          <a:pt x="824" y="318"/>
                        </a:lnTo>
                        <a:lnTo>
                          <a:pt x="772" y="218"/>
                        </a:lnTo>
                        <a:lnTo>
                          <a:pt x="713" y="128"/>
                        </a:lnTo>
                        <a:lnTo>
                          <a:pt x="680" y="89"/>
                        </a:lnTo>
                        <a:lnTo>
                          <a:pt x="654" y="61"/>
                        </a:lnTo>
                        <a:lnTo>
                          <a:pt x="611" y="19"/>
                        </a:lnTo>
                        <a:lnTo>
                          <a:pt x="579" y="0"/>
                        </a:lnTo>
                        <a:lnTo>
                          <a:pt x="562" y="4"/>
                        </a:lnTo>
                        <a:lnTo>
                          <a:pt x="560" y="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99" name="Freeform 13">
                    <a:extLst>
                      <a:ext uri="{FF2B5EF4-FFF2-40B4-BE49-F238E27FC236}">
                        <a16:creationId xmlns:a16="http://schemas.microsoft.com/office/drawing/2014/main" id="{26530FBA-C913-4891-AEC6-BED8F3BDA5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93801" y="5685166"/>
                    <a:ext cx="363538" cy="1458913"/>
                  </a:xfrm>
                  <a:custGeom>
                    <a:avLst/>
                    <a:gdLst>
                      <a:gd name="T0" fmla="*/ 439 w 688"/>
                      <a:gd name="T1" fmla="*/ 75 h 2755"/>
                      <a:gd name="T2" fmla="*/ 481 w 688"/>
                      <a:gd name="T3" fmla="*/ 202 h 2755"/>
                      <a:gd name="T4" fmla="*/ 504 w 688"/>
                      <a:gd name="T5" fmla="*/ 402 h 2755"/>
                      <a:gd name="T6" fmla="*/ 471 w 688"/>
                      <a:gd name="T7" fmla="*/ 635 h 2755"/>
                      <a:gd name="T8" fmla="*/ 380 w 688"/>
                      <a:gd name="T9" fmla="*/ 907 h 2755"/>
                      <a:gd name="T10" fmla="*/ 272 w 688"/>
                      <a:gd name="T11" fmla="*/ 1141 h 2755"/>
                      <a:gd name="T12" fmla="*/ 147 w 688"/>
                      <a:gd name="T13" fmla="*/ 1401 h 2755"/>
                      <a:gd name="T14" fmla="*/ 46 w 688"/>
                      <a:gd name="T15" fmla="*/ 1687 h 2755"/>
                      <a:gd name="T16" fmla="*/ 13 w 688"/>
                      <a:gd name="T17" fmla="*/ 1821 h 2755"/>
                      <a:gd name="T18" fmla="*/ 0 w 688"/>
                      <a:gd name="T19" fmla="*/ 2120 h 2755"/>
                      <a:gd name="T20" fmla="*/ 16 w 688"/>
                      <a:gd name="T21" fmla="*/ 2238 h 2755"/>
                      <a:gd name="T22" fmla="*/ 32 w 688"/>
                      <a:gd name="T23" fmla="*/ 2253 h 2755"/>
                      <a:gd name="T24" fmla="*/ 42 w 688"/>
                      <a:gd name="T25" fmla="*/ 2287 h 2755"/>
                      <a:gd name="T26" fmla="*/ 49 w 688"/>
                      <a:gd name="T27" fmla="*/ 2368 h 2755"/>
                      <a:gd name="T28" fmla="*/ 86 w 688"/>
                      <a:gd name="T29" fmla="*/ 2469 h 2755"/>
                      <a:gd name="T30" fmla="*/ 105 w 688"/>
                      <a:gd name="T31" fmla="*/ 2474 h 2755"/>
                      <a:gd name="T32" fmla="*/ 118 w 688"/>
                      <a:gd name="T33" fmla="*/ 2510 h 2755"/>
                      <a:gd name="T34" fmla="*/ 171 w 688"/>
                      <a:gd name="T35" fmla="*/ 2611 h 2755"/>
                      <a:gd name="T36" fmla="*/ 279 w 688"/>
                      <a:gd name="T37" fmla="*/ 2741 h 2755"/>
                      <a:gd name="T38" fmla="*/ 302 w 688"/>
                      <a:gd name="T39" fmla="*/ 2754 h 2755"/>
                      <a:gd name="T40" fmla="*/ 290 w 688"/>
                      <a:gd name="T41" fmla="*/ 2688 h 2755"/>
                      <a:gd name="T42" fmla="*/ 254 w 688"/>
                      <a:gd name="T43" fmla="*/ 2588 h 2755"/>
                      <a:gd name="T44" fmla="*/ 206 w 688"/>
                      <a:gd name="T45" fmla="*/ 2322 h 2755"/>
                      <a:gd name="T46" fmla="*/ 220 w 688"/>
                      <a:gd name="T47" fmla="*/ 2028 h 2755"/>
                      <a:gd name="T48" fmla="*/ 297 w 688"/>
                      <a:gd name="T49" fmla="*/ 1717 h 2755"/>
                      <a:gd name="T50" fmla="*/ 395 w 688"/>
                      <a:gd name="T51" fmla="*/ 1476 h 2755"/>
                      <a:gd name="T52" fmla="*/ 595 w 688"/>
                      <a:gd name="T53" fmla="*/ 1026 h 2755"/>
                      <a:gd name="T54" fmla="*/ 634 w 688"/>
                      <a:gd name="T55" fmla="*/ 896 h 2755"/>
                      <a:gd name="T56" fmla="*/ 673 w 688"/>
                      <a:gd name="T57" fmla="*/ 745 h 2755"/>
                      <a:gd name="T58" fmla="*/ 688 w 688"/>
                      <a:gd name="T59" fmla="*/ 556 h 2755"/>
                      <a:gd name="T60" fmla="*/ 677 w 688"/>
                      <a:gd name="T61" fmla="*/ 437 h 2755"/>
                      <a:gd name="T62" fmla="*/ 593 w 688"/>
                      <a:gd name="T63" fmla="*/ 182 h 2755"/>
                      <a:gd name="T64" fmla="*/ 537 w 688"/>
                      <a:gd name="T65" fmla="*/ 98 h 2755"/>
                      <a:gd name="T66" fmla="*/ 518 w 688"/>
                      <a:gd name="T67" fmla="*/ 94 h 2755"/>
                      <a:gd name="T68" fmla="*/ 490 w 688"/>
                      <a:gd name="T69" fmla="*/ 48 h 2755"/>
                      <a:gd name="T70" fmla="*/ 464 w 688"/>
                      <a:gd name="T71" fmla="*/ 6 h 2755"/>
                      <a:gd name="T72" fmla="*/ 432 w 688"/>
                      <a:gd name="T73" fmla="*/ 13 h 27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688" h="2755">
                        <a:moveTo>
                          <a:pt x="431" y="29"/>
                        </a:moveTo>
                        <a:lnTo>
                          <a:pt x="439" y="75"/>
                        </a:lnTo>
                        <a:lnTo>
                          <a:pt x="467" y="156"/>
                        </a:lnTo>
                        <a:lnTo>
                          <a:pt x="481" y="202"/>
                        </a:lnTo>
                        <a:lnTo>
                          <a:pt x="500" y="298"/>
                        </a:lnTo>
                        <a:lnTo>
                          <a:pt x="504" y="402"/>
                        </a:lnTo>
                        <a:lnTo>
                          <a:pt x="495" y="514"/>
                        </a:lnTo>
                        <a:lnTo>
                          <a:pt x="471" y="635"/>
                        </a:lnTo>
                        <a:lnTo>
                          <a:pt x="432" y="766"/>
                        </a:lnTo>
                        <a:lnTo>
                          <a:pt x="380" y="907"/>
                        </a:lnTo>
                        <a:lnTo>
                          <a:pt x="313" y="1059"/>
                        </a:lnTo>
                        <a:lnTo>
                          <a:pt x="272" y="1141"/>
                        </a:lnTo>
                        <a:lnTo>
                          <a:pt x="222" y="1239"/>
                        </a:lnTo>
                        <a:lnTo>
                          <a:pt x="147" y="1401"/>
                        </a:lnTo>
                        <a:lnTo>
                          <a:pt x="91" y="1543"/>
                        </a:lnTo>
                        <a:lnTo>
                          <a:pt x="46" y="1687"/>
                        </a:lnTo>
                        <a:lnTo>
                          <a:pt x="25" y="1767"/>
                        </a:lnTo>
                        <a:lnTo>
                          <a:pt x="13" y="1821"/>
                        </a:lnTo>
                        <a:lnTo>
                          <a:pt x="0" y="1969"/>
                        </a:lnTo>
                        <a:lnTo>
                          <a:pt x="0" y="2120"/>
                        </a:lnTo>
                        <a:lnTo>
                          <a:pt x="7" y="2205"/>
                        </a:lnTo>
                        <a:lnTo>
                          <a:pt x="16" y="2238"/>
                        </a:lnTo>
                        <a:lnTo>
                          <a:pt x="22" y="2244"/>
                        </a:lnTo>
                        <a:lnTo>
                          <a:pt x="32" y="2253"/>
                        </a:lnTo>
                        <a:lnTo>
                          <a:pt x="43" y="2276"/>
                        </a:lnTo>
                        <a:lnTo>
                          <a:pt x="42" y="2287"/>
                        </a:lnTo>
                        <a:lnTo>
                          <a:pt x="40" y="2309"/>
                        </a:lnTo>
                        <a:lnTo>
                          <a:pt x="49" y="2368"/>
                        </a:lnTo>
                        <a:lnTo>
                          <a:pt x="66" y="2428"/>
                        </a:lnTo>
                        <a:lnTo>
                          <a:pt x="86" y="2469"/>
                        </a:lnTo>
                        <a:lnTo>
                          <a:pt x="97" y="2473"/>
                        </a:lnTo>
                        <a:lnTo>
                          <a:pt x="105" y="2474"/>
                        </a:lnTo>
                        <a:lnTo>
                          <a:pt x="117" y="2496"/>
                        </a:lnTo>
                        <a:lnTo>
                          <a:pt x="118" y="2510"/>
                        </a:lnTo>
                        <a:lnTo>
                          <a:pt x="124" y="2532"/>
                        </a:lnTo>
                        <a:lnTo>
                          <a:pt x="171" y="2611"/>
                        </a:lnTo>
                        <a:lnTo>
                          <a:pt x="236" y="2696"/>
                        </a:lnTo>
                        <a:lnTo>
                          <a:pt x="279" y="2741"/>
                        </a:lnTo>
                        <a:lnTo>
                          <a:pt x="298" y="2755"/>
                        </a:lnTo>
                        <a:lnTo>
                          <a:pt x="302" y="2754"/>
                        </a:lnTo>
                        <a:lnTo>
                          <a:pt x="304" y="2744"/>
                        </a:lnTo>
                        <a:lnTo>
                          <a:pt x="290" y="2688"/>
                        </a:lnTo>
                        <a:lnTo>
                          <a:pt x="277" y="2650"/>
                        </a:lnTo>
                        <a:lnTo>
                          <a:pt x="254" y="2588"/>
                        </a:lnTo>
                        <a:lnTo>
                          <a:pt x="222" y="2459"/>
                        </a:lnTo>
                        <a:lnTo>
                          <a:pt x="206" y="2322"/>
                        </a:lnTo>
                        <a:lnTo>
                          <a:pt x="206" y="2178"/>
                        </a:lnTo>
                        <a:lnTo>
                          <a:pt x="220" y="2028"/>
                        </a:lnTo>
                        <a:lnTo>
                          <a:pt x="251" y="1874"/>
                        </a:lnTo>
                        <a:lnTo>
                          <a:pt x="297" y="1717"/>
                        </a:lnTo>
                        <a:lnTo>
                          <a:pt x="357" y="1557"/>
                        </a:lnTo>
                        <a:lnTo>
                          <a:pt x="395" y="1476"/>
                        </a:lnTo>
                        <a:lnTo>
                          <a:pt x="510" y="1227"/>
                        </a:lnTo>
                        <a:lnTo>
                          <a:pt x="595" y="1026"/>
                        </a:lnTo>
                        <a:lnTo>
                          <a:pt x="624" y="936"/>
                        </a:lnTo>
                        <a:lnTo>
                          <a:pt x="634" y="896"/>
                        </a:lnTo>
                        <a:lnTo>
                          <a:pt x="648" y="838"/>
                        </a:lnTo>
                        <a:lnTo>
                          <a:pt x="673" y="745"/>
                        </a:lnTo>
                        <a:lnTo>
                          <a:pt x="683" y="693"/>
                        </a:lnTo>
                        <a:lnTo>
                          <a:pt x="688" y="556"/>
                        </a:lnTo>
                        <a:lnTo>
                          <a:pt x="684" y="494"/>
                        </a:lnTo>
                        <a:lnTo>
                          <a:pt x="677" y="437"/>
                        </a:lnTo>
                        <a:lnTo>
                          <a:pt x="641" y="304"/>
                        </a:lnTo>
                        <a:lnTo>
                          <a:pt x="593" y="182"/>
                        </a:lnTo>
                        <a:lnTo>
                          <a:pt x="557" y="120"/>
                        </a:lnTo>
                        <a:lnTo>
                          <a:pt x="537" y="98"/>
                        </a:lnTo>
                        <a:lnTo>
                          <a:pt x="529" y="97"/>
                        </a:lnTo>
                        <a:lnTo>
                          <a:pt x="518" y="94"/>
                        </a:lnTo>
                        <a:lnTo>
                          <a:pt x="497" y="68"/>
                        </a:lnTo>
                        <a:lnTo>
                          <a:pt x="490" y="48"/>
                        </a:lnTo>
                        <a:lnTo>
                          <a:pt x="482" y="29"/>
                        </a:lnTo>
                        <a:lnTo>
                          <a:pt x="464" y="6"/>
                        </a:lnTo>
                        <a:lnTo>
                          <a:pt x="445" y="0"/>
                        </a:lnTo>
                        <a:lnTo>
                          <a:pt x="432" y="13"/>
                        </a:lnTo>
                        <a:lnTo>
                          <a:pt x="431" y="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100" name="Freeform 14">
                    <a:extLst>
                      <a:ext uri="{FF2B5EF4-FFF2-40B4-BE49-F238E27FC236}">
                        <a16:creationId xmlns:a16="http://schemas.microsoft.com/office/drawing/2014/main" id="{F131E091-5D8C-4BE5-B3D4-5E71143435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6276" y="5839154"/>
                    <a:ext cx="357188" cy="1422400"/>
                  </a:xfrm>
                  <a:custGeom>
                    <a:avLst/>
                    <a:gdLst>
                      <a:gd name="T0" fmla="*/ 435 w 674"/>
                      <a:gd name="T1" fmla="*/ 24 h 2687"/>
                      <a:gd name="T2" fmla="*/ 463 w 674"/>
                      <a:gd name="T3" fmla="*/ 125 h 2687"/>
                      <a:gd name="T4" fmla="*/ 486 w 674"/>
                      <a:gd name="T5" fmla="*/ 216 h 2687"/>
                      <a:gd name="T6" fmla="*/ 497 w 674"/>
                      <a:gd name="T7" fmla="*/ 492 h 2687"/>
                      <a:gd name="T8" fmla="*/ 461 w 674"/>
                      <a:gd name="T9" fmla="*/ 707 h 2687"/>
                      <a:gd name="T10" fmla="*/ 343 w 674"/>
                      <a:gd name="T11" fmla="*/ 980 h 2687"/>
                      <a:gd name="T12" fmla="*/ 235 w 674"/>
                      <a:gd name="T13" fmla="*/ 1205 h 2687"/>
                      <a:gd name="T14" fmla="*/ 159 w 674"/>
                      <a:gd name="T15" fmla="*/ 1402 h 2687"/>
                      <a:gd name="T16" fmla="*/ 146 w 674"/>
                      <a:gd name="T17" fmla="*/ 1437 h 2687"/>
                      <a:gd name="T18" fmla="*/ 133 w 674"/>
                      <a:gd name="T19" fmla="*/ 1440 h 2687"/>
                      <a:gd name="T20" fmla="*/ 93 w 674"/>
                      <a:gd name="T21" fmla="*/ 1519 h 2687"/>
                      <a:gd name="T22" fmla="*/ 23 w 674"/>
                      <a:gd name="T23" fmla="*/ 1786 h 2687"/>
                      <a:gd name="T24" fmla="*/ 2 w 674"/>
                      <a:gd name="T25" fmla="*/ 1950 h 2687"/>
                      <a:gd name="T26" fmla="*/ 8 w 674"/>
                      <a:gd name="T27" fmla="*/ 2163 h 2687"/>
                      <a:gd name="T28" fmla="*/ 42 w 674"/>
                      <a:gd name="T29" fmla="*/ 2324 h 2687"/>
                      <a:gd name="T30" fmla="*/ 124 w 674"/>
                      <a:gd name="T31" fmla="*/ 2519 h 2687"/>
                      <a:gd name="T32" fmla="*/ 215 w 674"/>
                      <a:gd name="T33" fmla="*/ 2658 h 2687"/>
                      <a:gd name="T34" fmla="*/ 247 w 674"/>
                      <a:gd name="T35" fmla="*/ 2687 h 2687"/>
                      <a:gd name="T36" fmla="*/ 274 w 674"/>
                      <a:gd name="T37" fmla="*/ 2681 h 2687"/>
                      <a:gd name="T38" fmla="*/ 239 w 674"/>
                      <a:gd name="T39" fmla="*/ 2501 h 2687"/>
                      <a:gd name="T40" fmla="*/ 211 w 674"/>
                      <a:gd name="T41" fmla="*/ 2308 h 2687"/>
                      <a:gd name="T42" fmla="*/ 219 w 674"/>
                      <a:gd name="T43" fmla="*/ 2040 h 2687"/>
                      <a:gd name="T44" fmla="*/ 286 w 674"/>
                      <a:gd name="T45" fmla="*/ 1752 h 2687"/>
                      <a:gd name="T46" fmla="*/ 414 w 674"/>
                      <a:gd name="T47" fmla="*/ 1431 h 2687"/>
                      <a:gd name="T48" fmla="*/ 519 w 674"/>
                      <a:gd name="T49" fmla="*/ 1217 h 2687"/>
                      <a:gd name="T50" fmla="*/ 643 w 674"/>
                      <a:gd name="T51" fmla="*/ 880 h 2687"/>
                      <a:gd name="T52" fmla="*/ 673 w 674"/>
                      <a:gd name="T53" fmla="*/ 662 h 2687"/>
                      <a:gd name="T54" fmla="*/ 674 w 674"/>
                      <a:gd name="T55" fmla="*/ 476 h 2687"/>
                      <a:gd name="T56" fmla="*/ 638 w 674"/>
                      <a:gd name="T57" fmla="*/ 262 h 2687"/>
                      <a:gd name="T58" fmla="*/ 530 w 674"/>
                      <a:gd name="T59" fmla="*/ 75 h 2687"/>
                      <a:gd name="T60" fmla="*/ 487 w 674"/>
                      <a:gd name="T61" fmla="*/ 14 h 2687"/>
                      <a:gd name="T62" fmla="*/ 448 w 674"/>
                      <a:gd name="T63" fmla="*/ 4 h 26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74" h="2687">
                        <a:moveTo>
                          <a:pt x="440" y="13"/>
                        </a:moveTo>
                        <a:lnTo>
                          <a:pt x="435" y="24"/>
                        </a:lnTo>
                        <a:lnTo>
                          <a:pt x="448" y="86"/>
                        </a:lnTo>
                        <a:lnTo>
                          <a:pt x="463" y="125"/>
                        </a:lnTo>
                        <a:lnTo>
                          <a:pt x="473" y="152"/>
                        </a:lnTo>
                        <a:lnTo>
                          <a:pt x="486" y="216"/>
                        </a:lnTo>
                        <a:lnTo>
                          <a:pt x="499" y="328"/>
                        </a:lnTo>
                        <a:lnTo>
                          <a:pt x="497" y="492"/>
                        </a:lnTo>
                        <a:lnTo>
                          <a:pt x="478" y="645"/>
                        </a:lnTo>
                        <a:lnTo>
                          <a:pt x="461" y="707"/>
                        </a:lnTo>
                        <a:lnTo>
                          <a:pt x="437" y="769"/>
                        </a:lnTo>
                        <a:lnTo>
                          <a:pt x="343" y="980"/>
                        </a:lnTo>
                        <a:lnTo>
                          <a:pt x="288" y="1096"/>
                        </a:lnTo>
                        <a:lnTo>
                          <a:pt x="235" y="1205"/>
                        </a:lnTo>
                        <a:lnTo>
                          <a:pt x="166" y="1372"/>
                        </a:lnTo>
                        <a:lnTo>
                          <a:pt x="159" y="1402"/>
                        </a:lnTo>
                        <a:lnTo>
                          <a:pt x="157" y="1417"/>
                        </a:lnTo>
                        <a:lnTo>
                          <a:pt x="146" y="1437"/>
                        </a:lnTo>
                        <a:lnTo>
                          <a:pt x="139" y="1438"/>
                        </a:lnTo>
                        <a:lnTo>
                          <a:pt x="133" y="1440"/>
                        </a:lnTo>
                        <a:lnTo>
                          <a:pt x="118" y="1460"/>
                        </a:lnTo>
                        <a:lnTo>
                          <a:pt x="93" y="1519"/>
                        </a:lnTo>
                        <a:lnTo>
                          <a:pt x="55" y="1640"/>
                        </a:lnTo>
                        <a:lnTo>
                          <a:pt x="23" y="1786"/>
                        </a:lnTo>
                        <a:lnTo>
                          <a:pt x="12" y="1859"/>
                        </a:lnTo>
                        <a:lnTo>
                          <a:pt x="2" y="1950"/>
                        </a:lnTo>
                        <a:lnTo>
                          <a:pt x="0" y="2079"/>
                        </a:lnTo>
                        <a:lnTo>
                          <a:pt x="8" y="2163"/>
                        </a:lnTo>
                        <a:lnTo>
                          <a:pt x="22" y="2245"/>
                        </a:lnTo>
                        <a:lnTo>
                          <a:pt x="42" y="2324"/>
                        </a:lnTo>
                        <a:lnTo>
                          <a:pt x="85" y="2441"/>
                        </a:lnTo>
                        <a:lnTo>
                          <a:pt x="124" y="2519"/>
                        </a:lnTo>
                        <a:lnTo>
                          <a:pt x="163" y="2585"/>
                        </a:lnTo>
                        <a:lnTo>
                          <a:pt x="215" y="2658"/>
                        </a:lnTo>
                        <a:lnTo>
                          <a:pt x="239" y="2684"/>
                        </a:lnTo>
                        <a:lnTo>
                          <a:pt x="247" y="2687"/>
                        </a:lnTo>
                        <a:lnTo>
                          <a:pt x="261" y="2687"/>
                        </a:lnTo>
                        <a:lnTo>
                          <a:pt x="274" y="2681"/>
                        </a:lnTo>
                        <a:lnTo>
                          <a:pt x="268" y="2624"/>
                        </a:lnTo>
                        <a:lnTo>
                          <a:pt x="239" y="2501"/>
                        </a:lnTo>
                        <a:lnTo>
                          <a:pt x="226" y="2438"/>
                        </a:lnTo>
                        <a:lnTo>
                          <a:pt x="211" y="2308"/>
                        </a:lnTo>
                        <a:lnTo>
                          <a:pt x="208" y="2176"/>
                        </a:lnTo>
                        <a:lnTo>
                          <a:pt x="219" y="2040"/>
                        </a:lnTo>
                        <a:lnTo>
                          <a:pt x="245" y="1899"/>
                        </a:lnTo>
                        <a:lnTo>
                          <a:pt x="286" y="1752"/>
                        </a:lnTo>
                        <a:lnTo>
                          <a:pt x="342" y="1597"/>
                        </a:lnTo>
                        <a:lnTo>
                          <a:pt x="414" y="1431"/>
                        </a:lnTo>
                        <a:lnTo>
                          <a:pt x="455" y="1345"/>
                        </a:lnTo>
                        <a:lnTo>
                          <a:pt x="519" y="1217"/>
                        </a:lnTo>
                        <a:lnTo>
                          <a:pt x="605" y="1012"/>
                        </a:lnTo>
                        <a:lnTo>
                          <a:pt x="643" y="880"/>
                        </a:lnTo>
                        <a:lnTo>
                          <a:pt x="660" y="795"/>
                        </a:lnTo>
                        <a:lnTo>
                          <a:pt x="673" y="662"/>
                        </a:lnTo>
                        <a:lnTo>
                          <a:pt x="674" y="563"/>
                        </a:lnTo>
                        <a:lnTo>
                          <a:pt x="674" y="476"/>
                        </a:lnTo>
                        <a:lnTo>
                          <a:pt x="666" y="357"/>
                        </a:lnTo>
                        <a:lnTo>
                          <a:pt x="638" y="262"/>
                        </a:lnTo>
                        <a:lnTo>
                          <a:pt x="578" y="152"/>
                        </a:lnTo>
                        <a:lnTo>
                          <a:pt x="530" y="75"/>
                        </a:lnTo>
                        <a:lnTo>
                          <a:pt x="513" y="49"/>
                        </a:lnTo>
                        <a:lnTo>
                          <a:pt x="487" y="14"/>
                        </a:lnTo>
                        <a:lnTo>
                          <a:pt x="467" y="0"/>
                        </a:lnTo>
                        <a:lnTo>
                          <a:pt x="448" y="4"/>
                        </a:lnTo>
                        <a:lnTo>
                          <a:pt x="440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</p:grp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AE52F4-0758-440F-82FB-65E69EF4A704}"/>
                  </a:ext>
                </a:extLst>
              </p:cNvPr>
              <p:cNvGrpSpPr/>
              <p:nvPr/>
            </p:nvGrpSpPr>
            <p:grpSpPr>
              <a:xfrm>
                <a:off x="1316547" y="2653677"/>
                <a:ext cx="190766" cy="367832"/>
                <a:chOff x="1474323" y="2552427"/>
                <a:chExt cx="307981" cy="593846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1C4523F3-C851-4AEE-8BA1-E17D9B0F8441}"/>
                    </a:ext>
                  </a:extLst>
                </p:cNvPr>
                <p:cNvGrpSpPr/>
                <p:nvPr/>
              </p:nvGrpSpPr>
              <p:grpSpPr>
                <a:xfrm rot="3105135">
                  <a:off x="1501336" y="2865304"/>
                  <a:ext cx="253956" cy="307981"/>
                  <a:chOff x="1501336" y="2972777"/>
                  <a:chExt cx="253956" cy="307981"/>
                </a:xfrm>
              </p:grpSpPr>
              <p:sp>
                <p:nvSpPr>
                  <p:cNvPr id="109" name="Freeform 6">
                    <a:extLst>
                      <a:ext uri="{FF2B5EF4-FFF2-40B4-BE49-F238E27FC236}">
                        <a16:creationId xmlns:a16="http://schemas.microsoft.com/office/drawing/2014/main" id="{6107AF4A-6323-4EEC-BCA6-F1B84D23D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01336" y="2972777"/>
                    <a:ext cx="152257" cy="304804"/>
                  </a:xfrm>
                  <a:custGeom>
                    <a:avLst/>
                    <a:gdLst>
                      <a:gd name="T0" fmla="*/ 930 w 1581"/>
                      <a:gd name="T1" fmla="*/ 75 h 3166"/>
                      <a:gd name="T2" fmla="*/ 687 w 1581"/>
                      <a:gd name="T3" fmla="*/ 204 h 3166"/>
                      <a:gd name="T4" fmla="*/ 520 w 1581"/>
                      <a:gd name="T5" fmla="*/ 342 h 3166"/>
                      <a:gd name="T6" fmla="*/ 372 w 1581"/>
                      <a:gd name="T7" fmla="*/ 502 h 3166"/>
                      <a:gd name="T8" fmla="*/ 215 w 1581"/>
                      <a:gd name="T9" fmla="*/ 741 h 3166"/>
                      <a:gd name="T10" fmla="*/ 101 w 1581"/>
                      <a:gd name="T11" fmla="*/ 1019 h 3166"/>
                      <a:gd name="T12" fmla="*/ 26 w 1581"/>
                      <a:gd name="T13" fmla="*/ 1339 h 3166"/>
                      <a:gd name="T14" fmla="*/ 7 w 1581"/>
                      <a:gd name="T15" fmla="*/ 1478 h 3166"/>
                      <a:gd name="T16" fmla="*/ 0 w 1581"/>
                      <a:gd name="T17" fmla="*/ 1640 h 3166"/>
                      <a:gd name="T18" fmla="*/ 13 w 1581"/>
                      <a:gd name="T19" fmla="*/ 1773 h 3166"/>
                      <a:gd name="T20" fmla="*/ 58 w 1581"/>
                      <a:gd name="T21" fmla="*/ 2034 h 3166"/>
                      <a:gd name="T22" fmla="*/ 151 w 1581"/>
                      <a:gd name="T23" fmla="*/ 2331 h 3166"/>
                      <a:gd name="T24" fmla="*/ 285 w 1581"/>
                      <a:gd name="T25" fmla="*/ 2586 h 3166"/>
                      <a:gd name="T26" fmla="*/ 471 w 1581"/>
                      <a:gd name="T27" fmla="*/ 2813 h 3166"/>
                      <a:gd name="T28" fmla="*/ 567 w 1581"/>
                      <a:gd name="T29" fmla="*/ 2906 h 3166"/>
                      <a:gd name="T30" fmla="*/ 711 w 1581"/>
                      <a:gd name="T31" fmla="*/ 3017 h 3166"/>
                      <a:gd name="T32" fmla="*/ 836 w 1581"/>
                      <a:gd name="T33" fmla="*/ 3085 h 3166"/>
                      <a:gd name="T34" fmla="*/ 1007 w 1581"/>
                      <a:gd name="T35" fmla="*/ 3162 h 3166"/>
                      <a:gd name="T36" fmla="*/ 1031 w 1581"/>
                      <a:gd name="T37" fmla="*/ 3166 h 3166"/>
                      <a:gd name="T38" fmla="*/ 1045 w 1581"/>
                      <a:gd name="T39" fmla="*/ 3142 h 3166"/>
                      <a:gd name="T40" fmla="*/ 1036 w 1581"/>
                      <a:gd name="T41" fmla="*/ 3055 h 3166"/>
                      <a:gd name="T42" fmla="*/ 1016 w 1581"/>
                      <a:gd name="T43" fmla="*/ 2995 h 3166"/>
                      <a:gd name="T44" fmla="*/ 971 w 1581"/>
                      <a:gd name="T45" fmla="*/ 2774 h 3166"/>
                      <a:gd name="T46" fmla="*/ 958 w 1581"/>
                      <a:gd name="T47" fmla="*/ 2624 h 3166"/>
                      <a:gd name="T48" fmla="*/ 972 w 1581"/>
                      <a:gd name="T49" fmla="*/ 2466 h 3166"/>
                      <a:gd name="T50" fmla="*/ 1020 w 1581"/>
                      <a:gd name="T51" fmla="*/ 2209 h 3166"/>
                      <a:gd name="T52" fmla="*/ 1053 w 1581"/>
                      <a:gd name="T53" fmla="*/ 2100 h 3166"/>
                      <a:gd name="T54" fmla="*/ 1170 w 1581"/>
                      <a:gd name="T55" fmla="*/ 1831 h 3166"/>
                      <a:gd name="T56" fmla="*/ 1301 w 1581"/>
                      <a:gd name="T57" fmla="*/ 1586 h 3166"/>
                      <a:gd name="T58" fmla="*/ 1444 w 1581"/>
                      <a:gd name="T59" fmla="*/ 1332 h 3166"/>
                      <a:gd name="T60" fmla="*/ 1529 w 1581"/>
                      <a:gd name="T61" fmla="*/ 1119 h 3166"/>
                      <a:gd name="T62" fmla="*/ 1559 w 1581"/>
                      <a:gd name="T63" fmla="*/ 996 h 3166"/>
                      <a:gd name="T64" fmla="*/ 1581 w 1581"/>
                      <a:gd name="T65" fmla="*/ 746 h 3166"/>
                      <a:gd name="T66" fmla="*/ 1546 w 1581"/>
                      <a:gd name="T67" fmla="*/ 502 h 3166"/>
                      <a:gd name="T68" fmla="*/ 1458 w 1581"/>
                      <a:gd name="T69" fmla="*/ 269 h 3166"/>
                      <a:gd name="T70" fmla="*/ 1356 w 1581"/>
                      <a:gd name="T71" fmla="*/ 105 h 3166"/>
                      <a:gd name="T72" fmla="*/ 1309 w 1581"/>
                      <a:gd name="T73" fmla="*/ 46 h 3166"/>
                      <a:gd name="T74" fmla="*/ 1246 w 1581"/>
                      <a:gd name="T75" fmla="*/ 5 h 3166"/>
                      <a:gd name="T76" fmla="*/ 1165 w 1581"/>
                      <a:gd name="T77" fmla="*/ 3 h 3166"/>
                      <a:gd name="T78" fmla="*/ 1002 w 1581"/>
                      <a:gd name="T79" fmla="*/ 49 h 31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81" h="3166">
                        <a:moveTo>
                          <a:pt x="1002" y="49"/>
                        </a:moveTo>
                        <a:lnTo>
                          <a:pt x="930" y="75"/>
                        </a:lnTo>
                        <a:lnTo>
                          <a:pt x="802" y="134"/>
                        </a:lnTo>
                        <a:lnTo>
                          <a:pt x="687" y="204"/>
                        </a:lnTo>
                        <a:lnTo>
                          <a:pt x="576" y="289"/>
                        </a:lnTo>
                        <a:lnTo>
                          <a:pt x="520" y="342"/>
                        </a:lnTo>
                        <a:lnTo>
                          <a:pt x="467" y="393"/>
                        </a:lnTo>
                        <a:lnTo>
                          <a:pt x="372" y="502"/>
                        </a:lnTo>
                        <a:lnTo>
                          <a:pt x="288" y="617"/>
                        </a:lnTo>
                        <a:lnTo>
                          <a:pt x="215" y="741"/>
                        </a:lnTo>
                        <a:lnTo>
                          <a:pt x="153" y="874"/>
                        </a:lnTo>
                        <a:lnTo>
                          <a:pt x="101" y="1019"/>
                        </a:lnTo>
                        <a:lnTo>
                          <a:pt x="58" y="1172"/>
                        </a:lnTo>
                        <a:lnTo>
                          <a:pt x="26" y="1339"/>
                        </a:lnTo>
                        <a:lnTo>
                          <a:pt x="13" y="1426"/>
                        </a:lnTo>
                        <a:lnTo>
                          <a:pt x="7" y="1478"/>
                        </a:lnTo>
                        <a:lnTo>
                          <a:pt x="0" y="1562"/>
                        </a:lnTo>
                        <a:lnTo>
                          <a:pt x="0" y="1640"/>
                        </a:lnTo>
                        <a:lnTo>
                          <a:pt x="7" y="1723"/>
                        </a:lnTo>
                        <a:lnTo>
                          <a:pt x="13" y="1773"/>
                        </a:lnTo>
                        <a:lnTo>
                          <a:pt x="26" y="1865"/>
                        </a:lnTo>
                        <a:lnTo>
                          <a:pt x="58" y="2034"/>
                        </a:lnTo>
                        <a:lnTo>
                          <a:pt x="100" y="2189"/>
                        </a:lnTo>
                        <a:lnTo>
                          <a:pt x="151" y="2331"/>
                        </a:lnTo>
                        <a:lnTo>
                          <a:pt x="213" y="2463"/>
                        </a:lnTo>
                        <a:lnTo>
                          <a:pt x="285" y="2586"/>
                        </a:lnTo>
                        <a:lnTo>
                          <a:pt x="372" y="2702"/>
                        </a:lnTo>
                        <a:lnTo>
                          <a:pt x="471" y="2813"/>
                        </a:lnTo>
                        <a:lnTo>
                          <a:pt x="527" y="2867"/>
                        </a:lnTo>
                        <a:lnTo>
                          <a:pt x="567" y="2906"/>
                        </a:lnTo>
                        <a:lnTo>
                          <a:pt x="640" y="2967"/>
                        </a:lnTo>
                        <a:lnTo>
                          <a:pt x="711" y="3017"/>
                        </a:lnTo>
                        <a:lnTo>
                          <a:pt x="790" y="3062"/>
                        </a:lnTo>
                        <a:lnTo>
                          <a:pt x="836" y="3085"/>
                        </a:lnTo>
                        <a:lnTo>
                          <a:pt x="905" y="3117"/>
                        </a:lnTo>
                        <a:lnTo>
                          <a:pt x="1007" y="3162"/>
                        </a:lnTo>
                        <a:lnTo>
                          <a:pt x="1025" y="3166"/>
                        </a:lnTo>
                        <a:lnTo>
                          <a:pt x="1031" y="3166"/>
                        </a:lnTo>
                        <a:lnTo>
                          <a:pt x="1038" y="3160"/>
                        </a:lnTo>
                        <a:lnTo>
                          <a:pt x="1045" y="3142"/>
                        </a:lnTo>
                        <a:lnTo>
                          <a:pt x="1046" y="3103"/>
                        </a:lnTo>
                        <a:lnTo>
                          <a:pt x="1036" y="3055"/>
                        </a:lnTo>
                        <a:lnTo>
                          <a:pt x="1028" y="3030"/>
                        </a:lnTo>
                        <a:lnTo>
                          <a:pt x="1016" y="2995"/>
                        </a:lnTo>
                        <a:lnTo>
                          <a:pt x="992" y="2892"/>
                        </a:lnTo>
                        <a:lnTo>
                          <a:pt x="971" y="2774"/>
                        </a:lnTo>
                        <a:lnTo>
                          <a:pt x="959" y="2665"/>
                        </a:lnTo>
                        <a:lnTo>
                          <a:pt x="958" y="2624"/>
                        </a:lnTo>
                        <a:lnTo>
                          <a:pt x="959" y="2581"/>
                        </a:lnTo>
                        <a:lnTo>
                          <a:pt x="972" y="2466"/>
                        </a:lnTo>
                        <a:lnTo>
                          <a:pt x="993" y="2334"/>
                        </a:lnTo>
                        <a:lnTo>
                          <a:pt x="1020" y="2209"/>
                        </a:lnTo>
                        <a:lnTo>
                          <a:pt x="1034" y="2158"/>
                        </a:lnTo>
                        <a:lnTo>
                          <a:pt x="1053" y="2100"/>
                        </a:lnTo>
                        <a:lnTo>
                          <a:pt x="1103" y="1973"/>
                        </a:lnTo>
                        <a:lnTo>
                          <a:pt x="1170" y="1831"/>
                        </a:lnTo>
                        <a:lnTo>
                          <a:pt x="1253" y="1673"/>
                        </a:lnTo>
                        <a:lnTo>
                          <a:pt x="1301" y="1586"/>
                        </a:lnTo>
                        <a:lnTo>
                          <a:pt x="1361" y="1483"/>
                        </a:lnTo>
                        <a:lnTo>
                          <a:pt x="1444" y="1332"/>
                        </a:lnTo>
                        <a:lnTo>
                          <a:pt x="1495" y="1221"/>
                        </a:lnTo>
                        <a:lnTo>
                          <a:pt x="1529" y="1119"/>
                        </a:lnTo>
                        <a:lnTo>
                          <a:pt x="1545" y="1058"/>
                        </a:lnTo>
                        <a:lnTo>
                          <a:pt x="1559" y="996"/>
                        </a:lnTo>
                        <a:lnTo>
                          <a:pt x="1577" y="870"/>
                        </a:lnTo>
                        <a:lnTo>
                          <a:pt x="1581" y="746"/>
                        </a:lnTo>
                        <a:lnTo>
                          <a:pt x="1570" y="623"/>
                        </a:lnTo>
                        <a:lnTo>
                          <a:pt x="1546" y="502"/>
                        </a:lnTo>
                        <a:lnTo>
                          <a:pt x="1509" y="383"/>
                        </a:lnTo>
                        <a:lnTo>
                          <a:pt x="1458" y="269"/>
                        </a:lnTo>
                        <a:lnTo>
                          <a:pt x="1394" y="158"/>
                        </a:lnTo>
                        <a:lnTo>
                          <a:pt x="1356" y="105"/>
                        </a:lnTo>
                        <a:lnTo>
                          <a:pt x="1339" y="82"/>
                        </a:lnTo>
                        <a:lnTo>
                          <a:pt x="1309" y="46"/>
                        </a:lnTo>
                        <a:lnTo>
                          <a:pt x="1278" y="20"/>
                        </a:lnTo>
                        <a:lnTo>
                          <a:pt x="1246" y="5"/>
                        </a:lnTo>
                        <a:lnTo>
                          <a:pt x="1210" y="0"/>
                        </a:lnTo>
                        <a:lnTo>
                          <a:pt x="1165" y="3"/>
                        </a:lnTo>
                        <a:lnTo>
                          <a:pt x="1080" y="24"/>
                        </a:lnTo>
                        <a:lnTo>
                          <a:pt x="1002" y="49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110" name="Freeform 7">
                    <a:extLst>
                      <a:ext uri="{FF2B5EF4-FFF2-40B4-BE49-F238E27FC236}">
                        <a16:creationId xmlns:a16="http://schemas.microsoft.com/office/drawing/2014/main" id="{BA7CBB88-2CAA-498C-92E7-776DF2C2EF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6613" y="2977977"/>
                    <a:ext cx="138679" cy="302781"/>
                  </a:xfrm>
                  <a:custGeom>
                    <a:avLst/>
                    <a:gdLst>
                      <a:gd name="T0" fmla="*/ 442 w 1440"/>
                      <a:gd name="T1" fmla="*/ 26 h 3142"/>
                      <a:gd name="T2" fmla="*/ 470 w 1440"/>
                      <a:gd name="T3" fmla="*/ 108 h 3142"/>
                      <a:gd name="T4" fmla="*/ 565 w 1440"/>
                      <a:gd name="T5" fmla="*/ 349 h 3142"/>
                      <a:gd name="T6" fmla="*/ 613 w 1440"/>
                      <a:gd name="T7" fmla="*/ 640 h 3142"/>
                      <a:gd name="T8" fmla="*/ 613 w 1440"/>
                      <a:gd name="T9" fmla="*/ 781 h 3142"/>
                      <a:gd name="T10" fmla="*/ 589 w 1440"/>
                      <a:gd name="T11" fmla="*/ 998 h 3142"/>
                      <a:gd name="T12" fmla="*/ 525 w 1440"/>
                      <a:gd name="T13" fmla="*/ 1213 h 3142"/>
                      <a:gd name="T14" fmla="*/ 414 w 1440"/>
                      <a:gd name="T15" fmla="*/ 1452 h 3142"/>
                      <a:gd name="T16" fmla="*/ 295 w 1440"/>
                      <a:gd name="T17" fmla="*/ 1662 h 3142"/>
                      <a:gd name="T18" fmla="*/ 150 w 1440"/>
                      <a:gd name="T19" fmla="*/ 1938 h 3142"/>
                      <a:gd name="T20" fmla="*/ 31 w 1440"/>
                      <a:gd name="T21" fmla="*/ 2289 h 3142"/>
                      <a:gd name="T22" fmla="*/ 3 w 1440"/>
                      <a:gd name="T23" fmla="*/ 2496 h 3142"/>
                      <a:gd name="T24" fmla="*/ 4 w 1440"/>
                      <a:gd name="T25" fmla="*/ 2654 h 3142"/>
                      <a:gd name="T26" fmla="*/ 27 w 1440"/>
                      <a:gd name="T27" fmla="*/ 2805 h 3142"/>
                      <a:gd name="T28" fmla="*/ 72 w 1440"/>
                      <a:gd name="T29" fmla="*/ 2946 h 3142"/>
                      <a:gd name="T30" fmla="*/ 112 w 1440"/>
                      <a:gd name="T31" fmla="*/ 3032 h 3142"/>
                      <a:gd name="T32" fmla="*/ 168 w 1440"/>
                      <a:gd name="T33" fmla="*/ 3112 h 3142"/>
                      <a:gd name="T34" fmla="*/ 218 w 1440"/>
                      <a:gd name="T35" fmla="*/ 3138 h 3142"/>
                      <a:gd name="T36" fmla="*/ 308 w 1440"/>
                      <a:gd name="T37" fmla="*/ 3137 h 3142"/>
                      <a:gd name="T38" fmla="*/ 431 w 1440"/>
                      <a:gd name="T39" fmla="*/ 3111 h 3142"/>
                      <a:gd name="T40" fmla="*/ 590 w 1440"/>
                      <a:gd name="T41" fmla="*/ 3054 h 3142"/>
                      <a:gd name="T42" fmla="*/ 742 w 1440"/>
                      <a:gd name="T43" fmla="*/ 2970 h 3142"/>
                      <a:gd name="T44" fmla="*/ 887 w 1440"/>
                      <a:gd name="T45" fmla="*/ 2864 h 3142"/>
                      <a:gd name="T46" fmla="*/ 1019 w 1440"/>
                      <a:gd name="T47" fmla="*/ 2737 h 3142"/>
                      <a:gd name="T48" fmla="*/ 1138 w 1440"/>
                      <a:gd name="T49" fmla="*/ 2590 h 3142"/>
                      <a:gd name="T50" fmla="*/ 1240 w 1440"/>
                      <a:gd name="T51" fmla="*/ 2428 h 3142"/>
                      <a:gd name="T52" fmla="*/ 1324 w 1440"/>
                      <a:gd name="T53" fmla="*/ 2251 h 3142"/>
                      <a:gd name="T54" fmla="*/ 1371 w 1440"/>
                      <a:gd name="T55" fmla="*/ 2121 h 3142"/>
                      <a:gd name="T56" fmla="*/ 1432 w 1440"/>
                      <a:gd name="T57" fmla="*/ 1844 h 3142"/>
                      <a:gd name="T58" fmla="*/ 1440 w 1440"/>
                      <a:gd name="T59" fmla="*/ 1546 h 3142"/>
                      <a:gd name="T60" fmla="*/ 1433 w 1440"/>
                      <a:gd name="T61" fmla="*/ 1249 h 3142"/>
                      <a:gd name="T62" fmla="*/ 1372 w 1440"/>
                      <a:gd name="T63" fmla="*/ 975 h 3142"/>
                      <a:gd name="T64" fmla="*/ 1316 w 1440"/>
                      <a:gd name="T65" fmla="*/ 825 h 3142"/>
                      <a:gd name="T66" fmla="*/ 1182 w 1440"/>
                      <a:gd name="T67" fmla="*/ 573 h 3142"/>
                      <a:gd name="T68" fmla="*/ 1009 w 1440"/>
                      <a:gd name="T69" fmla="*/ 351 h 3142"/>
                      <a:gd name="T70" fmla="*/ 809 w 1440"/>
                      <a:gd name="T71" fmla="*/ 170 h 3142"/>
                      <a:gd name="T72" fmla="*/ 646 w 1440"/>
                      <a:gd name="T73" fmla="*/ 71 h 3142"/>
                      <a:gd name="T74" fmla="*/ 518 w 1440"/>
                      <a:gd name="T75" fmla="*/ 11 h 3142"/>
                      <a:gd name="T76" fmla="*/ 452 w 1440"/>
                      <a:gd name="T77" fmla="*/ 6 h 3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440" h="3142">
                        <a:moveTo>
                          <a:pt x="445" y="16"/>
                        </a:moveTo>
                        <a:lnTo>
                          <a:pt x="442" y="26"/>
                        </a:lnTo>
                        <a:lnTo>
                          <a:pt x="456" y="76"/>
                        </a:lnTo>
                        <a:lnTo>
                          <a:pt x="470" y="108"/>
                        </a:lnTo>
                        <a:lnTo>
                          <a:pt x="509" y="196"/>
                        </a:lnTo>
                        <a:lnTo>
                          <a:pt x="565" y="349"/>
                        </a:lnTo>
                        <a:lnTo>
                          <a:pt x="598" y="492"/>
                        </a:lnTo>
                        <a:lnTo>
                          <a:pt x="613" y="640"/>
                        </a:lnTo>
                        <a:lnTo>
                          <a:pt x="614" y="724"/>
                        </a:lnTo>
                        <a:lnTo>
                          <a:pt x="613" y="781"/>
                        </a:lnTo>
                        <a:lnTo>
                          <a:pt x="606" y="891"/>
                        </a:lnTo>
                        <a:lnTo>
                          <a:pt x="589" y="998"/>
                        </a:lnTo>
                        <a:lnTo>
                          <a:pt x="562" y="1103"/>
                        </a:lnTo>
                        <a:lnTo>
                          <a:pt x="525" y="1213"/>
                        </a:lnTo>
                        <a:lnTo>
                          <a:pt x="476" y="1329"/>
                        </a:lnTo>
                        <a:lnTo>
                          <a:pt x="414" y="1452"/>
                        </a:lnTo>
                        <a:lnTo>
                          <a:pt x="339" y="1588"/>
                        </a:lnTo>
                        <a:lnTo>
                          <a:pt x="295" y="1662"/>
                        </a:lnTo>
                        <a:lnTo>
                          <a:pt x="241" y="1756"/>
                        </a:lnTo>
                        <a:lnTo>
                          <a:pt x="150" y="1938"/>
                        </a:lnTo>
                        <a:lnTo>
                          <a:pt x="79" y="2116"/>
                        </a:lnTo>
                        <a:lnTo>
                          <a:pt x="31" y="2289"/>
                        </a:lnTo>
                        <a:lnTo>
                          <a:pt x="10" y="2415"/>
                        </a:lnTo>
                        <a:lnTo>
                          <a:pt x="3" y="2496"/>
                        </a:lnTo>
                        <a:lnTo>
                          <a:pt x="0" y="2577"/>
                        </a:lnTo>
                        <a:lnTo>
                          <a:pt x="4" y="2654"/>
                        </a:lnTo>
                        <a:lnTo>
                          <a:pt x="12" y="2730"/>
                        </a:lnTo>
                        <a:lnTo>
                          <a:pt x="27" y="2805"/>
                        </a:lnTo>
                        <a:lnTo>
                          <a:pt x="46" y="2877"/>
                        </a:lnTo>
                        <a:lnTo>
                          <a:pt x="72" y="2946"/>
                        </a:lnTo>
                        <a:lnTo>
                          <a:pt x="87" y="2980"/>
                        </a:lnTo>
                        <a:lnTo>
                          <a:pt x="112" y="3032"/>
                        </a:lnTo>
                        <a:lnTo>
                          <a:pt x="146" y="3087"/>
                        </a:lnTo>
                        <a:lnTo>
                          <a:pt x="168" y="3112"/>
                        </a:lnTo>
                        <a:lnTo>
                          <a:pt x="192" y="3128"/>
                        </a:lnTo>
                        <a:lnTo>
                          <a:pt x="218" y="3138"/>
                        </a:lnTo>
                        <a:lnTo>
                          <a:pt x="266" y="3142"/>
                        </a:lnTo>
                        <a:lnTo>
                          <a:pt x="308" y="3137"/>
                        </a:lnTo>
                        <a:lnTo>
                          <a:pt x="348" y="3131"/>
                        </a:lnTo>
                        <a:lnTo>
                          <a:pt x="431" y="3111"/>
                        </a:lnTo>
                        <a:lnTo>
                          <a:pt x="511" y="3086"/>
                        </a:lnTo>
                        <a:lnTo>
                          <a:pt x="590" y="3054"/>
                        </a:lnTo>
                        <a:lnTo>
                          <a:pt x="667" y="3015"/>
                        </a:lnTo>
                        <a:lnTo>
                          <a:pt x="742" y="2970"/>
                        </a:lnTo>
                        <a:lnTo>
                          <a:pt x="815" y="2920"/>
                        </a:lnTo>
                        <a:lnTo>
                          <a:pt x="887" y="2864"/>
                        </a:lnTo>
                        <a:lnTo>
                          <a:pt x="954" y="2803"/>
                        </a:lnTo>
                        <a:lnTo>
                          <a:pt x="1019" y="2737"/>
                        </a:lnTo>
                        <a:lnTo>
                          <a:pt x="1080" y="2666"/>
                        </a:lnTo>
                        <a:lnTo>
                          <a:pt x="1138" y="2590"/>
                        </a:lnTo>
                        <a:lnTo>
                          <a:pt x="1191" y="2511"/>
                        </a:lnTo>
                        <a:lnTo>
                          <a:pt x="1240" y="2428"/>
                        </a:lnTo>
                        <a:lnTo>
                          <a:pt x="1285" y="2341"/>
                        </a:lnTo>
                        <a:lnTo>
                          <a:pt x="1324" y="2251"/>
                        </a:lnTo>
                        <a:lnTo>
                          <a:pt x="1341" y="2204"/>
                        </a:lnTo>
                        <a:lnTo>
                          <a:pt x="1371" y="2121"/>
                        </a:lnTo>
                        <a:lnTo>
                          <a:pt x="1411" y="1983"/>
                        </a:lnTo>
                        <a:lnTo>
                          <a:pt x="1432" y="1844"/>
                        </a:lnTo>
                        <a:lnTo>
                          <a:pt x="1440" y="1667"/>
                        </a:lnTo>
                        <a:lnTo>
                          <a:pt x="1440" y="1546"/>
                        </a:lnTo>
                        <a:lnTo>
                          <a:pt x="1440" y="1426"/>
                        </a:lnTo>
                        <a:lnTo>
                          <a:pt x="1433" y="1249"/>
                        </a:lnTo>
                        <a:lnTo>
                          <a:pt x="1412" y="1112"/>
                        </a:lnTo>
                        <a:lnTo>
                          <a:pt x="1372" y="975"/>
                        </a:lnTo>
                        <a:lnTo>
                          <a:pt x="1341" y="891"/>
                        </a:lnTo>
                        <a:lnTo>
                          <a:pt x="1316" y="825"/>
                        </a:lnTo>
                        <a:lnTo>
                          <a:pt x="1255" y="697"/>
                        </a:lnTo>
                        <a:lnTo>
                          <a:pt x="1182" y="573"/>
                        </a:lnTo>
                        <a:lnTo>
                          <a:pt x="1100" y="458"/>
                        </a:lnTo>
                        <a:lnTo>
                          <a:pt x="1009" y="351"/>
                        </a:lnTo>
                        <a:lnTo>
                          <a:pt x="911" y="254"/>
                        </a:lnTo>
                        <a:lnTo>
                          <a:pt x="809" y="170"/>
                        </a:lnTo>
                        <a:lnTo>
                          <a:pt x="701" y="100"/>
                        </a:lnTo>
                        <a:lnTo>
                          <a:pt x="646" y="71"/>
                        </a:lnTo>
                        <a:lnTo>
                          <a:pt x="592" y="44"/>
                        </a:lnTo>
                        <a:lnTo>
                          <a:pt x="518" y="11"/>
                        </a:lnTo>
                        <a:lnTo>
                          <a:pt x="474" y="0"/>
                        </a:lnTo>
                        <a:lnTo>
                          <a:pt x="452" y="6"/>
                        </a:lnTo>
                        <a:lnTo>
                          <a:pt x="445" y="16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384F33F3-2FCC-41AA-A174-8179D570953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546744" y="2552427"/>
                  <a:ext cx="163141" cy="287305"/>
                  <a:chOff x="2793801" y="5431166"/>
                  <a:chExt cx="1109663" cy="1954213"/>
                </a:xfrm>
                <a:solidFill>
                  <a:schemeClr val="accent2"/>
                </a:solidFill>
              </p:grpSpPr>
              <p:sp>
                <p:nvSpPr>
                  <p:cNvPr id="106" name="Freeform 11">
                    <a:extLst>
                      <a:ext uri="{FF2B5EF4-FFF2-40B4-BE49-F238E27FC236}">
                        <a16:creationId xmlns:a16="http://schemas.microsoft.com/office/drawing/2014/main" id="{AE93C1E1-A2CC-4740-95E3-83A3D0D8EA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30351" y="5431166"/>
                    <a:ext cx="490538" cy="1954213"/>
                  </a:xfrm>
                  <a:custGeom>
                    <a:avLst/>
                    <a:gdLst>
                      <a:gd name="T0" fmla="*/ 572 w 926"/>
                      <a:gd name="T1" fmla="*/ 66 h 3694"/>
                      <a:gd name="T2" fmla="*/ 624 w 926"/>
                      <a:gd name="T3" fmla="*/ 222 h 3694"/>
                      <a:gd name="T4" fmla="*/ 655 w 926"/>
                      <a:gd name="T5" fmla="*/ 392 h 3694"/>
                      <a:gd name="T6" fmla="*/ 661 w 926"/>
                      <a:gd name="T7" fmla="*/ 565 h 3694"/>
                      <a:gd name="T8" fmla="*/ 638 w 926"/>
                      <a:gd name="T9" fmla="*/ 846 h 3694"/>
                      <a:gd name="T10" fmla="*/ 517 w 926"/>
                      <a:gd name="T11" fmla="*/ 1213 h 3694"/>
                      <a:gd name="T12" fmla="*/ 436 w 926"/>
                      <a:gd name="T13" fmla="*/ 1378 h 3694"/>
                      <a:gd name="T14" fmla="*/ 392 w 926"/>
                      <a:gd name="T15" fmla="*/ 1499 h 3694"/>
                      <a:gd name="T16" fmla="*/ 379 w 926"/>
                      <a:gd name="T17" fmla="*/ 1537 h 3694"/>
                      <a:gd name="T18" fmla="*/ 362 w 926"/>
                      <a:gd name="T19" fmla="*/ 1548 h 3694"/>
                      <a:gd name="T20" fmla="*/ 275 w 926"/>
                      <a:gd name="T21" fmla="*/ 1704 h 3694"/>
                      <a:gd name="T22" fmla="*/ 95 w 926"/>
                      <a:gd name="T23" fmla="*/ 2133 h 3694"/>
                      <a:gd name="T24" fmla="*/ 46 w 926"/>
                      <a:gd name="T25" fmla="*/ 2287 h 3694"/>
                      <a:gd name="T26" fmla="*/ 7 w 926"/>
                      <a:gd name="T27" fmla="*/ 2510 h 3694"/>
                      <a:gd name="T28" fmla="*/ 1 w 926"/>
                      <a:gd name="T29" fmla="*/ 2738 h 3694"/>
                      <a:gd name="T30" fmla="*/ 4 w 926"/>
                      <a:gd name="T31" fmla="*/ 2964 h 3694"/>
                      <a:gd name="T32" fmla="*/ 42 w 926"/>
                      <a:gd name="T33" fmla="*/ 3146 h 3694"/>
                      <a:gd name="T34" fmla="*/ 88 w 926"/>
                      <a:gd name="T35" fmla="*/ 3262 h 3694"/>
                      <a:gd name="T36" fmla="*/ 213 w 926"/>
                      <a:gd name="T37" fmla="*/ 3497 h 3694"/>
                      <a:gd name="T38" fmla="*/ 315 w 926"/>
                      <a:gd name="T39" fmla="*/ 3631 h 3694"/>
                      <a:gd name="T40" fmla="*/ 377 w 926"/>
                      <a:gd name="T41" fmla="*/ 3689 h 3694"/>
                      <a:gd name="T42" fmla="*/ 399 w 926"/>
                      <a:gd name="T43" fmla="*/ 3690 h 3694"/>
                      <a:gd name="T44" fmla="*/ 392 w 926"/>
                      <a:gd name="T45" fmla="*/ 3637 h 3694"/>
                      <a:gd name="T46" fmla="*/ 360 w 926"/>
                      <a:gd name="T47" fmla="*/ 3542 h 3694"/>
                      <a:gd name="T48" fmla="*/ 304 w 926"/>
                      <a:gd name="T49" fmla="*/ 3290 h 3694"/>
                      <a:gd name="T50" fmla="*/ 274 w 926"/>
                      <a:gd name="T51" fmla="*/ 3019 h 3694"/>
                      <a:gd name="T52" fmla="*/ 275 w 926"/>
                      <a:gd name="T53" fmla="*/ 2775 h 3694"/>
                      <a:gd name="T54" fmla="*/ 298 w 926"/>
                      <a:gd name="T55" fmla="*/ 2644 h 3694"/>
                      <a:gd name="T56" fmla="*/ 373 w 926"/>
                      <a:gd name="T57" fmla="*/ 2401 h 3694"/>
                      <a:gd name="T58" fmla="*/ 446 w 926"/>
                      <a:gd name="T59" fmla="*/ 2181 h 3694"/>
                      <a:gd name="T60" fmla="*/ 498 w 926"/>
                      <a:gd name="T61" fmla="*/ 2070 h 3694"/>
                      <a:gd name="T62" fmla="*/ 523 w 926"/>
                      <a:gd name="T63" fmla="*/ 1993 h 3694"/>
                      <a:gd name="T64" fmla="*/ 730 w 926"/>
                      <a:gd name="T65" fmla="*/ 1554 h 3694"/>
                      <a:gd name="T66" fmla="*/ 766 w 926"/>
                      <a:gd name="T67" fmla="*/ 1471 h 3694"/>
                      <a:gd name="T68" fmla="*/ 763 w 926"/>
                      <a:gd name="T69" fmla="*/ 1458 h 3694"/>
                      <a:gd name="T70" fmla="*/ 812 w 926"/>
                      <a:gd name="T71" fmla="*/ 1338 h 3694"/>
                      <a:gd name="T72" fmla="*/ 874 w 926"/>
                      <a:gd name="T73" fmla="*/ 1162 h 3694"/>
                      <a:gd name="T74" fmla="*/ 896 w 926"/>
                      <a:gd name="T75" fmla="*/ 1018 h 3694"/>
                      <a:gd name="T76" fmla="*/ 923 w 926"/>
                      <a:gd name="T77" fmla="*/ 860 h 3694"/>
                      <a:gd name="T78" fmla="*/ 917 w 926"/>
                      <a:gd name="T79" fmla="*/ 648 h 3694"/>
                      <a:gd name="T80" fmla="*/ 866 w 926"/>
                      <a:gd name="T81" fmla="*/ 425 h 3694"/>
                      <a:gd name="T82" fmla="*/ 772 w 926"/>
                      <a:gd name="T83" fmla="*/ 218 h 3694"/>
                      <a:gd name="T84" fmla="*/ 680 w 926"/>
                      <a:gd name="T85" fmla="*/ 89 h 3694"/>
                      <a:gd name="T86" fmla="*/ 611 w 926"/>
                      <a:gd name="T87" fmla="*/ 19 h 3694"/>
                      <a:gd name="T88" fmla="*/ 562 w 926"/>
                      <a:gd name="T89" fmla="*/ 4 h 36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926" h="3694">
                        <a:moveTo>
                          <a:pt x="560" y="17"/>
                        </a:moveTo>
                        <a:lnTo>
                          <a:pt x="572" y="66"/>
                        </a:lnTo>
                        <a:lnTo>
                          <a:pt x="611" y="182"/>
                        </a:lnTo>
                        <a:lnTo>
                          <a:pt x="624" y="222"/>
                        </a:lnTo>
                        <a:lnTo>
                          <a:pt x="644" y="303"/>
                        </a:lnTo>
                        <a:lnTo>
                          <a:pt x="655" y="392"/>
                        </a:lnTo>
                        <a:lnTo>
                          <a:pt x="661" y="500"/>
                        </a:lnTo>
                        <a:lnTo>
                          <a:pt x="661" y="565"/>
                        </a:lnTo>
                        <a:lnTo>
                          <a:pt x="660" y="663"/>
                        </a:lnTo>
                        <a:lnTo>
                          <a:pt x="638" y="846"/>
                        </a:lnTo>
                        <a:lnTo>
                          <a:pt x="592" y="1024"/>
                        </a:lnTo>
                        <a:lnTo>
                          <a:pt x="517" y="1213"/>
                        </a:lnTo>
                        <a:lnTo>
                          <a:pt x="467" y="1316"/>
                        </a:lnTo>
                        <a:lnTo>
                          <a:pt x="436" y="1378"/>
                        </a:lnTo>
                        <a:lnTo>
                          <a:pt x="396" y="1476"/>
                        </a:lnTo>
                        <a:lnTo>
                          <a:pt x="392" y="1499"/>
                        </a:lnTo>
                        <a:lnTo>
                          <a:pt x="392" y="1514"/>
                        </a:lnTo>
                        <a:lnTo>
                          <a:pt x="379" y="1537"/>
                        </a:lnTo>
                        <a:lnTo>
                          <a:pt x="370" y="1543"/>
                        </a:lnTo>
                        <a:lnTo>
                          <a:pt x="362" y="1548"/>
                        </a:lnTo>
                        <a:lnTo>
                          <a:pt x="334" y="1590"/>
                        </a:lnTo>
                        <a:lnTo>
                          <a:pt x="275" y="1704"/>
                        </a:lnTo>
                        <a:lnTo>
                          <a:pt x="180" y="1916"/>
                        </a:lnTo>
                        <a:lnTo>
                          <a:pt x="95" y="2133"/>
                        </a:lnTo>
                        <a:lnTo>
                          <a:pt x="66" y="2221"/>
                        </a:lnTo>
                        <a:lnTo>
                          <a:pt x="46" y="2287"/>
                        </a:lnTo>
                        <a:lnTo>
                          <a:pt x="20" y="2400"/>
                        </a:lnTo>
                        <a:lnTo>
                          <a:pt x="7" y="2510"/>
                        </a:lnTo>
                        <a:lnTo>
                          <a:pt x="1" y="2647"/>
                        </a:lnTo>
                        <a:lnTo>
                          <a:pt x="1" y="2738"/>
                        </a:lnTo>
                        <a:lnTo>
                          <a:pt x="0" y="2830"/>
                        </a:lnTo>
                        <a:lnTo>
                          <a:pt x="4" y="2964"/>
                        </a:lnTo>
                        <a:lnTo>
                          <a:pt x="17" y="3059"/>
                        </a:lnTo>
                        <a:lnTo>
                          <a:pt x="42" y="3146"/>
                        </a:lnTo>
                        <a:lnTo>
                          <a:pt x="61" y="3196"/>
                        </a:lnTo>
                        <a:lnTo>
                          <a:pt x="88" y="3262"/>
                        </a:lnTo>
                        <a:lnTo>
                          <a:pt x="148" y="3386"/>
                        </a:lnTo>
                        <a:lnTo>
                          <a:pt x="213" y="3497"/>
                        </a:lnTo>
                        <a:lnTo>
                          <a:pt x="281" y="3592"/>
                        </a:lnTo>
                        <a:lnTo>
                          <a:pt x="315" y="3631"/>
                        </a:lnTo>
                        <a:lnTo>
                          <a:pt x="346" y="3663"/>
                        </a:lnTo>
                        <a:lnTo>
                          <a:pt x="377" y="3689"/>
                        </a:lnTo>
                        <a:lnTo>
                          <a:pt x="390" y="3694"/>
                        </a:lnTo>
                        <a:lnTo>
                          <a:pt x="399" y="3690"/>
                        </a:lnTo>
                        <a:lnTo>
                          <a:pt x="400" y="3676"/>
                        </a:lnTo>
                        <a:lnTo>
                          <a:pt x="392" y="3637"/>
                        </a:lnTo>
                        <a:lnTo>
                          <a:pt x="377" y="3595"/>
                        </a:lnTo>
                        <a:lnTo>
                          <a:pt x="360" y="3542"/>
                        </a:lnTo>
                        <a:lnTo>
                          <a:pt x="328" y="3422"/>
                        </a:lnTo>
                        <a:lnTo>
                          <a:pt x="304" y="3290"/>
                        </a:lnTo>
                        <a:lnTo>
                          <a:pt x="285" y="3154"/>
                        </a:lnTo>
                        <a:lnTo>
                          <a:pt x="274" y="3019"/>
                        </a:lnTo>
                        <a:lnTo>
                          <a:pt x="271" y="2891"/>
                        </a:lnTo>
                        <a:lnTo>
                          <a:pt x="275" y="2775"/>
                        </a:lnTo>
                        <a:lnTo>
                          <a:pt x="288" y="2680"/>
                        </a:lnTo>
                        <a:lnTo>
                          <a:pt x="298" y="2644"/>
                        </a:lnTo>
                        <a:lnTo>
                          <a:pt x="327" y="2555"/>
                        </a:lnTo>
                        <a:lnTo>
                          <a:pt x="373" y="2401"/>
                        </a:lnTo>
                        <a:lnTo>
                          <a:pt x="396" y="2325"/>
                        </a:lnTo>
                        <a:lnTo>
                          <a:pt x="446" y="2181"/>
                        </a:lnTo>
                        <a:lnTo>
                          <a:pt x="467" y="2137"/>
                        </a:lnTo>
                        <a:lnTo>
                          <a:pt x="498" y="2070"/>
                        </a:lnTo>
                        <a:lnTo>
                          <a:pt x="506" y="2041"/>
                        </a:lnTo>
                        <a:lnTo>
                          <a:pt x="523" y="1993"/>
                        </a:lnTo>
                        <a:lnTo>
                          <a:pt x="662" y="1691"/>
                        </a:lnTo>
                        <a:lnTo>
                          <a:pt x="730" y="1554"/>
                        </a:lnTo>
                        <a:lnTo>
                          <a:pt x="747" y="1520"/>
                        </a:lnTo>
                        <a:lnTo>
                          <a:pt x="766" y="1471"/>
                        </a:lnTo>
                        <a:lnTo>
                          <a:pt x="765" y="1465"/>
                        </a:lnTo>
                        <a:lnTo>
                          <a:pt x="763" y="1458"/>
                        </a:lnTo>
                        <a:lnTo>
                          <a:pt x="791" y="1388"/>
                        </a:lnTo>
                        <a:lnTo>
                          <a:pt x="812" y="1338"/>
                        </a:lnTo>
                        <a:lnTo>
                          <a:pt x="835" y="1283"/>
                        </a:lnTo>
                        <a:lnTo>
                          <a:pt x="874" y="1162"/>
                        </a:lnTo>
                        <a:lnTo>
                          <a:pt x="881" y="1118"/>
                        </a:lnTo>
                        <a:lnTo>
                          <a:pt x="896" y="1018"/>
                        </a:lnTo>
                        <a:lnTo>
                          <a:pt x="916" y="909"/>
                        </a:lnTo>
                        <a:lnTo>
                          <a:pt x="923" y="860"/>
                        </a:lnTo>
                        <a:lnTo>
                          <a:pt x="926" y="756"/>
                        </a:lnTo>
                        <a:lnTo>
                          <a:pt x="917" y="648"/>
                        </a:lnTo>
                        <a:lnTo>
                          <a:pt x="897" y="536"/>
                        </a:lnTo>
                        <a:lnTo>
                          <a:pt x="866" y="425"/>
                        </a:lnTo>
                        <a:lnTo>
                          <a:pt x="824" y="318"/>
                        </a:lnTo>
                        <a:lnTo>
                          <a:pt x="772" y="218"/>
                        </a:lnTo>
                        <a:lnTo>
                          <a:pt x="713" y="128"/>
                        </a:lnTo>
                        <a:lnTo>
                          <a:pt x="680" y="89"/>
                        </a:lnTo>
                        <a:lnTo>
                          <a:pt x="654" y="61"/>
                        </a:lnTo>
                        <a:lnTo>
                          <a:pt x="611" y="19"/>
                        </a:lnTo>
                        <a:lnTo>
                          <a:pt x="579" y="0"/>
                        </a:lnTo>
                        <a:lnTo>
                          <a:pt x="562" y="4"/>
                        </a:lnTo>
                        <a:lnTo>
                          <a:pt x="560" y="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107" name="Freeform 13">
                    <a:extLst>
                      <a:ext uri="{FF2B5EF4-FFF2-40B4-BE49-F238E27FC236}">
                        <a16:creationId xmlns:a16="http://schemas.microsoft.com/office/drawing/2014/main" id="{75FDFE07-D3E1-4B07-AF35-587FD49B3C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93801" y="5685166"/>
                    <a:ext cx="363538" cy="1458913"/>
                  </a:xfrm>
                  <a:custGeom>
                    <a:avLst/>
                    <a:gdLst>
                      <a:gd name="T0" fmla="*/ 439 w 688"/>
                      <a:gd name="T1" fmla="*/ 75 h 2755"/>
                      <a:gd name="T2" fmla="*/ 481 w 688"/>
                      <a:gd name="T3" fmla="*/ 202 h 2755"/>
                      <a:gd name="T4" fmla="*/ 504 w 688"/>
                      <a:gd name="T5" fmla="*/ 402 h 2755"/>
                      <a:gd name="T6" fmla="*/ 471 w 688"/>
                      <a:gd name="T7" fmla="*/ 635 h 2755"/>
                      <a:gd name="T8" fmla="*/ 380 w 688"/>
                      <a:gd name="T9" fmla="*/ 907 h 2755"/>
                      <a:gd name="T10" fmla="*/ 272 w 688"/>
                      <a:gd name="T11" fmla="*/ 1141 h 2755"/>
                      <a:gd name="T12" fmla="*/ 147 w 688"/>
                      <a:gd name="T13" fmla="*/ 1401 h 2755"/>
                      <a:gd name="T14" fmla="*/ 46 w 688"/>
                      <a:gd name="T15" fmla="*/ 1687 h 2755"/>
                      <a:gd name="T16" fmla="*/ 13 w 688"/>
                      <a:gd name="T17" fmla="*/ 1821 h 2755"/>
                      <a:gd name="T18" fmla="*/ 0 w 688"/>
                      <a:gd name="T19" fmla="*/ 2120 h 2755"/>
                      <a:gd name="T20" fmla="*/ 16 w 688"/>
                      <a:gd name="T21" fmla="*/ 2238 h 2755"/>
                      <a:gd name="T22" fmla="*/ 32 w 688"/>
                      <a:gd name="T23" fmla="*/ 2253 h 2755"/>
                      <a:gd name="T24" fmla="*/ 42 w 688"/>
                      <a:gd name="T25" fmla="*/ 2287 h 2755"/>
                      <a:gd name="T26" fmla="*/ 49 w 688"/>
                      <a:gd name="T27" fmla="*/ 2368 h 2755"/>
                      <a:gd name="T28" fmla="*/ 86 w 688"/>
                      <a:gd name="T29" fmla="*/ 2469 h 2755"/>
                      <a:gd name="T30" fmla="*/ 105 w 688"/>
                      <a:gd name="T31" fmla="*/ 2474 h 2755"/>
                      <a:gd name="T32" fmla="*/ 118 w 688"/>
                      <a:gd name="T33" fmla="*/ 2510 h 2755"/>
                      <a:gd name="T34" fmla="*/ 171 w 688"/>
                      <a:gd name="T35" fmla="*/ 2611 h 2755"/>
                      <a:gd name="T36" fmla="*/ 279 w 688"/>
                      <a:gd name="T37" fmla="*/ 2741 h 2755"/>
                      <a:gd name="T38" fmla="*/ 302 w 688"/>
                      <a:gd name="T39" fmla="*/ 2754 h 2755"/>
                      <a:gd name="T40" fmla="*/ 290 w 688"/>
                      <a:gd name="T41" fmla="*/ 2688 h 2755"/>
                      <a:gd name="T42" fmla="*/ 254 w 688"/>
                      <a:gd name="T43" fmla="*/ 2588 h 2755"/>
                      <a:gd name="T44" fmla="*/ 206 w 688"/>
                      <a:gd name="T45" fmla="*/ 2322 h 2755"/>
                      <a:gd name="T46" fmla="*/ 220 w 688"/>
                      <a:gd name="T47" fmla="*/ 2028 h 2755"/>
                      <a:gd name="T48" fmla="*/ 297 w 688"/>
                      <a:gd name="T49" fmla="*/ 1717 h 2755"/>
                      <a:gd name="T50" fmla="*/ 395 w 688"/>
                      <a:gd name="T51" fmla="*/ 1476 h 2755"/>
                      <a:gd name="T52" fmla="*/ 595 w 688"/>
                      <a:gd name="T53" fmla="*/ 1026 h 2755"/>
                      <a:gd name="T54" fmla="*/ 634 w 688"/>
                      <a:gd name="T55" fmla="*/ 896 h 2755"/>
                      <a:gd name="T56" fmla="*/ 673 w 688"/>
                      <a:gd name="T57" fmla="*/ 745 h 2755"/>
                      <a:gd name="T58" fmla="*/ 688 w 688"/>
                      <a:gd name="T59" fmla="*/ 556 h 2755"/>
                      <a:gd name="T60" fmla="*/ 677 w 688"/>
                      <a:gd name="T61" fmla="*/ 437 h 2755"/>
                      <a:gd name="T62" fmla="*/ 593 w 688"/>
                      <a:gd name="T63" fmla="*/ 182 h 2755"/>
                      <a:gd name="T64" fmla="*/ 537 w 688"/>
                      <a:gd name="T65" fmla="*/ 98 h 2755"/>
                      <a:gd name="T66" fmla="*/ 518 w 688"/>
                      <a:gd name="T67" fmla="*/ 94 h 2755"/>
                      <a:gd name="T68" fmla="*/ 490 w 688"/>
                      <a:gd name="T69" fmla="*/ 48 h 2755"/>
                      <a:gd name="T70" fmla="*/ 464 w 688"/>
                      <a:gd name="T71" fmla="*/ 6 h 2755"/>
                      <a:gd name="T72" fmla="*/ 432 w 688"/>
                      <a:gd name="T73" fmla="*/ 13 h 27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688" h="2755">
                        <a:moveTo>
                          <a:pt x="431" y="29"/>
                        </a:moveTo>
                        <a:lnTo>
                          <a:pt x="439" y="75"/>
                        </a:lnTo>
                        <a:lnTo>
                          <a:pt x="467" y="156"/>
                        </a:lnTo>
                        <a:lnTo>
                          <a:pt x="481" y="202"/>
                        </a:lnTo>
                        <a:lnTo>
                          <a:pt x="500" y="298"/>
                        </a:lnTo>
                        <a:lnTo>
                          <a:pt x="504" y="402"/>
                        </a:lnTo>
                        <a:lnTo>
                          <a:pt x="495" y="514"/>
                        </a:lnTo>
                        <a:lnTo>
                          <a:pt x="471" y="635"/>
                        </a:lnTo>
                        <a:lnTo>
                          <a:pt x="432" y="766"/>
                        </a:lnTo>
                        <a:lnTo>
                          <a:pt x="380" y="907"/>
                        </a:lnTo>
                        <a:lnTo>
                          <a:pt x="313" y="1059"/>
                        </a:lnTo>
                        <a:lnTo>
                          <a:pt x="272" y="1141"/>
                        </a:lnTo>
                        <a:lnTo>
                          <a:pt x="222" y="1239"/>
                        </a:lnTo>
                        <a:lnTo>
                          <a:pt x="147" y="1401"/>
                        </a:lnTo>
                        <a:lnTo>
                          <a:pt x="91" y="1543"/>
                        </a:lnTo>
                        <a:lnTo>
                          <a:pt x="46" y="1687"/>
                        </a:lnTo>
                        <a:lnTo>
                          <a:pt x="25" y="1767"/>
                        </a:lnTo>
                        <a:lnTo>
                          <a:pt x="13" y="1821"/>
                        </a:lnTo>
                        <a:lnTo>
                          <a:pt x="0" y="1969"/>
                        </a:lnTo>
                        <a:lnTo>
                          <a:pt x="0" y="2120"/>
                        </a:lnTo>
                        <a:lnTo>
                          <a:pt x="7" y="2205"/>
                        </a:lnTo>
                        <a:lnTo>
                          <a:pt x="16" y="2238"/>
                        </a:lnTo>
                        <a:lnTo>
                          <a:pt x="22" y="2244"/>
                        </a:lnTo>
                        <a:lnTo>
                          <a:pt x="32" y="2253"/>
                        </a:lnTo>
                        <a:lnTo>
                          <a:pt x="43" y="2276"/>
                        </a:lnTo>
                        <a:lnTo>
                          <a:pt x="42" y="2287"/>
                        </a:lnTo>
                        <a:lnTo>
                          <a:pt x="40" y="2309"/>
                        </a:lnTo>
                        <a:lnTo>
                          <a:pt x="49" y="2368"/>
                        </a:lnTo>
                        <a:lnTo>
                          <a:pt x="66" y="2428"/>
                        </a:lnTo>
                        <a:lnTo>
                          <a:pt x="86" y="2469"/>
                        </a:lnTo>
                        <a:lnTo>
                          <a:pt x="97" y="2473"/>
                        </a:lnTo>
                        <a:lnTo>
                          <a:pt x="105" y="2474"/>
                        </a:lnTo>
                        <a:lnTo>
                          <a:pt x="117" y="2496"/>
                        </a:lnTo>
                        <a:lnTo>
                          <a:pt x="118" y="2510"/>
                        </a:lnTo>
                        <a:lnTo>
                          <a:pt x="124" y="2532"/>
                        </a:lnTo>
                        <a:lnTo>
                          <a:pt x="171" y="2611"/>
                        </a:lnTo>
                        <a:lnTo>
                          <a:pt x="236" y="2696"/>
                        </a:lnTo>
                        <a:lnTo>
                          <a:pt x="279" y="2741"/>
                        </a:lnTo>
                        <a:lnTo>
                          <a:pt x="298" y="2755"/>
                        </a:lnTo>
                        <a:lnTo>
                          <a:pt x="302" y="2754"/>
                        </a:lnTo>
                        <a:lnTo>
                          <a:pt x="304" y="2744"/>
                        </a:lnTo>
                        <a:lnTo>
                          <a:pt x="290" y="2688"/>
                        </a:lnTo>
                        <a:lnTo>
                          <a:pt x="277" y="2650"/>
                        </a:lnTo>
                        <a:lnTo>
                          <a:pt x="254" y="2588"/>
                        </a:lnTo>
                        <a:lnTo>
                          <a:pt x="222" y="2459"/>
                        </a:lnTo>
                        <a:lnTo>
                          <a:pt x="206" y="2322"/>
                        </a:lnTo>
                        <a:lnTo>
                          <a:pt x="206" y="2178"/>
                        </a:lnTo>
                        <a:lnTo>
                          <a:pt x="220" y="2028"/>
                        </a:lnTo>
                        <a:lnTo>
                          <a:pt x="251" y="1874"/>
                        </a:lnTo>
                        <a:lnTo>
                          <a:pt x="297" y="1717"/>
                        </a:lnTo>
                        <a:lnTo>
                          <a:pt x="357" y="1557"/>
                        </a:lnTo>
                        <a:lnTo>
                          <a:pt x="395" y="1476"/>
                        </a:lnTo>
                        <a:lnTo>
                          <a:pt x="510" y="1227"/>
                        </a:lnTo>
                        <a:lnTo>
                          <a:pt x="595" y="1026"/>
                        </a:lnTo>
                        <a:lnTo>
                          <a:pt x="624" y="936"/>
                        </a:lnTo>
                        <a:lnTo>
                          <a:pt x="634" y="896"/>
                        </a:lnTo>
                        <a:lnTo>
                          <a:pt x="648" y="838"/>
                        </a:lnTo>
                        <a:lnTo>
                          <a:pt x="673" y="745"/>
                        </a:lnTo>
                        <a:lnTo>
                          <a:pt x="683" y="693"/>
                        </a:lnTo>
                        <a:lnTo>
                          <a:pt x="688" y="556"/>
                        </a:lnTo>
                        <a:lnTo>
                          <a:pt x="684" y="494"/>
                        </a:lnTo>
                        <a:lnTo>
                          <a:pt x="677" y="437"/>
                        </a:lnTo>
                        <a:lnTo>
                          <a:pt x="641" y="304"/>
                        </a:lnTo>
                        <a:lnTo>
                          <a:pt x="593" y="182"/>
                        </a:lnTo>
                        <a:lnTo>
                          <a:pt x="557" y="120"/>
                        </a:lnTo>
                        <a:lnTo>
                          <a:pt x="537" y="98"/>
                        </a:lnTo>
                        <a:lnTo>
                          <a:pt x="529" y="97"/>
                        </a:lnTo>
                        <a:lnTo>
                          <a:pt x="518" y="94"/>
                        </a:lnTo>
                        <a:lnTo>
                          <a:pt x="497" y="68"/>
                        </a:lnTo>
                        <a:lnTo>
                          <a:pt x="490" y="48"/>
                        </a:lnTo>
                        <a:lnTo>
                          <a:pt x="482" y="29"/>
                        </a:lnTo>
                        <a:lnTo>
                          <a:pt x="464" y="6"/>
                        </a:lnTo>
                        <a:lnTo>
                          <a:pt x="445" y="0"/>
                        </a:lnTo>
                        <a:lnTo>
                          <a:pt x="432" y="13"/>
                        </a:lnTo>
                        <a:lnTo>
                          <a:pt x="431" y="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  <p:sp>
                <p:nvSpPr>
                  <p:cNvPr id="108" name="Freeform 14">
                    <a:extLst>
                      <a:ext uri="{FF2B5EF4-FFF2-40B4-BE49-F238E27FC236}">
                        <a16:creationId xmlns:a16="http://schemas.microsoft.com/office/drawing/2014/main" id="{57E7A341-B6EB-48FD-BDDC-48A1F83A5D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6276" y="5839154"/>
                    <a:ext cx="357188" cy="1422400"/>
                  </a:xfrm>
                  <a:custGeom>
                    <a:avLst/>
                    <a:gdLst>
                      <a:gd name="T0" fmla="*/ 435 w 674"/>
                      <a:gd name="T1" fmla="*/ 24 h 2687"/>
                      <a:gd name="T2" fmla="*/ 463 w 674"/>
                      <a:gd name="T3" fmla="*/ 125 h 2687"/>
                      <a:gd name="T4" fmla="*/ 486 w 674"/>
                      <a:gd name="T5" fmla="*/ 216 h 2687"/>
                      <a:gd name="T6" fmla="*/ 497 w 674"/>
                      <a:gd name="T7" fmla="*/ 492 h 2687"/>
                      <a:gd name="T8" fmla="*/ 461 w 674"/>
                      <a:gd name="T9" fmla="*/ 707 h 2687"/>
                      <a:gd name="T10" fmla="*/ 343 w 674"/>
                      <a:gd name="T11" fmla="*/ 980 h 2687"/>
                      <a:gd name="T12" fmla="*/ 235 w 674"/>
                      <a:gd name="T13" fmla="*/ 1205 h 2687"/>
                      <a:gd name="T14" fmla="*/ 159 w 674"/>
                      <a:gd name="T15" fmla="*/ 1402 h 2687"/>
                      <a:gd name="T16" fmla="*/ 146 w 674"/>
                      <a:gd name="T17" fmla="*/ 1437 h 2687"/>
                      <a:gd name="T18" fmla="*/ 133 w 674"/>
                      <a:gd name="T19" fmla="*/ 1440 h 2687"/>
                      <a:gd name="T20" fmla="*/ 93 w 674"/>
                      <a:gd name="T21" fmla="*/ 1519 h 2687"/>
                      <a:gd name="T22" fmla="*/ 23 w 674"/>
                      <a:gd name="T23" fmla="*/ 1786 h 2687"/>
                      <a:gd name="T24" fmla="*/ 2 w 674"/>
                      <a:gd name="T25" fmla="*/ 1950 h 2687"/>
                      <a:gd name="T26" fmla="*/ 8 w 674"/>
                      <a:gd name="T27" fmla="*/ 2163 h 2687"/>
                      <a:gd name="T28" fmla="*/ 42 w 674"/>
                      <a:gd name="T29" fmla="*/ 2324 h 2687"/>
                      <a:gd name="T30" fmla="*/ 124 w 674"/>
                      <a:gd name="T31" fmla="*/ 2519 h 2687"/>
                      <a:gd name="T32" fmla="*/ 215 w 674"/>
                      <a:gd name="T33" fmla="*/ 2658 h 2687"/>
                      <a:gd name="T34" fmla="*/ 247 w 674"/>
                      <a:gd name="T35" fmla="*/ 2687 h 2687"/>
                      <a:gd name="T36" fmla="*/ 274 w 674"/>
                      <a:gd name="T37" fmla="*/ 2681 h 2687"/>
                      <a:gd name="T38" fmla="*/ 239 w 674"/>
                      <a:gd name="T39" fmla="*/ 2501 h 2687"/>
                      <a:gd name="T40" fmla="*/ 211 w 674"/>
                      <a:gd name="T41" fmla="*/ 2308 h 2687"/>
                      <a:gd name="T42" fmla="*/ 219 w 674"/>
                      <a:gd name="T43" fmla="*/ 2040 h 2687"/>
                      <a:gd name="T44" fmla="*/ 286 w 674"/>
                      <a:gd name="T45" fmla="*/ 1752 h 2687"/>
                      <a:gd name="T46" fmla="*/ 414 w 674"/>
                      <a:gd name="T47" fmla="*/ 1431 h 2687"/>
                      <a:gd name="T48" fmla="*/ 519 w 674"/>
                      <a:gd name="T49" fmla="*/ 1217 h 2687"/>
                      <a:gd name="T50" fmla="*/ 643 w 674"/>
                      <a:gd name="T51" fmla="*/ 880 h 2687"/>
                      <a:gd name="T52" fmla="*/ 673 w 674"/>
                      <a:gd name="T53" fmla="*/ 662 h 2687"/>
                      <a:gd name="T54" fmla="*/ 674 w 674"/>
                      <a:gd name="T55" fmla="*/ 476 h 2687"/>
                      <a:gd name="T56" fmla="*/ 638 w 674"/>
                      <a:gd name="T57" fmla="*/ 262 h 2687"/>
                      <a:gd name="T58" fmla="*/ 530 w 674"/>
                      <a:gd name="T59" fmla="*/ 75 h 2687"/>
                      <a:gd name="T60" fmla="*/ 487 w 674"/>
                      <a:gd name="T61" fmla="*/ 14 h 2687"/>
                      <a:gd name="T62" fmla="*/ 448 w 674"/>
                      <a:gd name="T63" fmla="*/ 4 h 26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74" h="2687">
                        <a:moveTo>
                          <a:pt x="440" y="13"/>
                        </a:moveTo>
                        <a:lnTo>
                          <a:pt x="435" y="24"/>
                        </a:lnTo>
                        <a:lnTo>
                          <a:pt x="448" y="86"/>
                        </a:lnTo>
                        <a:lnTo>
                          <a:pt x="463" y="125"/>
                        </a:lnTo>
                        <a:lnTo>
                          <a:pt x="473" y="152"/>
                        </a:lnTo>
                        <a:lnTo>
                          <a:pt x="486" y="216"/>
                        </a:lnTo>
                        <a:lnTo>
                          <a:pt x="499" y="328"/>
                        </a:lnTo>
                        <a:lnTo>
                          <a:pt x="497" y="492"/>
                        </a:lnTo>
                        <a:lnTo>
                          <a:pt x="478" y="645"/>
                        </a:lnTo>
                        <a:lnTo>
                          <a:pt x="461" y="707"/>
                        </a:lnTo>
                        <a:lnTo>
                          <a:pt x="437" y="769"/>
                        </a:lnTo>
                        <a:lnTo>
                          <a:pt x="343" y="980"/>
                        </a:lnTo>
                        <a:lnTo>
                          <a:pt x="288" y="1096"/>
                        </a:lnTo>
                        <a:lnTo>
                          <a:pt x="235" y="1205"/>
                        </a:lnTo>
                        <a:lnTo>
                          <a:pt x="166" y="1372"/>
                        </a:lnTo>
                        <a:lnTo>
                          <a:pt x="159" y="1402"/>
                        </a:lnTo>
                        <a:lnTo>
                          <a:pt x="157" y="1417"/>
                        </a:lnTo>
                        <a:lnTo>
                          <a:pt x="146" y="1437"/>
                        </a:lnTo>
                        <a:lnTo>
                          <a:pt x="139" y="1438"/>
                        </a:lnTo>
                        <a:lnTo>
                          <a:pt x="133" y="1440"/>
                        </a:lnTo>
                        <a:lnTo>
                          <a:pt x="118" y="1460"/>
                        </a:lnTo>
                        <a:lnTo>
                          <a:pt x="93" y="1519"/>
                        </a:lnTo>
                        <a:lnTo>
                          <a:pt x="55" y="1640"/>
                        </a:lnTo>
                        <a:lnTo>
                          <a:pt x="23" y="1786"/>
                        </a:lnTo>
                        <a:lnTo>
                          <a:pt x="12" y="1859"/>
                        </a:lnTo>
                        <a:lnTo>
                          <a:pt x="2" y="1950"/>
                        </a:lnTo>
                        <a:lnTo>
                          <a:pt x="0" y="2079"/>
                        </a:lnTo>
                        <a:lnTo>
                          <a:pt x="8" y="2163"/>
                        </a:lnTo>
                        <a:lnTo>
                          <a:pt x="22" y="2245"/>
                        </a:lnTo>
                        <a:lnTo>
                          <a:pt x="42" y="2324"/>
                        </a:lnTo>
                        <a:lnTo>
                          <a:pt x="85" y="2441"/>
                        </a:lnTo>
                        <a:lnTo>
                          <a:pt x="124" y="2519"/>
                        </a:lnTo>
                        <a:lnTo>
                          <a:pt x="163" y="2585"/>
                        </a:lnTo>
                        <a:lnTo>
                          <a:pt x="215" y="2658"/>
                        </a:lnTo>
                        <a:lnTo>
                          <a:pt x="239" y="2684"/>
                        </a:lnTo>
                        <a:lnTo>
                          <a:pt x="247" y="2687"/>
                        </a:lnTo>
                        <a:lnTo>
                          <a:pt x="261" y="2687"/>
                        </a:lnTo>
                        <a:lnTo>
                          <a:pt x="274" y="2681"/>
                        </a:lnTo>
                        <a:lnTo>
                          <a:pt x="268" y="2624"/>
                        </a:lnTo>
                        <a:lnTo>
                          <a:pt x="239" y="2501"/>
                        </a:lnTo>
                        <a:lnTo>
                          <a:pt x="226" y="2438"/>
                        </a:lnTo>
                        <a:lnTo>
                          <a:pt x="211" y="2308"/>
                        </a:lnTo>
                        <a:lnTo>
                          <a:pt x="208" y="2176"/>
                        </a:lnTo>
                        <a:lnTo>
                          <a:pt x="219" y="2040"/>
                        </a:lnTo>
                        <a:lnTo>
                          <a:pt x="245" y="1899"/>
                        </a:lnTo>
                        <a:lnTo>
                          <a:pt x="286" y="1752"/>
                        </a:lnTo>
                        <a:lnTo>
                          <a:pt x="342" y="1597"/>
                        </a:lnTo>
                        <a:lnTo>
                          <a:pt x="414" y="1431"/>
                        </a:lnTo>
                        <a:lnTo>
                          <a:pt x="455" y="1345"/>
                        </a:lnTo>
                        <a:lnTo>
                          <a:pt x="519" y="1217"/>
                        </a:lnTo>
                        <a:lnTo>
                          <a:pt x="605" y="1012"/>
                        </a:lnTo>
                        <a:lnTo>
                          <a:pt x="643" y="880"/>
                        </a:lnTo>
                        <a:lnTo>
                          <a:pt x="660" y="795"/>
                        </a:lnTo>
                        <a:lnTo>
                          <a:pt x="673" y="662"/>
                        </a:lnTo>
                        <a:lnTo>
                          <a:pt x="674" y="563"/>
                        </a:lnTo>
                        <a:lnTo>
                          <a:pt x="674" y="476"/>
                        </a:lnTo>
                        <a:lnTo>
                          <a:pt x="666" y="357"/>
                        </a:lnTo>
                        <a:lnTo>
                          <a:pt x="638" y="262"/>
                        </a:lnTo>
                        <a:lnTo>
                          <a:pt x="578" y="152"/>
                        </a:lnTo>
                        <a:lnTo>
                          <a:pt x="530" y="75"/>
                        </a:lnTo>
                        <a:lnTo>
                          <a:pt x="513" y="49"/>
                        </a:lnTo>
                        <a:lnTo>
                          <a:pt x="487" y="14"/>
                        </a:lnTo>
                        <a:lnTo>
                          <a:pt x="467" y="0"/>
                        </a:lnTo>
                        <a:lnTo>
                          <a:pt x="448" y="4"/>
                        </a:lnTo>
                        <a:lnTo>
                          <a:pt x="440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SG" dirty="0"/>
                  </a:p>
                </p:txBody>
              </p:sp>
            </p:grpSp>
          </p:grpSp>
        </p:grpSp>
      </p:grpSp>
      <p:sp>
        <p:nvSpPr>
          <p:cNvPr id="116" name="Shape 173">
            <a:extLst>
              <a:ext uri="{FF2B5EF4-FFF2-40B4-BE49-F238E27FC236}">
                <a16:creationId xmlns:a16="http://schemas.microsoft.com/office/drawing/2014/main" id="{D5407BB8-0164-4651-A234-80E1C42767AF}"/>
              </a:ext>
            </a:extLst>
          </p:cNvPr>
          <p:cNvSpPr txBox="1">
            <a:spLocks/>
          </p:cNvSpPr>
          <p:nvPr/>
        </p:nvSpPr>
        <p:spPr>
          <a:xfrm>
            <a:off x="592260" y="1843456"/>
            <a:ext cx="2121816" cy="540000"/>
          </a:xfrm>
          <a:prstGeom prst="rect">
            <a:avLst/>
          </a:prstGeom>
          <a:noFill/>
          <a:ln>
            <a:noFill/>
          </a:ln>
        </p:spPr>
        <p:txBody>
          <a:bodyPr lIns="39600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ysClr val="windowText" lastClr="00000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17" name="Shape 173">
            <a:extLst>
              <a:ext uri="{FF2B5EF4-FFF2-40B4-BE49-F238E27FC236}">
                <a16:creationId xmlns:a16="http://schemas.microsoft.com/office/drawing/2014/main" id="{8451683A-78FF-467E-8F7D-B81BAAE92437}"/>
              </a:ext>
            </a:extLst>
          </p:cNvPr>
          <p:cNvSpPr txBox="1">
            <a:spLocks/>
          </p:cNvSpPr>
          <p:nvPr/>
        </p:nvSpPr>
        <p:spPr>
          <a:xfrm>
            <a:off x="592260" y="1891166"/>
            <a:ext cx="439631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B0F0"/>
                </a:solidFill>
                <a:latin typeface="Helvetica LT Std" panose="020B0504020202020204" pitchFamily="34" charset="0"/>
              </a:rPr>
              <a:t>1</a:t>
            </a:r>
          </a:p>
        </p:txBody>
      </p:sp>
      <p:sp>
        <p:nvSpPr>
          <p:cNvPr id="121" name="Shape 173">
            <a:extLst>
              <a:ext uri="{FF2B5EF4-FFF2-40B4-BE49-F238E27FC236}">
                <a16:creationId xmlns:a16="http://schemas.microsoft.com/office/drawing/2014/main" id="{10251ACC-AB51-477A-89BF-4A9A9E0DA82F}"/>
              </a:ext>
            </a:extLst>
          </p:cNvPr>
          <p:cNvSpPr txBox="1">
            <a:spLocks/>
          </p:cNvSpPr>
          <p:nvPr/>
        </p:nvSpPr>
        <p:spPr>
          <a:xfrm>
            <a:off x="2804829" y="1843456"/>
            <a:ext cx="2121816" cy="540000"/>
          </a:xfrm>
          <a:prstGeom prst="rect">
            <a:avLst/>
          </a:prstGeom>
          <a:noFill/>
          <a:ln>
            <a:noFill/>
          </a:ln>
        </p:spPr>
        <p:txBody>
          <a:bodyPr lIns="39600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ysClr val="windowText" lastClr="00000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2" name="Shape 173">
            <a:extLst>
              <a:ext uri="{FF2B5EF4-FFF2-40B4-BE49-F238E27FC236}">
                <a16:creationId xmlns:a16="http://schemas.microsoft.com/office/drawing/2014/main" id="{D18C4D97-6BDE-425A-B567-F39D2459FC5E}"/>
              </a:ext>
            </a:extLst>
          </p:cNvPr>
          <p:cNvSpPr txBox="1">
            <a:spLocks/>
          </p:cNvSpPr>
          <p:nvPr/>
        </p:nvSpPr>
        <p:spPr>
          <a:xfrm>
            <a:off x="2804829" y="1891166"/>
            <a:ext cx="439631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B0F0"/>
                </a:solidFill>
                <a:latin typeface="Helvetica LT Std" panose="020B0504020202020204" pitchFamily="34" charset="0"/>
              </a:rPr>
              <a:t>2</a:t>
            </a:r>
          </a:p>
        </p:txBody>
      </p:sp>
      <p:sp>
        <p:nvSpPr>
          <p:cNvPr id="124" name="Shape 173">
            <a:extLst>
              <a:ext uri="{FF2B5EF4-FFF2-40B4-BE49-F238E27FC236}">
                <a16:creationId xmlns:a16="http://schemas.microsoft.com/office/drawing/2014/main" id="{FB4C2F01-6F0C-4672-831C-82D9679FD5F3}"/>
              </a:ext>
            </a:extLst>
          </p:cNvPr>
          <p:cNvSpPr txBox="1">
            <a:spLocks/>
          </p:cNvSpPr>
          <p:nvPr/>
        </p:nvSpPr>
        <p:spPr>
          <a:xfrm>
            <a:off x="7234338" y="1843456"/>
            <a:ext cx="2121816" cy="540000"/>
          </a:xfrm>
          <a:prstGeom prst="rect">
            <a:avLst/>
          </a:prstGeom>
          <a:noFill/>
          <a:ln>
            <a:noFill/>
          </a:ln>
        </p:spPr>
        <p:txBody>
          <a:bodyPr lIns="39600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ysClr val="windowText" lastClr="00000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5" name="Shape 173">
            <a:extLst>
              <a:ext uri="{FF2B5EF4-FFF2-40B4-BE49-F238E27FC236}">
                <a16:creationId xmlns:a16="http://schemas.microsoft.com/office/drawing/2014/main" id="{4B58C3A8-BA87-435A-8FEA-62576ACA2908}"/>
              </a:ext>
            </a:extLst>
          </p:cNvPr>
          <p:cNvSpPr txBox="1">
            <a:spLocks/>
          </p:cNvSpPr>
          <p:nvPr/>
        </p:nvSpPr>
        <p:spPr>
          <a:xfrm>
            <a:off x="7234338" y="1891166"/>
            <a:ext cx="439631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B0F0"/>
                </a:solidFill>
                <a:latin typeface="Helvetica LT Std" panose="020B0504020202020204" pitchFamily="34" charset="0"/>
              </a:rPr>
              <a:t>4</a:t>
            </a:r>
          </a:p>
        </p:txBody>
      </p:sp>
      <p:sp>
        <p:nvSpPr>
          <p:cNvPr id="127" name="Shape 173">
            <a:extLst>
              <a:ext uri="{FF2B5EF4-FFF2-40B4-BE49-F238E27FC236}">
                <a16:creationId xmlns:a16="http://schemas.microsoft.com/office/drawing/2014/main" id="{D056FF92-59AF-4338-84F3-BFFFAA2ECB25}"/>
              </a:ext>
            </a:extLst>
          </p:cNvPr>
          <p:cNvSpPr txBox="1">
            <a:spLocks/>
          </p:cNvSpPr>
          <p:nvPr/>
        </p:nvSpPr>
        <p:spPr>
          <a:xfrm>
            <a:off x="5019583" y="1843456"/>
            <a:ext cx="2121816" cy="540000"/>
          </a:xfrm>
          <a:prstGeom prst="rect">
            <a:avLst/>
          </a:prstGeom>
          <a:noFill/>
          <a:ln>
            <a:noFill/>
          </a:ln>
        </p:spPr>
        <p:txBody>
          <a:bodyPr lIns="39600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ysClr val="windowText" lastClr="000000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128" name="Shape 173">
            <a:extLst>
              <a:ext uri="{FF2B5EF4-FFF2-40B4-BE49-F238E27FC236}">
                <a16:creationId xmlns:a16="http://schemas.microsoft.com/office/drawing/2014/main" id="{D36A4E34-5C2C-4FAA-A3E0-0131B2FE8F99}"/>
              </a:ext>
            </a:extLst>
          </p:cNvPr>
          <p:cNvSpPr txBox="1">
            <a:spLocks/>
          </p:cNvSpPr>
          <p:nvPr/>
        </p:nvSpPr>
        <p:spPr>
          <a:xfrm>
            <a:off x="5019583" y="1891166"/>
            <a:ext cx="439631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B0F0"/>
                </a:solidFill>
                <a:latin typeface="Helvetica LT Std" panose="020B0504020202020204" pitchFamily="34" charset="0"/>
              </a:rPr>
              <a:t>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BC6A6-6155-4BB0-92B0-868BC54087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9A4C4B-0A91-4678-BE10-B08EDD34C0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Highlighted case study – process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0AF423-339B-4BE1-A5F2-42529B553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291511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5">
            <a:extLst>
              <a:ext uri="{FF2B5EF4-FFF2-40B4-BE49-F238E27FC236}">
                <a16:creationId xmlns:a16="http://schemas.microsoft.com/office/drawing/2014/main" id="{2D3F6F3A-0738-42E1-97D6-FB4F7E7F43E6}"/>
              </a:ext>
            </a:extLst>
          </p:cNvPr>
          <p:cNvSpPr>
            <a:spLocks noChangeAspect="1"/>
          </p:cNvSpPr>
          <p:nvPr/>
        </p:nvSpPr>
        <p:spPr bwMode="auto">
          <a:xfrm>
            <a:off x="4402216" y="1006128"/>
            <a:ext cx="4936515" cy="5265610"/>
          </a:xfrm>
          <a:custGeom>
            <a:avLst/>
            <a:gdLst>
              <a:gd name="T0" fmla="*/ 8117 w 9422"/>
              <a:gd name="T1" fmla="*/ 136 h 10044"/>
              <a:gd name="T2" fmla="*/ 7630 w 9422"/>
              <a:gd name="T3" fmla="*/ 387 h 10044"/>
              <a:gd name="T4" fmla="*/ 7080 w 9422"/>
              <a:gd name="T5" fmla="*/ 847 h 10044"/>
              <a:gd name="T6" fmla="*/ 6699 w 9422"/>
              <a:gd name="T7" fmla="*/ 1315 h 10044"/>
              <a:gd name="T8" fmla="*/ 6224 w 9422"/>
              <a:gd name="T9" fmla="*/ 2108 h 10044"/>
              <a:gd name="T10" fmla="*/ 5415 w 9422"/>
              <a:gd name="T11" fmla="*/ 3858 h 10044"/>
              <a:gd name="T12" fmla="*/ 4638 w 9422"/>
              <a:gd name="T13" fmla="*/ 5579 h 10044"/>
              <a:gd name="T14" fmla="*/ 4330 w 9422"/>
              <a:gd name="T15" fmla="*/ 6260 h 10044"/>
              <a:gd name="T16" fmla="*/ 3890 w 9422"/>
              <a:gd name="T17" fmla="*/ 7235 h 10044"/>
              <a:gd name="T18" fmla="*/ 3816 w 9422"/>
              <a:gd name="T19" fmla="*/ 7320 h 10044"/>
              <a:gd name="T20" fmla="*/ 3653 w 9422"/>
              <a:gd name="T21" fmla="*/ 7033 h 10044"/>
              <a:gd name="T22" fmla="*/ 3257 w 9422"/>
              <a:gd name="T23" fmla="*/ 6343 h 10044"/>
              <a:gd name="T24" fmla="*/ 3189 w 9422"/>
              <a:gd name="T25" fmla="*/ 6233 h 10044"/>
              <a:gd name="T26" fmla="*/ 2719 w 9422"/>
              <a:gd name="T27" fmla="*/ 5568 h 10044"/>
              <a:gd name="T28" fmla="*/ 1994 w 9422"/>
              <a:gd name="T29" fmla="*/ 4758 h 10044"/>
              <a:gd name="T30" fmla="*/ 1234 w 9422"/>
              <a:gd name="T31" fmla="*/ 4081 h 10044"/>
              <a:gd name="T32" fmla="*/ 656 w 9422"/>
              <a:gd name="T33" fmla="*/ 3682 h 10044"/>
              <a:gd name="T34" fmla="*/ 332 w 9422"/>
              <a:gd name="T35" fmla="*/ 3509 h 10044"/>
              <a:gd name="T36" fmla="*/ 165 w 9422"/>
              <a:gd name="T37" fmla="*/ 3485 h 10044"/>
              <a:gd name="T38" fmla="*/ 48 w 9422"/>
              <a:gd name="T39" fmla="*/ 3537 h 10044"/>
              <a:gd name="T40" fmla="*/ 0 w 9422"/>
              <a:gd name="T41" fmla="*/ 3660 h 10044"/>
              <a:gd name="T42" fmla="*/ 13 w 9422"/>
              <a:gd name="T43" fmla="*/ 3809 h 10044"/>
              <a:gd name="T44" fmla="*/ 132 w 9422"/>
              <a:gd name="T45" fmla="*/ 4011 h 10044"/>
              <a:gd name="T46" fmla="*/ 438 w 9422"/>
              <a:gd name="T47" fmla="*/ 4370 h 10044"/>
              <a:gd name="T48" fmla="*/ 1044 w 9422"/>
              <a:gd name="T49" fmla="*/ 5189 h 10044"/>
              <a:gd name="T50" fmla="*/ 1545 w 9422"/>
              <a:gd name="T51" fmla="*/ 6014 h 10044"/>
              <a:gd name="T52" fmla="*/ 2067 w 9422"/>
              <a:gd name="T53" fmla="*/ 7074 h 10044"/>
              <a:gd name="T54" fmla="*/ 2403 w 9422"/>
              <a:gd name="T55" fmla="*/ 8020 h 10044"/>
              <a:gd name="T56" fmla="*/ 2787 w 9422"/>
              <a:gd name="T57" fmla="*/ 9162 h 10044"/>
              <a:gd name="T58" fmla="*/ 2922 w 9422"/>
              <a:gd name="T59" fmla="*/ 9431 h 10044"/>
              <a:gd name="T60" fmla="*/ 3074 w 9422"/>
              <a:gd name="T61" fmla="*/ 9653 h 10044"/>
              <a:gd name="T62" fmla="*/ 3305 w 9422"/>
              <a:gd name="T63" fmla="*/ 9882 h 10044"/>
              <a:gd name="T64" fmla="*/ 3560 w 9422"/>
              <a:gd name="T65" fmla="*/ 10011 h 10044"/>
              <a:gd name="T66" fmla="*/ 3839 w 9422"/>
              <a:gd name="T67" fmla="*/ 10042 h 10044"/>
              <a:gd name="T68" fmla="*/ 4085 w 9422"/>
              <a:gd name="T69" fmla="*/ 9995 h 10044"/>
              <a:gd name="T70" fmla="*/ 4484 w 9422"/>
              <a:gd name="T71" fmla="*/ 9749 h 10044"/>
              <a:gd name="T72" fmla="*/ 4775 w 9422"/>
              <a:gd name="T73" fmla="*/ 9327 h 10044"/>
              <a:gd name="T74" fmla="*/ 5240 w 9422"/>
              <a:gd name="T75" fmla="*/ 8307 h 10044"/>
              <a:gd name="T76" fmla="*/ 5627 w 9422"/>
              <a:gd name="T77" fmla="*/ 7405 h 10044"/>
              <a:gd name="T78" fmla="*/ 5862 w 9422"/>
              <a:gd name="T79" fmla="*/ 6831 h 10044"/>
              <a:gd name="T80" fmla="*/ 6447 w 9422"/>
              <a:gd name="T81" fmla="*/ 5356 h 10044"/>
              <a:gd name="T82" fmla="*/ 6676 w 9422"/>
              <a:gd name="T83" fmla="*/ 4749 h 10044"/>
              <a:gd name="T84" fmla="*/ 7194 w 9422"/>
              <a:gd name="T85" fmla="*/ 3348 h 10044"/>
              <a:gd name="T86" fmla="*/ 7303 w 9422"/>
              <a:gd name="T87" fmla="*/ 3030 h 10044"/>
              <a:gd name="T88" fmla="*/ 7489 w 9422"/>
              <a:gd name="T89" fmla="*/ 2516 h 10044"/>
              <a:gd name="T90" fmla="*/ 7600 w 9422"/>
              <a:gd name="T91" fmla="*/ 2205 h 10044"/>
              <a:gd name="T92" fmla="*/ 7878 w 9422"/>
              <a:gd name="T93" fmla="*/ 1580 h 10044"/>
              <a:gd name="T94" fmla="*/ 8152 w 9422"/>
              <a:gd name="T95" fmla="*/ 1145 h 10044"/>
              <a:gd name="T96" fmla="*/ 8521 w 9422"/>
              <a:gd name="T97" fmla="*/ 781 h 10044"/>
              <a:gd name="T98" fmla="*/ 8971 w 9422"/>
              <a:gd name="T99" fmla="*/ 517 h 10044"/>
              <a:gd name="T100" fmla="*/ 9391 w 9422"/>
              <a:gd name="T101" fmla="*/ 297 h 10044"/>
              <a:gd name="T102" fmla="*/ 9395 w 9422"/>
              <a:gd name="T103" fmla="*/ 137 h 10044"/>
              <a:gd name="T104" fmla="*/ 9255 w 9422"/>
              <a:gd name="T105" fmla="*/ 32 h 10044"/>
              <a:gd name="T106" fmla="*/ 8938 w 9422"/>
              <a:gd name="T107" fmla="*/ 2 h 10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422" h="10044">
                <a:moveTo>
                  <a:pt x="8634" y="5"/>
                </a:moveTo>
                <a:lnTo>
                  <a:pt x="8499" y="30"/>
                </a:lnTo>
                <a:lnTo>
                  <a:pt x="8289" y="80"/>
                </a:lnTo>
                <a:lnTo>
                  <a:pt x="8117" y="136"/>
                </a:lnTo>
                <a:lnTo>
                  <a:pt x="7948" y="210"/>
                </a:lnTo>
                <a:lnTo>
                  <a:pt x="7851" y="260"/>
                </a:lnTo>
                <a:lnTo>
                  <a:pt x="7776" y="299"/>
                </a:lnTo>
                <a:lnTo>
                  <a:pt x="7630" y="387"/>
                </a:lnTo>
                <a:lnTo>
                  <a:pt x="7488" y="487"/>
                </a:lnTo>
                <a:lnTo>
                  <a:pt x="7348" y="597"/>
                </a:lnTo>
                <a:lnTo>
                  <a:pt x="7213" y="716"/>
                </a:lnTo>
                <a:lnTo>
                  <a:pt x="7080" y="847"/>
                </a:lnTo>
                <a:lnTo>
                  <a:pt x="6953" y="987"/>
                </a:lnTo>
                <a:lnTo>
                  <a:pt x="6829" y="1138"/>
                </a:lnTo>
                <a:lnTo>
                  <a:pt x="6769" y="1217"/>
                </a:lnTo>
                <a:lnTo>
                  <a:pt x="6699" y="1315"/>
                </a:lnTo>
                <a:lnTo>
                  <a:pt x="6484" y="1640"/>
                </a:lnTo>
                <a:lnTo>
                  <a:pt x="6412" y="1757"/>
                </a:lnTo>
                <a:lnTo>
                  <a:pt x="6361" y="1845"/>
                </a:lnTo>
                <a:lnTo>
                  <a:pt x="6224" y="2108"/>
                </a:lnTo>
                <a:lnTo>
                  <a:pt x="6055" y="2452"/>
                </a:lnTo>
                <a:lnTo>
                  <a:pt x="5869" y="2851"/>
                </a:lnTo>
                <a:lnTo>
                  <a:pt x="5773" y="3063"/>
                </a:lnTo>
                <a:lnTo>
                  <a:pt x="5415" y="3858"/>
                </a:lnTo>
                <a:lnTo>
                  <a:pt x="5138" y="4471"/>
                </a:lnTo>
                <a:lnTo>
                  <a:pt x="4864" y="5074"/>
                </a:lnTo>
                <a:lnTo>
                  <a:pt x="4734" y="5364"/>
                </a:lnTo>
                <a:lnTo>
                  <a:pt x="4638" y="5579"/>
                </a:lnTo>
                <a:lnTo>
                  <a:pt x="4582" y="5702"/>
                </a:lnTo>
                <a:lnTo>
                  <a:pt x="4528" y="5824"/>
                </a:lnTo>
                <a:lnTo>
                  <a:pt x="4430" y="6039"/>
                </a:lnTo>
                <a:lnTo>
                  <a:pt x="4330" y="6260"/>
                </a:lnTo>
                <a:lnTo>
                  <a:pt x="4267" y="6401"/>
                </a:lnTo>
                <a:lnTo>
                  <a:pt x="4144" y="6669"/>
                </a:lnTo>
                <a:lnTo>
                  <a:pt x="3920" y="7169"/>
                </a:lnTo>
                <a:lnTo>
                  <a:pt x="3890" y="7235"/>
                </a:lnTo>
                <a:lnTo>
                  <a:pt x="3859" y="7296"/>
                </a:lnTo>
                <a:lnTo>
                  <a:pt x="3843" y="7319"/>
                </a:lnTo>
                <a:lnTo>
                  <a:pt x="3829" y="7326"/>
                </a:lnTo>
                <a:lnTo>
                  <a:pt x="3816" y="7320"/>
                </a:lnTo>
                <a:lnTo>
                  <a:pt x="3793" y="7287"/>
                </a:lnTo>
                <a:lnTo>
                  <a:pt x="3771" y="7248"/>
                </a:lnTo>
                <a:lnTo>
                  <a:pt x="3718" y="7147"/>
                </a:lnTo>
                <a:lnTo>
                  <a:pt x="3653" y="7033"/>
                </a:lnTo>
                <a:lnTo>
                  <a:pt x="3564" y="6880"/>
                </a:lnTo>
                <a:lnTo>
                  <a:pt x="3428" y="6638"/>
                </a:lnTo>
                <a:lnTo>
                  <a:pt x="3363" y="6524"/>
                </a:lnTo>
                <a:lnTo>
                  <a:pt x="3257" y="6343"/>
                </a:lnTo>
                <a:lnTo>
                  <a:pt x="3232" y="6305"/>
                </a:lnTo>
                <a:lnTo>
                  <a:pt x="3201" y="6263"/>
                </a:lnTo>
                <a:lnTo>
                  <a:pt x="3192" y="6243"/>
                </a:lnTo>
                <a:lnTo>
                  <a:pt x="3189" y="6233"/>
                </a:lnTo>
                <a:lnTo>
                  <a:pt x="3157" y="6181"/>
                </a:lnTo>
                <a:lnTo>
                  <a:pt x="3066" y="6046"/>
                </a:lnTo>
                <a:lnTo>
                  <a:pt x="2894" y="5804"/>
                </a:lnTo>
                <a:lnTo>
                  <a:pt x="2719" y="5568"/>
                </a:lnTo>
                <a:lnTo>
                  <a:pt x="2651" y="5481"/>
                </a:lnTo>
                <a:lnTo>
                  <a:pt x="2548" y="5357"/>
                </a:lnTo>
                <a:lnTo>
                  <a:pt x="2285" y="5063"/>
                </a:lnTo>
                <a:lnTo>
                  <a:pt x="1994" y="4758"/>
                </a:lnTo>
                <a:lnTo>
                  <a:pt x="1724" y="4492"/>
                </a:lnTo>
                <a:lnTo>
                  <a:pt x="1616" y="4395"/>
                </a:lnTo>
                <a:lnTo>
                  <a:pt x="1461" y="4262"/>
                </a:lnTo>
                <a:lnTo>
                  <a:pt x="1234" y="4081"/>
                </a:lnTo>
                <a:lnTo>
                  <a:pt x="1086" y="3968"/>
                </a:lnTo>
                <a:lnTo>
                  <a:pt x="939" y="3865"/>
                </a:lnTo>
                <a:lnTo>
                  <a:pt x="797" y="3770"/>
                </a:lnTo>
                <a:lnTo>
                  <a:pt x="656" y="3682"/>
                </a:lnTo>
                <a:lnTo>
                  <a:pt x="519" y="3603"/>
                </a:lnTo>
                <a:lnTo>
                  <a:pt x="452" y="3568"/>
                </a:lnTo>
                <a:lnTo>
                  <a:pt x="404" y="3543"/>
                </a:lnTo>
                <a:lnTo>
                  <a:pt x="332" y="3509"/>
                </a:lnTo>
                <a:lnTo>
                  <a:pt x="277" y="3492"/>
                </a:lnTo>
                <a:lnTo>
                  <a:pt x="226" y="3485"/>
                </a:lnTo>
                <a:lnTo>
                  <a:pt x="195" y="3485"/>
                </a:lnTo>
                <a:lnTo>
                  <a:pt x="165" y="3485"/>
                </a:lnTo>
                <a:lnTo>
                  <a:pt x="121" y="3489"/>
                </a:lnTo>
                <a:lnTo>
                  <a:pt x="91" y="3499"/>
                </a:lnTo>
                <a:lnTo>
                  <a:pt x="64" y="3520"/>
                </a:lnTo>
                <a:lnTo>
                  <a:pt x="48" y="3537"/>
                </a:lnTo>
                <a:lnTo>
                  <a:pt x="32" y="3554"/>
                </a:lnTo>
                <a:lnTo>
                  <a:pt x="12" y="3582"/>
                </a:lnTo>
                <a:lnTo>
                  <a:pt x="2" y="3614"/>
                </a:lnTo>
                <a:lnTo>
                  <a:pt x="0" y="3660"/>
                </a:lnTo>
                <a:lnTo>
                  <a:pt x="0" y="3692"/>
                </a:lnTo>
                <a:lnTo>
                  <a:pt x="0" y="3719"/>
                </a:lnTo>
                <a:lnTo>
                  <a:pt x="5" y="3766"/>
                </a:lnTo>
                <a:lnTo>
                  <a:pt x="13" y="3809"/>
                </a:lnTo>
                <a:lnTo>
                  <a:pt x="27" y="3846"/>
                </a:lnTo>
                <a:lnTo>
                  <a:pt x="35" y="3864"/>
                </a:lnTo>
                <a:lnTo>
                  <a:pt x="60" y="3907"/>
                </a:lnTo>
                <a:lnTo>
                  <a:pt x="132" y="4011"/>
                </a:lnTo>
                <a:lnTo>
                  <a:pt x="223" y="4129"/>
                </a:lnTo>
                <a:lnTo>
                  <a:pt x="323" y="4247"/>
                </a:lnTo>
                <a:lnTo>
                  <a:pt x="372" y="4299"/>
                </a:lnTo>
                <a:lnTo>
                  <a:pt x="438" y="4370"/>
                </a:lnTo>
                <a:lnTo>
                  <a:pt x="618" y="4593"/>
                </a:lnTo>
                <a:lnTo>
                  <a:pt x="816" y="4856"/>
                </a:lnTo>
                <a:lnTo>
                  <a:pt x="987" y="5099"/>
                </a:lnTo>
                <a:lnTo>
                  <a:pt x="1044" y="5189"/>
                </a:lnTo>
                <a:lnTo>
                  <a:pt x="1097" y="5275"/>
                </a:lnTo>
                <a:lnTo>
                  <a:pt x="1239" y="5501"/>
                </a:lnTo>
                <a:lnTo>
                  <a:pt x="1348" y="5677"/>
                </a:lnTo>
                <a:lnTo>
                  <a:pt x="1545" y="6014"/>
                </a:lnTo>
                <a:lnTo>
                  <a:pt x="1724" y="6349"/>
                </a:lnTo>
                <a:lnTo>
                  <a:pt x="1895" y="6697"/>
                </a:lnTo>
                <a:lnTo>
                  <a:pt x="1980" y="6882"/>
                </a:lnTo>
                <a:lnTo>
                  <a:pt x="2067" y="7074"/>
                </a:lnTo>
                <a:lnTo>
                  <a:pt x="2194" y="7370"/>
                </a:lnTo>
                <a:lnTo>
                  <a:pt x="2285" y="7616"/>
                </a:lnTo>
                <a:lnTo>
                  <a:pt x="2362" y="7869"/>
                </a:lnTo>
                <a:lnTo>
                  <a:pt x="2403" y="8020"/>
                </a:lnTo>
                <a:lnTo>
                  <a:pt x="2456" y="8215"/>
                </a:lnTo>
                <a:lnTo>
                  <a:pt x="2575" y="8600"/>
                </a:lnTo>
                <a:lnTo>
                  <a:pt x="2699" y="8948"/>
                </a:lnTo>
                <a:lnTo>
                  <a:pt x="2787" y="9162"/>
                </a:lnTo>
                <a:lnTo>
                  <a:pt x="2841" y="9277"/>
                </a:lnTo>
                <a:lnTo>
                  <a:pt x="2866" y="9324"/>
                </a:lnTo>
                <a:lnTo>
                  <a:pt x="2910" y="9402"/>
                </a:lnTo>
                <a:lnTo>
                  <a:pt x="2922" y="9431"/>
                </a:lnTo>
                <a:lnTo>
                  <a:pt x="2938" y="9460"/>
                </a:lnTo>
                <a:lnTo>
                  <a:pt x="2993" y="9542"/>
                </a:lnTo>
                <a:lnTo>
                  <a:pt x="3019" y="9582"/>
                </a:lnTo>
                <a:lnTo>
                  <a:pt x="3074" y="9653"/>
                </a:lnTo>
                <a:lnTo>
                  <a:pt x="3129" y="9720"/>
                </a:lnTo>
                <a:lnTo>
                  <a:pt x="3186" y="9780"/>
                </a:lnTo>
                <a:lnTo>
                  <a:pt x="3245" y="9834"/>
                </a:lnTo>
                <a:lnTo>
                  <a:pt x="3305" y="9882"/>
                </a:lnTo>
                <a:lnTo>
                  <a:pt x="3367" y="9923"/>
                </a:lnTo>
                <a:lnTo>
                  <a:pt x="3430" y="9959"/>
                </a:lnTo>
                <a:lnTo>
                  <a:pt x="3494" y="9988"/>
                </a:lnTo>
                <a:lnTo>
                  <a:pt x="3560" y="10011"/>
                </a:lnTo>
                <a:lnTo>
                  <a:pt x="3628" y="10028"/>
                </a:lnTo>
                <a:lnTo>
                  <a:pt x="3696" y="10039"/>
                </a:lnTo>
                <a:lnTo>
                  <a:pt x="3767" y="10044"/>
                </a:lnTo>
                <a:lnTo>
                  <a:pt x="3839" y="10042"/>
                </a:lnTo>
                <a:lnTo>
                  <a:pt x="3913" y="10035"/>
                </a:lnTo>
                <a:lnTo>
                  <a:pt x="3988" y="10021"/>
                </a:lnTo>
                <a:lnTo>
                  <a:pt x="4026" y="10011"/>
                </a:lnTo>
                <a:lnTo>
                  <a:pt x="4085" y="9995"/>
                </a:lnTo>
                <a:lnTo>
                  <a:pt x="4196" y="9953"/>
                </a:lnTo>
                <a:lnTo>
                  <a:pt x="4298" y="9899"/>
                </a:lnTo>
                <a:lnTo>
                  <a:pt x="4394" y="9831"/>
                </a:lnTo>
                <a:lnTo>
                  <a:pt x="4484" y="9749"/>
                </a:lnTo>
                <a:lnTo>
                  <a:pt x="4570" y="9651"/>
                </a:lnTo>
                <a:lnTo>
                  <a:pt x="4653" y="9536"/>
                </a:lnTo>
                <a:lnTo>
                  <a:pt x="4735" y="9401"/>
                </a:lnTo>
                <a:lnTo>
                  <a:pt x="4775" y="9327"/>
                </a:lnTo>
                <a:lnTo>
                  <a:pt x="4814" y="9254"/>
                </a:lnTo>
                <a:lnTo>
                  <a:pt x="4913" y="9048"/>
                </a:lnTo>
                <a:lnTo>
                  <a:pt x="5099" y="8639"/>
                </a:lnTo>
                <a:lnTo>
                  <a:pt x="5240" y="8307"/>
                </a:lnTo>
                <a:lnTo>
                  <a:pt x="5307" y="8154"/>
                </a:lnTo>
                <a:lnTo>
                  <a:pt x="5348" y="8062"/>
                </a:lnTo>
                <a:lnTo>
                  <a:pt x="5468" y="7785"/>
                </a:lnTo>
                <a:lnTo>
                  <a:pt x="5627" y="7405"/>
                </a:lnTo>
                <a:lnTo>
                  <a:pt x="5687" y="7256"/>
                </a:lnTo>
                <a:lnTo>
                  <a:pt x="5761" y="7076"/>
                </a:lnTo>
                <a:lnTo>
                  <a:pt x="5828" y="6914"/>
                </a:lnTo>
                <a:lnTo>
                  <a:pt x="5862" y="6831"/>
                </a:lnTo>
                <a:lnTo>
                  <a:pt x="6045" y="6378"/>
                </a:lnTo>
                <a:lnTo>
                  <a:pt x="6334" y="5643"/>
                </a:lnTo>
                <a:lnTo>
                  <a:pt x="6412" y="5444"/>
                </a:lnTo>
                <a:lnTo>
                  <a:pt x="6447" y="5356"/>
                </a:lnTo>
                <a:lnTo>
                  <a:pt x="6482" y="5264"/>
                </a:lnTo>
                <a:lnTo>
                  <a:pt x="6562" y="5053"/>
                </a:lnTo>
                <a:lnTo>
                  <a:pt x="6642" y="4841"/>
                </a:lnTo>
                <a:lnTo>
                  <a:pt x="6676" y="4749"/>
                </a:lnTo>
                <a:lnTo>
                  <a:pt x="6759" y="4535"/>
                </a:lnTo>
                <a:lnTo>
                  <a:pt x="6981" y="3930"/>
                </a:lnTo>
                <a:lnTo>
                  <a:pt x="7131" y="3521"/>
                </a:lnTo>
                <a:lnTo>
                  <a:pt x="7194" y="3348"/>
                </a:lnTo>
                <a:lnTo>
                  <a:pt x="7218" y="3280"/>
                </a:lnTo>
                <a:lnTo>
                  <a:pt x="7236" y="3224"/>
                </a:lnTo>
                <a:lnTo>
                  <a:pt x="7259" y="3152"/>
                </a:lnTo>
                <a:lnTo>
                  <a:pt x="7303" y="3030"/>
                </a:lnTo>
                <a:lnTo>
                  <a:pt x="7358" y="2879"/>
                </a:lnTo>
                <a:lnTo>
                  <a:pt x="7416" y="2709"/>
                </a:lnTo>
                <a:lnTo>
                  <a:pt x="7466" y="2567"/>
                </a:lnTo>
                <a:lnTo>
                  <a:pt x="7489" y="2516"/>
                </a:lnTo>
                <a:lnTo>
                  <a:pt x="7500" y="2492"/>
                </a:lnTo>
                <a:lnTo>
                  <a:pt x="7512" y="2450"/>
                </a:lnTo>
                <a:lnTo>
                  <a:pt x="7527" y="2398"/>
                </a:lnTo>
                <a:lnTo>
                  <a:pt x="7600" y="2205"/>
                </a:lnTo>
                <a:lnTo>
                  <a:pt x="7701" y="1961"/>
                </a:lnTo>
                <a:lnTo>
                  <a:pt x="7803" y="1732"/>
                </a:lnTo>
                <a:lnTo>
                  <a:pt x="7844" y="1647"/>
                </a:lnTo>
                <a:lnTo>
                  <a:pt x="7878" y="1580"/>
                </a:lnTo>
                <a:lnTo>
                  <a:pt x="7956" y="1442"/>
                </a:lnTo>
                <a:lnTo>
                  <a:pt x="8038" y="1308"/>
                </a:lnTo>
                <a:lnTo>
                  <a:pt x="8117" y="1192"/>
                </a:lnTo>
                <a:lnTo>
                  <a:pt x="8152" y="1145"/>
                </a:lnTo>
                <a:lnTo>
                  <a:pt x="8191" y="1098"/>
                </a:lnTo>
                <a:lnTo>
                  <a:pt x="8290" y="991"/>
                </a:lnTo>
                <a:lnTo>
                  <a:pt x="8405" y="881"/>
                </a:lnTo>
                <a:lnTo>
                  <a:pt x="8521" y="781"/>
                </a:lnTo>
                <a:lnTo>
                  <a:pt x="8576" y="741"/>
                </a:lnTo>
                <a:lnTo>
                  <a:pt x="8619" y="710"/>
                </a:lnTo>
                <a:lnTo>
                  <a:pt x="8768" y="624"/>
                </a:lnTo>
                <a:lnTo>
                  <a:pt x="8971" y="517"/>
                </a:lnTo>
                <a:lnTo>
                  <a:pt x="9207" y="400"/>
                </a:lnTo>
                <a:lnTo>
                  <a:pt x="9329" y="342"/>
                </a:lnTo>
                <a:lnTo>
                  <a:pt x="9353" y="329"/>
                </a:lnTo>
                <a:lnTo>
                  <a:pt x="9391" y="297"/>
                </a:lnTo>
                <a:lnTo>
                  <a:pt x="9414" y="261"/>
                </a:lnTo>
                <a:lnTo>
                  <a:pt x="9422" y="221"/>
                </a:lnTo>
                <a:lnTo>
                  <a:pt x="9415" y="179"/>
                </a:lnTo>
                <a:lnTo>
                  <a:pt x="9395" y="137"/>
                </a:lnTo>
                <a:lnTo>
                  <a:pt x="9360" y="97"/>
                </a:lnTo>
                <a:lnTo>
                  <a:pt x="9313" y="62"/>
                </a:lnTo>
                <a:lnTo>
                  <a:pt x="9283" y="46"/>
                </a:lnTo>
                <a:lnTo>
                  <a:pt x="9255" y="32"/>
                </a:lnTo>
                <a:lnTo>
                  <a:pt x="9204" y="15"/>
                </a:lnTo>
                <a:lnTo>
                  <a:pt x="9134" y="6"/>
                </a:lnTo>
                <a:lnTo>
                  <a:pt x="9022" y="2"/>
                </a:lnTo>
                <a:lnTo>
                  <a:pt x="8938" y="2"/>
                </a:lnTo>
                <a:lnTo>
                  <a:pt x="8832" y="0"/>
                </a:lnTo>
                <a:lnTo>
                  <a:pt x="8666" y="3"/>
                </a:lnTo>
                <a:lnTo>
                  <a:pt x="8634" y="5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2F739-3405-4366-8C06-0B2F4CD142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635" y="864486"/>
            <a:ext cx="8769096" cy="400751"/>
          </a:xfrm>
        </p:spPr>
        <p:txBody>
          <a:bodyPr/>
          <a:lstStyle/>
          <a:p>
            <a:r>
              <a:rPr lang="en-SG" dirty="0"/>
              <a:t>Highlighted case study – successes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331F4A6-F6DA-4E89-9AF3-42998E749D57}"/>
              </a:ext>
            </a:extLst>
          </p:cNvPr>
          <p:cNvGrpSpPr/>
          <p:nvPr/>
        </p:nvGrpSpPr>
        <p:grpSpPr>
          <a:xfrm>
            <a:off x="1233864" y="2062682"/>
            <a:ext cx="7432044" cy="3705927"/>
            <a:chOff x="1233864" y="2076546"/>
            <a:chExt cx="7432044" cy="3705927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3386665D-5490-4E4A-96DB-B361364B2AAC}"/>
                </a:ext>
              </a:extLst>
            </p:cNvPr>
            <p:cNvGrpSpPr/>
            <p:nvPr/>
          </p:nvGrpSpPr>
          <p:grpSpPr>
            <a:xfrm>
              <a:off x="1233864" y="2076546"/>
              <a:ext cx="3427272" cy="1064422"/>
              <a:chOff x="1233864" y="2437098"/>
              <a:chExt cx="3427272" cy="1064422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E283E50-4610-47F7-845D-AE134527553B}"/>
                  </a:ext>
                </a:extLst>
              </p:cNvPr>
              <p:cNvSpPr/>
              <p:nvPr/>
            </p:nvSpPr>
            <p:spPr>
              <a:xfrm>
                <a:off x="1233864" y="2485948"/>
                <a:ext cx="463434" cy="463723"/>
              </a:xfrm>
              <a:prstGeom prst="ellipse">
                <a:avLst/>
              </a:prstGeom>
              <a:noFill/>
              <a:ln w="28575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A828845-DCBC-492E-A393-F3C5D074BED0}"/>
                  </a:ext>
                </a:extLst>
              </p:cNvPr>
              <p:cNvSpPr/>
              <p:nvPr/>
            </p:nvSpPr>
            <p:spPr>
              <a:xfrm>
                <a:off x="1861272" y="2437098"/>
                <a:ext cx="2799864" cy="29373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763D7E9-E26B-4E05-B2EF-3924EF3E375A}"/>
                  </a:ext>
                </a:extLst>
              </p:cNvPr>
              <p:cNvSpPr/>
              <p:nvPr/>
            </p:nvSpPr>
            <p:spPr>
              <a:xfrm>
                <a:off x="1861272" y="2853520"/>
                <a:ext cx="2540944" cy="648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spcBef>
                    <a:spcPts val="0"/>
                  </a:spcBef>
                  <a:spcAft>
                    <a:spcPts val="700"/>
                  </a:spcAft>
                </a:pPr>
                <a:r>
                  <a:rPr lang="en-US" b="0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70F3016-1E4F-42A6-BFAF-9A26D8B0533E}"/>
                </a:ext>
              </a:extLst>
            </p:cNvPr>
            <p:cNvGrpSpPr/>
            <p:nvPr/>
          </p:nvGrpSpPr>
          <p:grpSpPr>
            <a:xfrm>
              <a:off x="1233864" y="4797152"/>
              <a:ext cx="3427272" cy="985321"/>
              <a:chOff x="1233864" y="4878695"/>
              <a:chExt cx="3427272" cy="985321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4B51D53-ECE2-47EE-859B-12F018B67255}"/>
                  </a:ext>
                </a:extLst>
              </p:cNvPr>
              <p:cNvSpPr/>
              <p:nvPr/>
            </p:nvSpPr>
            <p:spPr>
              <a:xfrm>
                <a:off x="1233864" y="4927545"/>
                <a:ext cx="463434" cy="463723"/>
              </a:xfrm>
              <a:prstGeom prst="ellipse">
                <a:avLst/>
              </a:prstGeom>
              <a:noFill/>
              <a:ln w="28575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8952173-6B81-45AE-8E86-67991FF022C6}"/>
                  </a:ext>
                </a:extLst>
              </p:cNvPr>
              <p:cNvSpPr/>
              <p:nvPr/>
            </p:nvSpPr>
            <p:spPr>
              <a:xfrm>
                <a:off x="1861272" y="4878695"/>
                <a:ext cx="2799864" cy="29373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B978967-EFD0-4367-9D24-D085B2A75326}"/>
                  </a:ext>
                </a:extLst>
              </p:cNvPr>
              <p:cNvSpPr/>
              <p:nvPr/>
            </p:nvSpPr>
            <p:spPr>
              <a:xfrm>
                <a:off x="1861272" y="5295117"/>
                <a:ext cx="2540944" cy="568899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spcBef>
                    <a:spcPts val="0"/>
                  </a:spcBef>
                  <a:spcAft>
                    <a:spcPts val="700"/>
                  </a:spcAft>
                </a:pPr>
                <a:r>
                  <a:rPr lang="en-US" b="0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91F12A03-B8E8-46C3-9F53-DFBACBB874BA}"/>
                </a:ext>
              </a:extLst>
            </p:cNvPr>
            <p:cNvGrpSpPr/>
            <p:nvPr/>
          </p:nvGrpSpPr>
          <p:grpSpPr>
            <a:xfrm>
              <a:off x="1233864" y="3436849"/>
              <a:ext cx="3427272" cy="1064422"/>
              <a:chOff x="1233864" y="3657897"/>
              <a:chExt cx="3427272" cy="1064422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36523442-11E8-4BED-82B3-E334F6B30686}"/>
                  </a:ext>
                </a:extLst>
              </p:cNvPr>
              <p:cNvSpPr/>
              <p:nvPr/>
            </p:nvSpPr>
            <p:spPr>
              <a:xfrm>
                <a:off x="1233864" y="3706747"/>
                <a:ext cx="463434" cy="463723"/>
              </a:xfrm>
              <a:prstGeom prst="ellipse">
                <a:avLst/>
              </a:prstGeom>
              <a:noFill/>
              <a:ln w="28575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2F366BC-7A74-4AB4-BFAC-7AF6B495F694}"/>
                  </a:ext>
                </a:extLst>
              </p:cNvPr>
              <p:cNvSpPr/>
              <p:nvPr/>
            </p:nvSpPr>
            <p:spPr>
              <a:xfrm>
                <a:off x="1861272" y="3657897"/>
                <a:ext cx="2799864" cy="29373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5951FA3-9C3A-4805-B774-DD7247AA456B}"/>
                  </a:ext>
                </a:extLst>
              </p:cNvPr>
              <p:cNvSpPr/>
              <p:nvPr/>
            </p:nvSpPr>
            <p:spPr>
              <a:xfrm>
                <a:off x="1861272" y="4074319"/>
                <a:ext cx="2540944" cy="648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spcBef>
                    <a:spcPts val="0"/>
                  </a:spcBef>
                  <a:spcAft>
                    <a:spcPts val="700"/>
                  </a:spcAft>
                </a:pPr>
                <a:r>
                  <a:rPr lang="en-US" b="0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C4675518-E0AD-4207-99CA-7C66BAAF987D}"/>
                </a:ext>
              </a:extLst>
            </p:cNvPr>
            <p:cNvGrpSpPr/>
            <p:nvPr/>
          </p:nvGrpSpPr>
          <p:grpSpPr>
            <a:xfrm>
              <a:off x="5238636" y="2076546"/>
              <a:ext cx="3427272" cy="1064422"/>
              <a:chOff x="1233864" y="2437098"/>
              <a:chExt cx="3427272" cy="1064422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4C398E37-527D-4C94-884A-A61E4CD027F7}"/>
                  </a:ext>
                </a:extLst>
              </p:cNvPr>
              <p:cNvSpPr/>
              <p:nvPr/>
            </p:nvSpPr>
            <p:spPr>
              <a:xfrm>
                <a:off x="1233864" y="2485948"/>
                <a:ext cx="463434" cy="463723"/>
              </a:xfrm>
              <a:prstGeom prst="ellipse">
                <a:avLst/>
              </a:prstGeom>
              <a:noFill/>
              <a:ln w="28575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DF460422-6FA2-495D-9A70-DCB6836AEA51}"/>
                  </a:ext>
                </a:extLst>
              </p:cNvPr>
              <p:cNvSpPr/>
              <p:nvPr/>
            </p:nvSpPr>
            <p:spPr>
              <a:xfrm>
                <a:off x="1861272" y="2437098"/>
                <a:ext cx="2799864" cy="29373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6BE1CD19-B575-4FDB-81BF-E4992640FA06}"/>
                  </a:ext>
                </a:extLst>
              </p:cNvPr>
              <p:cNvSpPr/>
              <p:nvPr/>
            </p:nvSpPr>
            <p:spPr>
              <a:xfrm>
                <a:off x="1861272" y="2853520"/>
                <a:ext cx="2540944" cy="648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spcBef>
                    <a:spcPts val="0"/>
                  </a:spcBef>
                  <a:spcAft>
                    <a:spcPts val="700"/>
                  </a:spcAft>
                </a:pPr>
                <a:r>
                  <a:rPr lang="en-US" b="0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C972BE21-E607-44C5-B8E4-CF9EDEF19D08}"/>
                </a:ext>
              </a:extLst>
            </p:cNvPr>
            <p:cNvGrpSpPr/>
            <p:nvPr/>
          </p:nvGrpSpPr>
          <p:grpSpPr>
            <a:xfrm>
              <a:off x="5238636" y="3436849"/>
              <a:ext cx="3427272" cy="1064422"/>
              <a:chOff x="1233864" y="3657897"/>
              <a:chExt cx="3427272" cy="1064422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46476189-E792-46BA-A958-A688E58E3A72}"/>
                  </a:ext>
                </a:extLst>
              </p:cNvPr>
              <p:cNvSpPr/>
              <p:nvPr/>
            </p:nvSpPr>
            <p:spPr>
              <a:xfrm>
                <a:off x="1233864" y="3706747"/>
                <a:ext cx="463434" cy="463723"/>
              </a:xfrm>
              <a:prstGeom prst="ellipse">
                <a:avLst/>
              </a:prstGeom>
              <a:noFill/>
              <a:ln w="28575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5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DA8D478-8512-4F92-9F52-DBFBB2865560}"/>
                  </a:ext>
                </a:extLst>
              </p:cNvPr>
              <p:cNvSpPr/>
              <p:nvPr/>
            </p:nvSpPr>
            <p:spPr>
              <a:xfrm>
                <a:off x="1861272" y="3657897"/>
                <a:ext cx="2799864" cy="29373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  <a:p>
                <a:pPr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AD188CA-78E8-45F4-AC52-7473BD9E721B}"/>
                  </a:ext>
                </a:extLst>
              </p:cNvPr>
              <p:cNvSpPr/>
              <p:nvPr/>
            </p:nvSpPr>
            <p:spPr>
              <a:xfrm>
                <a:off x="1861272" y="4074319"/>
                <a:ext cx="2540944" cy="648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>
                  <a:spcBef>
                    <a:spcPts val="0"/>
                  </a:spcBef>
                  <a:spcAft>
                    <a:spcPts val="700"/>
                  </a:spcAft>
                </a:pPr>
                <a:r>
                  <a:rPr lang="en-US" b="0" dirty="0">
                    <a:solidFill>
                      <a:schemeClr val="accent6"/>
                    </a:solidFill>
                    <a:latin typeface="Helvetica LT Std" panose="020B0504020202020204" pitchFamily="34" charset="0"/>
                    <a:cs typeface="Arial" pitchFamily="34" charset="0"/>
                  </a:rPr>
                  <a:t>xxx</a:t>
                </a: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5E6DABB-CEB7-4827-BCA5-7D716452A14E}"/>
              </a:ext>
            </a:extLst>
          </p:cNvPr>
          <p:cNvGrpSpPr>
            <a:grpSpLocks noChangeAspect="1"/>
          </p:cNvGrpSpPr>
          <p:nvPr/>
        </p:nvGrpSpPr>
        <p:grpSpPr>
          <a:xfrm>
            <a:off x="1355807" y="3595696"/>
            <a:ext cx="216715" cy="216000"/>
            <a:chOff x="4052900" y="1340768"/>
            <a:chExt cx="1035579" cy="1028682"/>
          </a:xfrm>
          <a:solidFill>
            <a:schemeClr val="accent6"/>
          </a:solidFill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AA8DFC63-B8C7-4D1D-92C8-5D11A424F8A4}"/>
                </a:ext>
              </a:extLst>
            </p:cNvPr>
            <p:cNvSpPr/>
            <p:nvPr/>
          </p:nvSpPr>
          <p:spPr>
            <a:xfrm>
              <a:off x="4052900" y="1340768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8ECE90A0-9A2A-4038-BC54-FCD1753F171C}"/>
                </a:ext>
              </a:extLst>
            </p:cNvPr>
            <p:cNvSpPr/>
            <p:nvPr/>
          </p:nvSpPr>
          <p:spPr>
            <a:xfrm>
              <a:off x="4318092" y="1340768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1557A656-904F-43CE-8932-7B4C7D13CF7B}"/>
                </a:ext>
              </a:extLst>
            </p:cNvPr>
            <p:cNvSpPr/>
            <p:nvPr/>
          </p:nvSpPr>
          <p:spPr>
            <a:xfrm>
              <a:off x="4848475" y="1340768"/>
              <a:ext cx="240004" cy="240004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502B39AC-1ABE-43AA-B482-D20C1E20A1BC}"/>
                </a:ext>
              </a:extLst>
            </p:cNvPr>
            <p:cNvSpPr/>
            <p:nvPr/>
          </p:nvSpPr>
          <p:spPr>
            <a:xfrm>
              <a:off x="4583284" y="1340768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0950368-1C5C-4CB9-88E8-917C44C4FF37}"/>
                </a:ext>
              </a:extLst>
            </p:cNvPr>
            <p:cNvSpPr/>
            <p:nvPr/>
          </p:nvSpPr>
          <p:spPr>
            <a:xfrm>
              <a:off x="4052900" y="1604219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4582222-D2D0-4404-9383-1C0E26CA7660}"/>
                </a:ext>
              </a:extLst>
            </p:cNvPr>
            <p:cNvSpPr/>
            <p:nvPr/>
          </p:nvSpPr>
          <p:spPr>
            <a:xfrm>
              <a:off x="4318092" y="1604219"/>
              <a:ext cx="240004" cy="240004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A4416F4F-37CE-4B06-855B-412CEF8E96F2}"/>
                </a:ext>
              </a:extLst>
            </p:cNvPr>
            <p:cNvSpPr/>
            <p:nvPr/>
          </p:nvSpPr>
          <p:spPr>
            <a:xfrm>
              <a:off x="4848475" y="1604219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7B0847C2-B6E9-4AEB-AAE0-1FB08ECA8E61}"/>
                </a:ext>
              </a:extLst>
            </p:cNvPr>
            <p:cNvSpPr/>
            <p:nvPr/>
          </p:nvSpPr>
          <p:spPr>
            <a:xfrm>
              <a:off x="4583284" y="1604219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A4A116E0-120C-4699-84B8-8897677A49D6}"/>
                </a:ext>
              </a:extLst>
            </p:cNvPr>
            <p:cNvSpPr/>
            <p:nvPr/>
          </p:nvSpPr>
          <p:spPr>
            <a:xfrm>
              <a:off x="4052900" y="1865995"/>
              <a:ext cx="240004" cy="240004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411C08B4-FD1C-45B2-B58B-65718A4A06B2}"/>
                </a:ext>
              </a:extLst>
            </p:cNvPr>
            <p:cNvSpPr/>
            <p:nvPr/>
          </p:nvSpPr>
          <p:spPr>
            <a:xfrm>
              <a:off x="4318092" y="1865995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697190D-3C49-4C07-A9C0-70DB6072D52C}"/>
                </a:ext>
              </a:extLst>
            </p:cNvPr>
            <p:cNvSpPr/>
            <p:nvPr/>
          </p:nvSpPr>
          <p:spPr>
            <a:xfrm>
              <a:off x="4848475" y="1865995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6841089-7018-4926-A033-7E42BE8B5416}"/>
                </a:ext>
              </a:extLst>
            </p:cNvPr>
            <p:cNvSpPr/>
            <p:nvPr/>
          </p:nvSpPr>
          <p:spPr>
            <a:xfrm>
              <a:off x="4583284" y="1865995"/>
              <a:ext cx="240004" cy="240004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7BF93838-A11B-4B22-8B29-3B7587CDC155}"/>
                </a:ext>
              </a:extLst>
            </p:cNvPr>
            <p:cNvSpPr/>
            <p:nvPr/>
          </p:nvSpPr>
          <p:spPr>
            <a:xfrm>
              <a:off x="4052900" y="2129446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EC57AB82-11EA-4B6F-A1ED-6580FC5815FC}"/>
                </a:ext>
              </a:extLst>
            </p:cNvPr>
            <p:cNvSpPr/>
            <p:nvPr/>
          </p:nvSpPr>
          <p:spPr>
            <a:xfrm>
              <a:off x="4318092" y="2129446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CBE178A-2513-437F-A544-89D9A0AFB313}"/>
                </a:ext>
              </a:extLst>
            </p:cNvPr>
            <p:cNvSpPr/>
            <p:nvPr/>
          </p:nvSpPr>
          <p:spPr>
            <a:xfrm>
              <a:off x="4848475" y="2129446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CF408C1-084C-4E61-A47C-9F100EB0AF41}"/>
                </a:ext>
              </a:extLst>
            </p:cNvPr>
            <p:cNvSpPr/>
            <p:nvPr/>
          </p:nvSpPr>
          <p:spPr>
            <a:xfrm>
              <a:off x="4583284" y="2129446"/>
              <a:ext cx="240004" cy="240004"/>
            </a:xfrm>
            <a:prstGeom prst="ellipse">
              <a:avLst/>
            </a:prstGeom>
            <a:grpFill/>
            <a:ln w="317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en-SG" sz="1500" b="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4581379" name="Group 5">
            <a:extLst>
              <a:ext uri="{FF2B5EF4-FFF2-40B4-BE49-F238E27FC236}">
                <a16:creationId xmlns:a16="http://schemas.microsoft.com/office/drawing/2014/main" id="{18D87E70-E92E-4B46-8614-9545EB85416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51493" y="2224125"/>
            <a:ext cx="237734" cy="252000"/>
            <a:chOff x="2079" y="1057"/>
            <a:chExt cx="2083" cy="2208"/>
          </a:xfrm>
        </p:grpSpPr>
        <p:sp>
          <p:nvSpPr>
            <p:cNvPr id="4581381" name="Freeform 6">
              <a:extLst>
                <a:ext uri="{FF2B5EF4-FFF2-40B4-BE49-F238E27FC236}">
                  <a16:creationId xmlns:a16="http://schemas.microsoft.com/office/drawing/2014/main" id="{D05209A7-34FC-4428-A707-89910A069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" y="1057"/>
              <a:ext cx="2083" cy="1119"/>
            </a:xfrm>
            <a:custGeom>
              <a:avLst/>
              <a:gdLst>
                <a:gd name="T0" fmla="*/ 1557 w 6251"/>
                <a:gd name="T1" fmla="*/ 838 h 3357"/>
                <a:gd name="T2" fmla="*/ 0 w 6251"/>
                <a:gd name="T3" fmla="*/ 1674 h 3357"/>
                <a:gd name="T4" fmla="*/ 105 w 6251"/>
                <a:gd name="T5" fmla="*/ 1734 h 3357"/>
                <a:gd name="T6" fmla="*/ 511 w 6251"/>
                <a:gd name="T7" fmla="*/ 1957 h 3357"/>
                <a:gd name="T8" fmla="*/ 1665 w 6251"/>
                <a:gd name="T9" fmla="*/ 2576 h 3357"/>
                <a:gd name="T10" fmla="*/ 3125 w 6251"/>
                <a:gd name="T11" fmla="*/ 3357 h 3357"/>
                <a:gd name="T12" fmla="*/ 4582 w 6251"/>
                <a:gd name="T13" fmla="*/ 2576 h 3357"/>
                <a:gd name="T14" fmla="*/ 5738 w 6251"/>
                <a:gd name="T15" fmla="*/ 1957 h 3357"/>
                <a:gd name="T16" fmla="*/ 6145 w 6251"/>
                <a:gd name="T17" fmla="*/ 1734 h 3357"/>
                <a:gd name="T18" fmla="*/ 6251 w 6251"/>
                <a:gd name="T19" fmla="*/ 1674 h 3357"/>
                <a:gd name="T20" fmla="*/ 4693 w 6251"/>
                <a:gd name="T21" fmla="*/ 838 h 3357"/>
                <a:gd name="T22" fmla="*/ 3486 w 6251"/>
                <a:gd name="T23" fmla="*/ 189 h 3357"/>
                <a:gd name="T24" fmla="*/ 3125 w 6251"/>
                <a:gd name="T25" fmla="*/ 0 h 3357"/>
                <a:gd name="T26" fmla="*/ 2765 w 6251"/>
                <a:gd name="T27" fmla="*/ 189 h 3357"/>
                <a:gd name="T28" fmla="*/ 1557 w 6251"/>
                <a:gd name="T29" fmla="*/ 838 h 3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51" h="3357">
                  <a:moveTo>
                    <a:pt x="1557" y="838"/>
                  </a:moveTo>
                  <a:lnTo>
                    <a:pt x="0" y="1674"/>
                  </a:lnTo>
                  <a:lnTo>
                    <a:pt x="105" y="1734"/>
                  </a:lnTo>
                  <a:lnTo>
                    <a:pt x="511" y="1957"/>
                  </a:lnTo>
                  <a:lnTo>
                    <a:pt x="1665" y="2576"/>
                  </a:lnTo>
                  <a:lnTo>
                    <a:pt x="3125" y="3357"/>
                  </a:lnTo>
                  <a:lnTo>
                    <a:pt x="4582" y="2576"/>
                  </a:lnTo>
                  <a:lnTo>
                    <a:pt x="5738" y="1957"/>
                  </a:lnTo>
                  <a:lnTo>
                    <a:pt x="6145" y="1734"/>
                  </a:lnTo>
                  <a:lnTo>
                    <a:pt x="6251" y="1674"/>
                  </a:lnTo>
                  <a:lnTo>
                    <a:pt x="4693" y="838"/>
                  </a:lnTo>
                  <a:lnTo>
                    <a:pt x="3486" y="189"/>
                  </a:lnTo>
                  <a:lnTo>
                    <a:pt x="3125" y="0"/>
                  </a:lnTo>
                  <a:lnTo>
                    <a:pt x="2765" y="189"/>
                  </a:lnTo>
                  <a:lnTo>
                    <a:pt x="1557" y="8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82" name="Freeform 7">
              <a:extLst>
                <a:ext uri="{FF2B5EF4-FFF2-40B4-BE49-F238E27FC236}">
                  <a16:creationId xmlns:a16="http://schemas.microsoft.com/office/drawing/2014/main" id="{B10EADB8-61B3-4FB9-AFBB-FEE789697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2" y="1938"/>
              <a:ext cx="2066" cy="758"/>
            </a:xfrm>
            <a:custGeom>
              <a:avLst/>
              <a:gdLst>
                <a:gd name="T0" fmla="*/ 564 w 6197"/>
                <a:gd name="T1" fmla="*/ 278 h 2274"/>
                <a:gd name="T2" fmla="*/ 153 w 6197"/>
                <a:gd name="T3" fmla="*/ 503 h 2274"/>
                <a:gd name="T4" fmla="*/ 3 w 6197"/>
                <a:gd name="T5" fmla="*/ 585 h 2274"/>
                <a:gd name="T6" fmla="*/ 0 w 6197"/>
                <a:gd name="T7" fmla="*/ 588 h 2274"/>
                <a:gd name="T8" fmla="*/ 0 w 6197"/>
                <a:gd name="T9" fmla="*/ 595 h 2274"/>
                <a:gd name="T10" fmla="*/ 15 w 6197"/>
                <a:gd name="T11" fmla="*/ 612 h 2274"/>
                <a:gd name="T12" fmla="*/ 110 w 6197"/>
                <a:gd name="T13" fmla="*/ 677 h 2274"/>
                <a:gd name="T14" fmla="*/ 435 w 6197"/>
                <a:gd name="T15" fmla="*/ 864 h 2274"/>
                <a:gd name="T16" fmla="*/ 1051 w 6197"/>
                <a:gd name="T17" fmla="*/ 1198 h 2274"/>
                <a:gd name="T18" fmla="*/ 1507 w 6197"/>
                <a:gd name="T19" fmla="*/ 1441 h 2274"/>
                <a:gd name="T20" fmla="*/ 2128 w 6197"/>
                <a:gd name="T21" fmla="*/ 1775 h 2274"/>
                <a:gd name="T22" fmla="*/ 2985 w 6197"/>
                <a:gd name="T23" fmla="*/ 2227 h 2274"/>
                <a:gd name="T24" fmla="*/ 3084 w 6197"/>
                <a:gd name="T25" fmla="*/ 2274 h 2274"/>
                <a:gd name="T26" fmla="*/ 3192 w 6197"/>
                <a:gd name="T27" fmla="*/ 2222 h 2274"/>
                <a:gd name="T28" fmla="*/ 4075 w 6197"/>
                <a:gd name="T29" fmla="*/ 1755 h 2274"/>
                <a:gd name="T30" fmla="*/ 5239 w 6197"/>
                <a:gd name="T31" fmla="*/ 1132 h 2274"/>
                <a:gd name="T32" fmla="*/ 6105 w 6197"/>
                <a:gd name="T33" fmla="*/ 661 h 2274"/>
                <a:gd name="T34" fmla="*/ 6197 w 6197"/>
                <a:gd name="T35" fmla="*/ 605 h 2274"/>
                <a:gd name="T36" fmla="*/ 6151 w 6197"/>
                <a:gd name="T37" fmla="*/ 575 h 2274"/>
                <a:gd name="T38" fmla="*/ 5827 w 6197"/>
                <a:gd name="T39" fmla="*/ 399 h 2274"/>
                <a:gd name="T40" fmla="*/ 5404 w 6197"/>
                <a:gd name="T41" fmla="*/ 177 h 2274"/>
                <a:gd name="T42" fmla="*/ 5082 w 6197"/>
                <a:gd name="T43" fmla="*/ 16 h 2274"/>
                <a:gd name="T44" fmla="*/ 5041 w 6197"/>
                <a:gd name="T45" fmla="*/ 0 h 2274"/>
                <a:gd name="T46" fmla="*/ 4806 w 6197"/>
                <a:gd name="T47" fmla="*/ 121 h 2274"/>
                <a:gd name="T48" fmla="*/ 4065 w 6197"/>
                <a:gd name="T49" fmla="*/ 516 h 2274"/>
                <a:gd name="T50" fmla="*/ 3684 w 6197"/>
                <a:gd name="T51" fmla="*/ 720 h 2274"/>
                <a:gd name="T52" fmla="*/ 3149 w 6197"/>
                <a:gd name="T53" fmla="*/ 998 h 2274"/>
                <a:gd name="T54" fmla="*/ 3084 w 6197"/>
                <a:gd name="T55" fmla="*/ 1026 h 2274"/>
                <a:gd name="T56" fmla="*/ 3018 w 6197"/>
                <a:gd name="T57" fmla="*/ 998 h 2274"/>
                <a:gd name="T58" fmla="*/ 2484 w 6197"/>
                <a:gd name="T59" fmla="*/ 720 h 2274"/>
                <a:gd name="T60" fmla="*/ 2102 w 6197"/>
                <a:gd name="T61" fmla="*/ 516 h 2274"/>
                <a:gd name="T62" fmla="*/ 1720 w 6197"/>
                <a:gd name="T63" fmla="*/ 313 h 2274"/>
                <a:gd name="T64" fmla="*/ 1184 w 6197"/>
                <a:gd name="T65" fmla="*/ 34 h 2274"/>
                <a:gd name="T66" fmla="*/ 1115 w 6197"/>
                <a:gd name="T67" fmla="*/ 2 h 2274"/>
                <a:gd name="T68" fmla="*/ 1101 w 6197"/>
                <a:gd name="T69" fmla="*/ 5 h 2274"/>
                <a:gd name="T70" fmla="*/ 1009 w 6197"/>
                <a:gd name="T71" fmla="*/ 47 h 2274"/>
                <a:gd name="T72" fmla="*/ 771 w 6197"/>
                <a:gd name="T73" fmla="*/ 166 h 2274"/>
                <a:gd name="T74" fmla="*/ 564 w 6197"/>
                <a:gd name="T75" fmla="*/ 278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97" h="2274">
                  <a:moveTo>
                    <a:pt x="564" y="278"/>
                  </a:moveTo>
                  <a:lnTo>
                    <a:pt x="153" y="503"/>
                  </a:lnTo>
                  <a:lnTo>
                    <a:pt x="3" y="585"/>
                  </a:lnTo>
                  <a:lnTo>
                    <a:pt x="0" y="588"/>
                  </a:lnTo>
                  <a:lnTo>
                    <a:pt x="0" y="595"/>
                  </a:lnTo>
                  <a:lnTo>
                    <a:pt x="15" y="612"/>
                  </a:lnTo>
                  <a:lnTo>
                    <a:pt x="110" y="677"/>
                  </a:lnTo>
                  <a:lnTo>
                    <a:pt x="435" y="864"/>
                  </a:lnTo>
                  <a:lnTo>
                    <a:pt x="1051" y="1198"/>
                  </a:lnTo>
                  <a:lnTo>
                    <a:pt x="1507" y="1441"/>
                  </a:lnTo>
                  <a:lnTo>
                    <a:pt x="2128" y="1775"/>
                  </a:lnTo>
                  <a:lnTo>
                    <a:pt x="2985" y="2227"/>
                  </a:lnTo>
                  <a:lnTo>
                    <a:pt x="3084" y="2274"/>
                  </a:lnTo>
                  <a:lnTo>
                    <a:pt x="3192" y="2222"/>
                  </a:lnTo>
                  <a:lnTo>
                    <a:pt x="4075" y="1755"/>
                  </a:lnTo>
                  <a:lnTo>
                    <a:pt x="5239" y="1132"/>
                  </a:lnTo>
                  <a:lnTo>
                    <a:pt x="6105" y="661"/>
                  </a:lnTo>
                  <a:lnTo>
                    <a:pt x="6197" y="605"/>
                  </a:lnTo>
                  <a:lnTo>
                    <a:pt x="6151" y="575"/>
                  </a:lnTo>
                  <a:lnTo>
                    <a:pt x="5827" y="399"/>
                  </a:lnTo>
                  <a:lnTo>
                    <a:pt x="5404" y="177"/>
                  </a:lnTo>
                  <a:lnTo>
                    <a:pt x="5082" y="16"/>
                  </a:lnTo>
                  <a:lnTo>
                    <a:pt x="5041" y="0"/>
                  </a:lnTo>
                  <a:lnTo>
                    <a:pt x="4806" y="121"/>
                  </a:lnTo>
                  <a:lnTo>
                    <a:pt x="4065" y="516"/>
                  </a:lnTo>
                  <a:lnTo>
                    <a:pt x="3684" y="720"/>
                  </a:lnTo>
                  <a:lnTo>
                    <a:pt x="3149" y="998"/>
                  </a:lnTo>
                  <a:lnTo>
                    <a:pt x="3084" y="1026"/>
                  </a:lnTo>
                  <a:lnTo>
                    <a:pt x="3018" y="998"/>
                  </a:lnTo>
                  <a:lnTo>
                    <a:pt x="2484" y="720"/>
                  </a:lnTo>
                  <a:lnTo>
                    <a:pt x="2102" y="516"/>
                  </a:lnTo>
                  <a:lnTo>
                    <a:pt x="1720" y="313"/>
                  </a:lnTo>
                  <a:lnTo>
                    <a:pt x="1184" y="34"/>
                  </a:lnTo>
                  <a:lnTo>
                    <a:pt x="1115" y="2"/>
                  </a:lnTo>
                  <a:lnTo>
                    <a:pt x="1101" y="5"/>
                  </a:lnTo>
                  <a:lnTo>
                    <a:pt x="1009" y="47"/>
                  </a:lnTo>
                  <a:lnTo>
                    <a:pt x="771" y="166"/>
                  </a:lnTo>
                  <a:lnTo>
                    <a:pt x="564" y="2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83" name="Freeform 8">
              <a:extLst>
                <a:ext uri="{FF2B5EF4-FFF2-40B4-BE49-F238E27FC236}">
                  <a16:creationId xmlns:a16="http://schemas.microsoft.com/office/drawing/2014/main" id="{BD40F36C-E878-4760-8E2C-A24454B2F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" y="2480"/>
              <a:ext cx="2072" cy="785"/>
            </a:xfrm>
            <a:custGeom>
              <a:avLst/>
              <a:gdLst>
                <a:gd name="T0" fmla="*/ 619 w 6218"/>
                <a:gd name="T1" fmla="*/ 318 h 2354"/>
                <a:gd name="T2" fmla="*/ 155 w 6218"/>
                <a:gd name="T3" fmla="*/ 568 h 2354"/>
                <a:gd name="T4" fmla="*/ 0 w 6218"/>
                <a:gd name="T5" fmla="*/ 656 h 2354"/>
                <a:gd name="T6" fmla="*/ 0 w 6218"/>
                <a:gd name="T7" fmla="*/ 660 h 2354"/>
                <a:gd name="T8" fmla="*/ 42 w 6218"/>
                <a:gd name="T9" fmla="*/ 690 h 2354"/>
                <a:gd name="T10" fmla="*/ 190 w 6218"/>
                <a:gd name="T11" fmla="*/ 781 h 2354"/>
                <a:gd name="T12" fmla="*/ 812 w 6218"/>
                <a:gd name="T13" fmla="*/ 1128 h 2354"/>
                <a:gd name="T14" fmla="*/ 1530 w 6218"/>
                <a:gd name="T15" fmla="*/ 1515 h 2354"/>
                <a:gd name="T16" fmla="*/ 3092 w 6218"/>
                <a:gd name="T17" fmla="*/ 2354 h 2354"/>
                <a:gd name="T18" fmla="*/ 4655 w 6218"/>
                <a:gd name="T19" fmla="*/ 1515 h 2354"/>
                <a:gd name="T20" fmla="*/ 6218 w 6218"/>
                <a:gd name="T21" fmla="*/ 676 h 2354"/>
                <a:gd name="T22" fmla="*/ 6112 w 6218"/>
                <a:gd name="T23" fmla="*/ 615 h 2354"/>
                <a:gd name="T24" fmla="*/ 5959 w 6218"/>
                <a:gd name="T25" fmla="*/ 529 h 2354"/>
                <a:gd name="T26" fmla="*/ 5580 w 6218"/>
                <a:gd name="T27" fmla="*/ 326 h 2354"/>
                <a:gd name="T28" fmla="*/ 5213 w 6218"/>
                <a:gd name="T29" fmla="*/ 136 h 2354"/>
                <a:gd name="T30" fmla="*/ 4966 w 6218"/>
                <a:gd name="T31" fmla="*/ 15 h 2354"/>
                <a:gd name="T32" fmla="*/ 4933 w 6218"/>
                <a:gd name="T33" fmla="*/ 7 h 2354"/>
                <a:gd name="T34" fmla="*/ 4709 w 6218"/>
                <a:gd name="T35" fmla="*/ 122 h 2354"/>
                <a:gd name="T36" fmla="*/ 4009 w 6218"/>
                <a:gd name="T37" fmla="*/ 500 h 2354"/>
                <a:gd name="T38" fmla="*/ 3648 w 6218"/>
                <a:gd name="T39" fmla="*/ 693 h 2354"/>
                <a:gd name="T40" fmla="*/ 3150 w 6218"/>
                <a:gd name="T41" fmla="*/ 955 h 2354"/>
                <a:gd name="T42" fmla="*/ 3092 w 6218"/>
                <a:gd name="T43" fmla="*/ 982 h 2354"/>
                <a:gd name="T44" fmla="*/ 3032 w 6218"/>
                <a:gd name="T45" fmla="*/ 955 h 2354"/>
                <a:gd name="T46" fmla="*/ 2525 w 6218"/>
                <a:gd name="T47" fmla="*/ 687 h 2354"/>
                <a:gd name="T48" fmla="*/ 2158 w 6218"/>
                <a:gd name="T49" fmla="*/ 490 h 2354"/>
                <a:gd name="T50" fmla="*/ 1792 w 6218"/>
                <a:gd name="T51" fmla="*/ 293 h 2354"/>
                <a:gd name="T52" fmla="*/ 1285 w 6218"/>
                <a:gd name="T53" fmla="*/ 27 h 2354"/>
                <a:gd name="T54" fmla="*/ 1227 w 6218"/>
                <a:gd name="T55" fmla="*/ 0 h 2354"/>
                <a:gd name="T56" fmla="*/ 1080 w 6218"/>
                <a:gd name="T57" fmla="*/ 71 h 2354"/>
                <a:gd name="T58" fmla="*/ 619 w 6218"/>
                <a:gd name="T59" fmla="*/ 318 h 2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18" h="2354">
                  <a:moveTo>
                    <a:pt x="619" y="318"/>
                  </a:moveTo>
                  <a:lnTo>
                    <a:pt x="155" y="568"/>
                  </a:lnTo>
                  <a:lnTo>
                    <a:pt x="0" y="656"/>
                  </a:lnTo>
                  <a:lnTo>
                    <a:pt x="0" y="660"/>
                  </a:lnTo>
                  <a:lnTo>
                    <a:pt x="42" y="690"/>
                  </a:lnTo>
                  <a:lnTo>
                    <a:pt x="190" y="781"/>
                  </a:lnTo>
                  <a:lnTo>
                    <a:pt x="812" y="1128"/>
                  </a:lnTo>
                  <a:lnTo>
                    <a:pt x="1530" y="1515"/>
                  </a:lnTo>
                  <a:lnTo>
                    <a:pt x="3092" y="2354"/>
                  </a:lnTo>
                  <a:lnTo>
                    <a:pt x="4655" y="1515"/>
                  </a:lnTo>
                  <a:lnTo>
                    <a:pt x="6218" y="676"/>
                  </a:lnTo>
                  <a:lnTo>
                    <a:pt x="6112" y="615"/>
                  </a:lnTo>
                  <a:lnTo>
                    <a:pt x="5959" y="529"/>
                  </a:lnTo>
                  <a:lnTo>
                    <a:pt x="5580" y="326"/>
                  </a:lnTo>
                  <a:lnTo>
                    <a:pt x="5213" y="136"/>
                  </a:lnTo>
                  <a:lnTo>
                    <a:pt x="4966" y="15"/>
                  </a:lnTo>
                  <a:lnTo>
                    <a:pt x="4933" y="7"/>
                  </a:lnTo>
                  <a:lnTo>
                    <a:pt x="4709" y="122"/>
                  </a:lnTo>
                  <a:lnTo>
                    <a:pt x="4009" y="500"/>
                  </a:lnTo>
                  <a:lnTo>
                    <a:pt x="3648" y="693"/>
                  </a:lnTo>
                  <a:lnTo>
                    <a:pt x="3150" y="955"/>
                  </a:lnTo>
                  <a:lnTo>
                    <a:pt x="3092" y="982"/>
                  </a:lnTo>
                  <a:lnTo>
                    <a:pt x="3032" y="955"/>
                  </a:lnTo>
                  <a:lnTo>
                    <a:pt x="2525" y="687"/>
                  </a:lnTo>
                  <a:lnTo>
                    <a:pt x="2158" y="490"/>
                  </a:lnTo>
                  <a:lnTo>
                    <a:pt x="1792" y="293"/>
                  </a:lnTo>
                  <a:lnTo>
                    <a:pt x="1285" y="27"/>
                  </a:lnTo>
                  <a:lnTo>
                    <a:pt x="1227" y="0"/>
                  </a:lnTo>
                  <a:lnTo>
                    <a:pt x="1080" y="71"/>
                  </a:lnTo>
                  <a:lnTo>
                    <a:pt x="619" y="3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grpSp>
        <p:nvGrpSpPr>
          <p:cNvPr id="158" name="Group 4">
            <a:extLst>
              <a:ext uri="{FF2B5EF4-FFF2-40B4-BE49-F238E27FC236}">
                <a16:creationId xmlns:a16="http://schemas.microsoft.com/office/drawing/2014/main" id="{5A096D00-07ED-4788-8A17-6CA09557DD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51493" y="4935068"/>
            <a:ext cx="216000" cy="247530"/>
            <a:chOff x="4665" y="1440"/>
            <a:chExt cx="1144" cy="1311"/>
          </a:xfrm>
          <a:solidFill>
            <a:schemeClr val="accent6"/>
          </a:solidFill>
        </p:grpSpPr>
        <p:sp>
          <p:nvSpPr>
            <p:cNvPr id="159" name="Freeform 5">
              <a:extLst>
                <a:ext uri="{FF2B5EF4-FFF2-40B4-BE49-F238E27FC236}">
                  <a16:creationId xmlns:a16="http://schemas.microsoft.com/office/drawing/2014/main" id="{7AF3C4E9-DEB1-4380-8019-F4F7E1913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" y="1440"/>
              <a:ext cx="1065" cy="613"/>
            </a:xfrm>
            <a:custGeom>
              <a:avLst/>
              <a:gdLst>
                <a:gd name="T0" fmla="*/ 381 w 3196"/>
                <a:gd name="T1" fmla="*/ 275 h 1839"/>
                <a:gd name="T2" fmla="*/ 263 w 3196"/>
                <a:gd name="T3" fmla="*/ 668 h 1839"/>
                <a:gd name="T4" fmla="*/ 132 w 3196"/>
                <a:gd name="T5" fmla="*/ 649 h 1839"/>
                <a:gd name="T6" fmla="*/ 62 w 3196"/>
                <a:gd name="T7" fmla="*/ 658 h 1839"/>
                <a:gd name="T8" fmla="*/ 36 w 3196"/>
                <a:gd name="T9" fmla="*/ 693 h 1839"/>
                <a:gd name="T10" fmla="*/ 5 w 3196"/>
                <a:gd name="T11" fmla="*/ 793 h 1839"/>
                <a:gd name="T12" fmla="*/ 0 w 3196"/>
                <a:gd name="T13" fmla="*/ 860 h 1839"/>
                <a:gd name="T14" fmla="*/ 18 w 3196"/>
                <a:gd name="T15" fmla="*/ 924 h 1839"/>
                <a:gd name="T16" fmla="*/ 76 w 3196"/>
                <a:gd name="T17" fmla="*/ 956 h 1839"/>
                <a:gd name="T18" fmla="*/ 148 w 3196"/>
                <a:gd name="T19" fmla="*/ 1002 h 1839"/>
                <a:gd name="T20" fmla="*/ 136 w 3196"/>
                <a:gd name="T21" fmla="*/ 1084 h 1839"/>
                <a:gd name="T22" fmla="*/ 41 w 3196"/>
                <a:gd name="T23" fmla="*/ 1401 h 1839"/>
                <a:gd name="T24" fmla="*/ 27 w 3196"/>
                <a:gd name="T25" fmla="*/ 1538 h 1839"/>
                <a:gd name="T26" fmla="*/ 57 w 3196"/>
                <a:gd name="T27" fmla="*/ 1566 h 1839"/>
                <a:gd name="T28" fmla="*/ 331 w 3196"/>
                <a:gd name="T29" fmla="*/ 1665 h 1839"/>
                <a:gd name="T30" fmla="*/ 508 w 3196"/>
                <a:gd name="T31" fmla="*/ 1702 h 1839"/>
                <a:gd name="T32" fmla="*/ 555 w 3196"/>
                <a:gd name="T33" fmla="*/ 1689 h 1839"/>
                <a:gd name="T34" fmla="*/ 596 w 3196"/>
                <a:gd name="T35" fmla="*/ 1616 h 1839"/>
                <a:gd name="T36" fmla="*/ 673 w 3196"/>
                <a:gd name="T37" fmla="*/ 1377 h 1839"/>
                <a:gd name="T38" fmla="*/ 1880 w 3196"/>
                <a:gd name="T39" fmla="*/ 1501 h 1839"/>
                <a:gd name="T40" fmla="*/ 2856 w 3196"/>
                <a:gd name="T41" fmla="*/ 1786 h 1839"/>
                <a:gd name="T42" fmla="*/ 3081 w 3196"/>
                <a:gd name="T43" fmla="*/ 1839 h 1839"/>
                <a:gd name="T44" fmla="*/ 3122 w 3196"/>
                <a:gd name="T45" fmla="*/ 1825 h 1839"/>
                <a:gd name="T46" fmla="*/ 3163 w 3196"/>
                <a:gd name="T47" fmla="*/ 1753 h 1839"/>
                <a:gd name="T48" fmla="*/ 3193 w 3196"/>
                <a:gd name="T49" fmla="*/ 1656 h 1839"/>
                <a:gd name="T50" fmla="*/ 3184 w 3196"/>
                <a:gd name="T51" fmla="*/ 1583 h 1839"/>
                <a:gd name="T52" fmla="*/ 3151 w 3196"/>
                <a:gd name="T53" fmla="*/ 1560 h 1839"/>
                <a:gd name="T54" fmla="*/ 2466 w 3196"/>
                <a:gd name="T55" fmla="*/ 1338 h 1839"/>
                <a:gd name="T56" fmla="*/ 1131 w 3196"/>
                <a:gd name="T57" fmla="*/ 936 h 1839"/>
                <a:gd name="T58" fmla="*/ 851 w 3196"/>
                <a:gd name="T59" fmla="*/ 847 h 1839"/>
                <a:gd name="T60" fmla="*/ 887 w 3196"/>
                <a:gd name="T61" fmla="*/ 659 h 1839"/>
                <a:gd name="T62" fmla="*/ 974 w 3196"/>
                <a:gd name="T63" fmla="*/ 370 h 1839"/>
                <a:gd name="T64" fmla="*/ 1038 w 3196"/>
                <a:gd name="T65" fmla="*/ 98 h 1839"/>
                <a:gd name="T66" fmla="*/ 1020 w 3196"/>
                <a:gd name="T67" fmla="*/ 36 h 1839"/>
                <a:gd name="T68" fmla="*/ 1002 w 3196"/>
                <a:gd name="T69" fmla="*/ 17 h 1839"/>
                <a:gd name="T70" fmla="*/ 946 w 3196"/>
                <a:gd name="T71" fmla="*/ 0 h 1839"/>
                <a:gd name="T72" fmla="*/ 838 w 3196"/>
                <a:gd name="T73" fmla="*/ 26 h 1839"/>
                <a:gd name="T74" fmla="*/ 620 w 3196"/>
                <a:gd name="T75" fmla="*/ 138 h 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96" h="1839">
                  <a:moveTo>
                    <a:pt x="620" y="138"/>
                  </a:moveTo>
                  <a:lnTo>
                    <a:pt x="381" y="275"/>
                  </a:lnTo>
                  <a:lnTo>
                    <a:pt x="324" y="471"/>
                  </a:lnTo>
                  <a:lnTo>
                    <a:pt x="263" y="668"/>
                  </a:lnTo>
                  <a:lnTo>
                    <a:pt x="162" y="654"/>
                  </a:lnTo>
                  <a:lnTo>
                    <a:pt x="132" y="649"/>
                  </a:lnTo>
                  <a:lnTo>
                    <a:pt x="89" y="649"/>
                  </a:lnTo>
                  <a:lnTo>
                    <a:pt x="62" y="658"/>
                  </a:lnTo>
                  <a:lnTo>
                    <a:pt x="43" y="677"/>
                  </a:lnTo>
                  <a:lnTo>
                    <a:pt x="36" y="693"/>
                  </a:lnTo>
                  <a:lnTo>
                    <a:pt x="24" y="717"/>
                  </a:lnTo>
                  <a:lnTo>
                    <a:pt x="5" y="793"/>
                  </a:lnTo>
                  <a:lnTo>
                    <a:pt x="1" y="831"/>
                  </a:lnTo>
                  <a:lnTo>
                    <a:pt x="0" y="860"/>
                  </a:lnTo>
                  <a:lnTo>
                    <a:pt x="4" y="899"/>
                  </a:lnTo>
                  <a:lnTo>
                    <a:pt x="18" y="924"/>
                  </a:lnTo>
                  <a:lnTo>
                    <a:pt x="52" y="945"/>
                  </a:lnTo>
                  <a:lnTo>
                    <a:pt x="76" y="956"/>
                  </a:lnTo>
                  <a:lnTo>
                    <a:pt x="106" y="972"/>
                  </a:lnTo>
                  <a:lnTo>
                    <a:pt x="148" y="1002"/>
                  </a:lnTo>
                  <a:lnTo>
                    <a:pt x="152" y="1014"/>
                  </a:lnTo>
                  <a:lnTo>
                    <a:pt x="136" y="1084"/>
                  </a:lnTo>
                  <a:lnTo>
                    <a:pt x="79" y="1276"/>
                  </a:lnTo>
                  <a:lnTo>
                    <a:pt x="41" y="1401"/>
                  </a:lnTo>
                  <a:lnTo>
                    <a:pt x="23" y="1501"/>
                  </a:lnTo>
                  <a:lnTo>
                    <a:pt x="27" y="1538"/>
                  </a:lnTo>
                  <a:lnTo>
                    <a:pt x="36" y="1550"/>
                  </a:lnTo>
                  <a:lnTo>
                    <a:pt x="57" y="1566"/>
                  </a:lnTo>
                  <a:lnTo>
                    <a:pt x="175" y="1614"/>
                  </a:lnTo>
                  <a:lnTo>
                    <a:pt x="331" y="1665"/>
                  </a:lnTo>
                  <a:lnTo>
                    <a:pt x="468" y="1699"/>
                  </a:lnTo>
                  <a:lnTo>
                    <a:pt x="508" y="1702"/>
                  </a:lnTo>
                  <a:lnTo>
                    <a:pt x="529" y="1702"/>
                  </a:lnTo>
                  <a:lnTo>
                    <a:pt x="555" y="1689"/>
                  </a:lnTo>
                  <a:lnTo>
                    <a:pt x="571" y="1669"/>
                  </a:lnTo>
                  <a:lnTo>
                    <a:pt x="596" y="1616"/>
                  </a:lnTo>
                  <a:lnTo>
                    <a:pt x="640" y="1482"/>
                  </a:lnTo>
                  <a:lnTo>
                    <a:pt x="673" y="1377"/>
                  </a:lnTo>
                  <a:lnTo>
                    <a:pt x="741" y="1158"/>
                  </a:lnTo>
                  <a:lnTo>
                    <a:pt x="1880" y="1501"/>
                  </a:lnTo>
                  <a:lnTo>
                    <a:pt x="2339" y="1639"/>
                  </a:lnTo>
                  <a:lnTo>
                    <a:pt x="2856" y="1786"/>
                  </a:lnTo>
                  <a:lnTo>
                    <a:pt x="3052" y="1836"/>
                  </a:lnTo>
                  <a:lnTo>
                    <a:pt x="3081" y="1839"/>
                  </a:lnTo>
                  <a:lnTo>
                    <a:pt x="3096" y="1838"/>
                  </a:lnTo>
                  <a:lnTo>
                    <a:pt x="3122" y="1825"/>
                  </a:lnTo>
                  <a:lnTo>
                    <a:pt x="3144" y="1799"/>
                  </a:lnTo>
                  <a:lnTo>
                    <a:pt x="3163" y="1753"/>
                  </a:lnTo>
                  <a:lnTo>
                    <a:pt x="3174" y="1720"/>
                  </a:lnTo>
                  <a:lnTo>
                    <a:pt x="3193" y="1656"/>
                  </a:lnTo>
                  <a:lnTo>
                    <a:pt x="3196" y="1606"/>
                  </a:lnTo>
                  <a:lnTo>
                    <a:pt x="3184" y="1583"/>
                  </a:lnTo>
                  <a:lnTo>
                    <a:pt x="3174" y="1571"/>
                  </a:lnTo>
                  <a:lnTo>
                    <a:pt x="3151" y="1560"/>
                  </a:lnTo>
                  <a:lnTo>
                    <a:pt x="2967" y="1496"/>
                  </a:lnTo>
                  <a:lnTo>
                    <a:pt x="2466" y="1338"/>
                  </a:lnTo>
                  <a:lnTo>
                    <a:pt x="2012" y="1201"/>
                  </a:lnTo>
                  <a:lnTo>
                    <a:pt x="1131" y="936"/>
                  </a:lnTo>
                  <a:lnTo>
                    <a:pt x="856" y="852"/>
                  </a:lnTo>
                  <a:lnTo>
                    <a:pt x="851" y="847"/>
                  </a:lnTo>
                  <a:lnTo>
                    <a:pt x="853" y="801"/>
                  </a:lnTo>
                  <a:lnTo>
                    <a:pt x="887" y="659"/>
                  </a:lnTo>
                  <a:lnTo>
                    <a:pt x="935" y="498"/>
                  </a:lnTo>
                  <a:lnTo>
                    <a:pt x="974" y="370"/>
                  </a:lnTo>
                  <a:lnTo>
                    <a:pt x="1022" y="196"/>
                  </a:lnTo>
                  <a:lnTo>
                    <a:pt x="1038" y="98"/>
                  </a:lnTo>
                  <a:lnTo>
                    <a:pt x="1032" y="56"/>
                  </a:lnTo>
                  <a:lnTo>
                    <a:pt x="1020" y="36"/>
                  </a:lnTo>
                  <a:lnTo>
                    <a:pt x="1012" y="27"/>
                  </a:lnTo>
                  <a:lnTo>
                    <a:pt x="1002" y="17"/>
                  </a:lnTo>
                  <a:lnTo>
                    <a:pt x="976" y="4"/>
                  </a:lnTo>
                  <a:lnTo>
                    <a:pt x="946" y="0"/>
                  </a:lnTo>
                  <a:lnTo>
                    <a:pt x="908" y="4"/>
                  </a:lnTo>
                  <a:lnTo>
                    <a:pt x="838" y="26"/>
                  </a:lnTo>
                  <a:lnTo>
                    <a:pt x="707" y="89"/>
                  </a:lnTo>
                  <a:lnTo>
                    <a:pt x="620" y="1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160" name="Freeform 6">
              <a:extLst>
                <a:ext uri="{FF2B5EF4-FFF2-40B4-BE49-F238E27FC236}">
                  <a16:creationId xmlns:a16="http://schemas.microsoft.com/office/drawing/2014/main" id="{217C19A2-A298-4A8A-8DED-C08FC951B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" y="2175"/>
              <a:ext cx="1144" cy="576"/>
            </a:xfrm>
            <a:custGeom>
              <a:avLst/>
              <a:gdLst>
                <a:gd name="T0" fmla="*/ 1105 w 3433"/>
                <a:gd name="T1" fmla="*/ 144 h 1728"/>
                <a:gd name="T2" fmla="*/ 258 w 3433"/>
                <a:gd name="T3" fmla="*/ 145 h 1728"/>
                <a:gd name="T4" fmla="*/ 12 w 3433"/>
                <a:gd name="T5" fmla="*/ 165 h 1728"/>
                <a:gd name="T6" fmla="*/ 0 w 3433"/>
                <a:gd name="T7" fmla="*/ 178 h 1728"/>
                <a:gd name="T8" fmla="*/ 71 w 3433"/>
                <a:gd name="T9" fmla="*/ 273 h 1728"/>
                <a:gd name="T10" fmla="*/ 166 w 3433"/>
                <a:gd name="T11" fmla="*/ 364 h 1728"/>
                <a:gd name="T12" fmla="*/ 376 w 3433"/>
                <a:gd name="T13" fmla="*/ 521 h 1728"/>
                <a:gd name="T14" fmla="*/ 601 w 3433"/>
                <a:gd name="T15" fmla="*/ 636 h 1728"/>
                <a:gd name="T16" fmla="*/ 841 w 3433"/>
                <a:gd name="T17" fmla="*/ 713 h 1728"/>
                <a:gd name="T18" fmla="*/ 1035 w 3433"/>
                <a:gd name="T19" fmla="*/ 744 h 1728"/>
                <a:gd name="T20" fmla="*/ 1181 w 3433"/>
                <a:gd name="T21" fmla="*/ 765 h 1728"/>
                <a:gd name="T22" fmla="*/ 1300 w 3433"/>
                <a:gd name="T23" fmla="*/ 803 h 1728"/>
                <a:gd name="T24" fmla="*/ 1342 w 3433"/>
                <a:gd name="T25" fmla="*/ 834 h 1728"/>
                <a:gd name="T26" fmla="*/ 1413 w 3433"/>
                <a:gd name="T27" fmla="*/ 911 h 1728"/>
                <a:gd name="T28" fmla="*/ 1453 w 3433"/>
                <a:gd name="T29" fmla="*/ 1002 h 1728"/>
                <a:gd name="T30" fmla="*/ 1465 w 3433"/>
                <a:gd name="T31" fmla="*/ 1123 h 1728"/>
                <a:gd name="T32" fmla="*/ 1413 w 3433"/>
                <a:gd name="T33" fmla="*/ 1285 h 1728"/>
                <a:gd name="T34" fmla="*/ 1351 w 3433"/>
                <a:gd name="T35" fmla="*/ 1359 h 1728"/>
                <a:gd name="T36" fmla="*/ 1266 w 3433"/>
                <a:gd name="T37" fmla="*/ 1416 h 1728"/>
                <a:gd name="T38" fmla="*/ 1188 w 3433"/>
                <a:gd name="T39" fmla="*/ 1440 h 1728"/>
                <a:gd name="T40" fmla="*/ 1135 w 3433"/>
                <a:gd name="T41" fmla="*/ 1459 h 1728"/>
                <a:gd name="T42" fmla="*/ 1112 w 3433"/>
                <a:gd name="T43" fmla="*/ 1547 h 1728"/>
                <a:gd name="T44" fmla="*/ 1102 w 3433"/>
                <a:gd name="T45" fmla="*/ 1728 h 1728"/>
                <a:gd name="T46" fmla="*/ 1987 w 3433"/>
                <a:gd name="T47" fmla="*/ 1728 h 1728"/>
                <a:gd name="T48" fmla="*/ 2025 w 3433"/>
                <a:gd name="T49" fmla="*/ 1623 h 1728"/>
                <a:gd name="T50" fmla="*/ 2071 w 3433"/>
                <a:gd name="T51" fmla="*/ 1548 h 1728"/>
                <a:gd name="T52" fmla="*/ 2151 w 3433"/>
                <a:gd name="T53" fmla="*/ 1488 h 1728"/>
                <a:gd name="T54" fmla="*/ 2307 w 3433"/>
                <a:gd name="T55" fmla="*/ 1466 h 1728"/>
                <a:gd name="T56" fmla="*/ 2451 w 3433"/>
                <a:gd name="T57" fmla="*/ 1534 h 1728"/>
                <a:gd name="T58" fmla="*/ 2514 w 3433"/>
                <a:gd name="T59" fmla="*/ 1623 h 1728"/>
                <a:gd name="T60" fmla="*/ 2554 w 3433"/>
                <a:gd name="T61" fmla="*/ 1728 h 1728"/>
                <a:gd name="T62" fmla="*/ 3433 w 3433"/>
                <a:gd name="T63" fmla="*/ 1728 h 1728"/>
                <a:gd name="T64" fmla="*/ 3433 w 3433"/>
                <a:gd name="T65" fmla="*/ 1443 h 1728"/>
                <a:gd name="T66" fmla="*/ 3309 w 3433"/>
                <a:gd name="T67" fmla="*/ 1419 h 1728"/>
                <a:gd name="T68" fmla="*/ 3179 w 3433"/>
                <a:gd name="T69" fmla="*/ 1372 h 1728"/>
                <a:gd name="T70" fmla="*/ 3068 w 3433"/>
                <a:gd name="T71" fmla="*/ 1300 h 1728"/>
                <a:gd name="T72" fmla="*/ 2979 w 3433"/>
                <a:gd name="T73" fmla="*/ 1210 h 1728"/>
                <a:gd name="T74" fmla="*/ 2913 w 3433"/>
                <a:gd name="T75" fmla="*/ 1103 h 1728"/>
                <a:gd name="T76" fmla="*/ 2873 w 3433"/>
                <a:gd name="T77" fmla="*/ 985 h 1728"/>
                <a:gd name="T78" fmla="*/ 2860 w 3433"/>
                <a:gd name="T79" fmla="*/ 860 h 1728"/>
                <a:gd name="T80" fmla="*/ 2878 w 3433"/>
                <a:gd name="T81" fmla="*/ 730 h 1728"/>
                <a:gd name="T82" fmla="*/ 2914 w 3433"/>
                <a:gd name="T83" fmla="*/ 633 h 1728"/>
                <a:gd name="T84" fmla="*/ 2973 w 3433"/>
                <a:gd name="T85" fmla="*/ 535 h 1728"/>
                <a:gd name="T86" fmla="*/ 3080 w 3433"/>
                <a:gd name="T87" fmla="*/ 426 h 1728"/>
                <a:gd name="T88" fmla="*/ 3208 w 3433"/>
                <a:gd name="T89" fmla="*/ 350 h 1728"/>
                <a:gd name="T90" fmla="*/ 3348 w 3433"/>
                <a:gd name="T91" fmla="*/ 314 h 1728"/>
                <a:gd name="T92" fmla="*/ 3398 w 3433"/>
                <a:gd name="T93" fmla="*/ 312 h 1728"/>
                <a:gd name="T94" fmla="*/ 3428 w 3433"/>
                <a:gd name="T95" fmla="*/ 270 h 1728"/>
                <a:gd name="T96" fmla="*/ 3433 w 3433"/>
                <a:gd name="T97" fmla="*/ 157 h 1728"/>
                <a:gd name="T98" fmla="*/ 2268 w 3433"/>
                <a:gd name="T99" fmla="*/ 0 h 1728"/>
                <a:gd name="T100" fmla="*/ 1105 w 3433"/>
                <a:gd name="T101" fmla="*/ 72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3" h="1728">
                  <a:moveTo>
                    <a:pt x="1105" y="72"/>
                  </a:moveTo>
                  <a:lnTo>
                    <a:pt x="1105" y="144"/>
                  </a:lnTo>
                  <a:lnTo>
                    <a:pt x="553" y="144"/>
                  </a:lnTo>
                  <a:lnTo>
                    <a:pt x="258" y="145"/>
                  </a:lnTo>
                  <a:lnTo>
                    <a:pt x="54" y="155"/>
                  </a:lnTo>
                  <a:lnTo>
                    <a:pt x="12" y="165"/>
                  </a:lnTo>
                  <a:lnTo>
                    <a:pt x="2" y="172"/>
                  </a:lnTo>
                  <a:lnTo>
                    <a:pt x="0" y="178"/>
                  </a:lnTo>
                  <a:lnTo>
                    <a:pt x="8" y="197"/>
                  </a:lnTo>
                  <a:lnTo>
                    <a:pt x="71" y="273"/>
                  </a:lnTo>
                  <a:lnTo>
                    <a:pt x="116" y="317"/>
                  </a:lnTo>
                  <a:lnTo>
                    <a:pt x="166" y="364"/>
                  </a:lnTo>
                  <a:lnTo>
                    <a:pt x="270" y="448"/>
                  </a:lnTo>
                  <a:lnTo>
                    <a:pt x="376" y="521"/>
                  </a:lnTo>
                  <a:lnTo>
                    <a:pt x="487" y="583"/>
                  </a:lnTo>
                  <a:lnTo>
                    <a:pt x="601" y="636"/>
                  </a:lnTo>
                  <a:lnTo>
                    <a:pt x="719" y="680"/>
                  </a:lnTo>
                  <a:lnTo>
                    <a:pt x="841" y="713"/>
                  </a:lnTo>
                  <a:lnTo>
                    <a:pt x="969" y="736"/>
                  </a:lnTo>
                  <a:lnTo>
                    <a:pt x="1035" y="744"/>
                  </a:lnTo>
                  <a:lnTo>
                    <a:pt x="1090" y="750"/>
                  </a:lnTo>
                  <a:lnTo>
                    <a:pt x="1181" y="765"/>
                  </a:lnTo>
                  <a:lnTo>
                    <a:pt x="1249" y="782"/>
                  </a:lnTo>
                  <a:lnTo>
                    <a:pt x="1300" y="803"/>
                  </a:lnTo>
                  <a:lnTo>
                    <a:pt x="1321" y="816"/>
                  </a:lnTo>
                  <a:lnTo>
                    <a:pt x="1342" y="834"/>
                  </a:lnTo>
                  <a:lnTo>
                    <a:pt x="1381" y="871"/>
                  </a:lnTo>
                  <a:lnTo>
                    <a:pt x="1413" y="911"/>
                  </a:lnTo>
                  <a:lnTo>
                    <a:pt x="1436" y="956"/>
                  </a:lnTo>
                  <a:lnTo>
                    <a:pt x="1453" y="1002"/>
                  </a:lnTo>
                  <a:lnTo>
                    <a:pt x="1462" y="1051"/>
                  </a:lnTo>
                  <a:lnTo>
                    <a:pt x="1465" y="1123"/>
                  </a:lnTo>
                  <a:lnTo>
                    <a:pt x="1444" y="1218"/>
                  </a:lnTo>
                  <a:lnTo>
                    <a:pt x="1413" y="1285"/>
                  </a:lnTo>
                  <a:lnTo>
                    <a:pt x="1385" y="1323"/>
                  </a:lnTo>
                  <a:lnTo>
                    <a:pt x="1351" y="1359"/>
                  </a:lnTo>
                  <a:lnTo>
                    <a:pt x="1310" y="1391"/>
                  </a:lnTo>
                  <a:lnTo>
                    <a:pt x="1266" y="1416"/>
                  </a:lnTo>
                  <a:lnTo>
                    <a:pt x="1215" y="1434"/>
                  </a:lnTo>
                  <a:lnTo>
                    <a:pt x="1188" y="1440"/>
                  </a:lnTo>
                  <a:lnTo>
                    <a:pt x="1165" y="1444"/>
                  </a:lnTo>
                  <a:lnTo>
                    <a:pt x="1135" y="1459"/>
                  </a:lnTo>
                  <a:lnTo>
                    <a:pt x="1119" y="1488"/>
                  </a:lnTo>
                  <a:lnTo>
                    <a:pt x="1112" y="1547"/>
                  </a:lnTo>
                  <a:lnTo>
                    <a:pt x="1109" y="1591"/>
                  </a:lnTo>
                  <a:lnTo>
                    <a:pt x="1102" y="1728"/>
                  </a:lnTo>
                  <a:lnTo>
                    <a:pt x="1547" y="1728"/>
                  </a:lnTo>
                  <a:lnTo>
                    <a:pt x="1987" y="1728"/>
                  </a:lnTo>
                  <a:lnTo>
                    <a:pt x="2016" y="1645"/>
                  </a:lnTo>
                  <a:lnTo>
                    <a:pt x="2025" y="1623"/>
                  </a:lnTo>
                  <a:lnTo>
                    <a:pt x="2045" y="1583"/>
                  </a:lnTo>
                  <a:lnTo>
                    <a:pt x="2071" y="1548"/>
                  </a:lnTo>
                  <a:lnTo>
                    <a:pt x="2101" y="1521"/>
                  </a:lnTo>
                  <a:lnTo>
                    <a:pt x="2151" y="1488"/>
                  </a:lnTo>
                  <a:lnTo>
                    <a:pt x="2228" y="1466"/>
                  </a:lnTo>
                  <a:lnTo>
                    <a:pt x="2307" y="1466"/>
                  </a:lnTo>
                  <a:lnTo>
                    <a:pt x="2383" y="1489"/>
                  </a:lnTo>
                  <a:lnTo>
                    <a:pt x="2451" y="1534"/>
                  </a:lnTo>
                  <a:lnTo>
                    <a:pt x="2492" y="1583"/>
                  </a:lnTo>
                  <a:lnTo>
                    <a:pt x="2514" y="1623"/>
                  </a:lnTo>
                  <a:lnTo>
                    <a:pt x="2523" y="1645"/>
                  </a:lnTo>
                  <a:lnTo>
                    <a:pt x="2554" y="1728"/>
                  </a:lnTo>
                  <a:lnTo>
                    <a:pt x="2993" y="1728"/>
                  </a:lnTo>
                  <a:lnTo>
                    <a:pt x="3433" y="1728"/>
                  </a:lnTo>
                  <a:lnTo>
                    <a:pt x="3433" y="1584"/>
                  </a:lnTo>
                  <a:lnTo>
                    <a:pt x="3433" y="1443"/>
                  </a:lnTo>
                  <a:lnTo>
                    <a:pt x="3343" y="1426"/>
                  </a:lnTo>
                  <a:lnTo>
                    <a:pt x="3309" y="1419"/>
                  </a:lnTo>
                  <a:lnTo>
                    <a:pt x="3241" y="1398"/>
                  </a:lnTo>
                  <a:lnTo>
                    <a:pt x="3179" y="1372"/>
                  </a:lnTo>
                  <a:lnTo>
                    <a:pt x="3120" y="1339"/>
                  </a:lnTo>
                  <a:lnTo>
                    <a:pt x="3068" y="1300"/>
                  </a:lnTo>
                  <a:lnTo>
                    <a:pt x="3021" y="1257"/>
                  </a:lnTo>
                  <a:lnTo>
                    <a:pt x="2979" y="1210"/>
                  </a:lnTo>
                  <a:lnTo>
                    <a:pt x="2943" y="1158"/>
                  </a:lnTo>
                  <a:lnTo>
                    <a:pt x="2913" y="1103"/>
                  </a:lnTo>
                  <a:lnTo>
                    <a:pt x="2890" y="1045"/>
                  </a:lnTo>
                  <a:lnTo>
                    <a:pt x="2873" y="985"/>
                  </a:lnTo>
                  <a:lnTo>
                    <a:pt x="2862" y="923"/>
                  </a:lnTo>
                  <a:lnTo>
                    <a:pt x="2860" y="860"/>
                  </a:lnTo>
                  <a:lnTo>
                    <a:pt x="2865" y="795"/>
                  </a:lnTo>
                  <a:lnTo>
                    <a:pt x="2878" y="730"/>
                  </a:lnTo>
                  <a:lnTo>
                    <a:pt x="2900" y="665"/>
                  </a:lnTo>
                  <a:lnTo>
                    <a:pt x="2914" y="633"/>
                  </a:lnTo>
                  <a:lnTo>
                    <a:pt x="2932" y="600"/>
                  </a:lnTo>
                  <a:lnTo>
                    <a:pt x="2973" y="535"/>
                  </a:lnTo>
                  <a:lnTo>
                    <a:pt x="3024" y="476"/>
                  </a:lnTo>
                  <a:lnTo>
                    <a:pt x="3080" y="426"/>
                  </a:lnTo>
                  <a:lnTo>
                    <a:pt x="3142" y="383"/>
                  </a:lnTo>
                  <a:lnTo>
                    <a:pt x="3208" y="350"/>
                  </a:lnTo>
                  <a:lnTo>
                    <a:pt x="3277" y="325"/>
                  </a:lnTo>
                  <a:lnTo>
                    <a:pt x="3348" y="314"/>
                  </a:lnTo>
                  <a:lnTo>
                    <a:pt x="3382" y="312"/>
                  </a:lnTo>
                  <a:lnTo>
                    <a:pt x="3398" y="312"/>
                  </a:lnTo>
                  <a:lnTo>
                    <a:pt x="3418" y="302"/>
                  </a:lnTo>
                  <a:lnTo>
                    <a:pt x="3428" y="270"/>
                  </a:lnTo>
                  <a:lnTo>
                    <a:pt x="3433" y="206"/>
                  </a:lnTo>
                  <a:lnTo>
                    <a:pt x="3433" y="157"/>
                  </a:lnTo>
                  <a:lnTo>
                    <a:pt x="3433" y="0"/>
                  </a:lnTo>
                  <a:lnTo>
                    <a:pt x="2268" y="0"/>
                  </a:lnTo>
                  <a:lnTo>
                    <a:pt x="1105" y="0"/>
                  </a:lnTo>
                  <a:lnTo>
                    <a:pt x="110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grpSp>
        <p:nvGrpSpPr>
          <p:cNvPr id="4581386" name="Group 11">
            <a:extLst>
              <a:ext uri="{FF2B5EF4-FFF2-40B4-BE49-F238E27FC236}">
                <a16:creationId xmlns:a16="http://schemas.microsoft.com/office/drawing/2014/main" id="{1DF97054-53D5-4597-BBF4-647C0C3B49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39671" y="2216563"/>
            <a:ext cx="270000" cy="219530"/>
            <a:chOff x="463" y="1"/>
            <a:chExt cx="5312" cy="4319"/>
          </a:xfrm>
          <a:solidFill>
            <a:schemeClr val="accent6"/>
          </a:solidFill>
        </p:grpSpPr>
        <p:sp>
          <p:nvSpPr>
            <p:cNvPr id="4581388" name="Freeform 12">
              <a:extLst>
                <a:ext uri="{FF2B5EF4-FFF2-40B4-BE49-F238E27FC236}">
                  <a16:creationId xmlns:a16="http://schemas.microsoft.com/office/drawing/2014/main" id="{2B57969B-2B89-432B-B265-2B0A750E5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5" y="1"/>
              <a:ext cx="2451" cy="3288"/>
            </a:xfrm>
            <a:custGeom>
              <a:avLst/>
              <a:gdLst>
                <a:gd name="T0" fmla="*/ 4105 w 9805"/>
                <a:gd name="T1" fmla="*/ 56 h 13153"/>
                <a:gd name="T2" fmla="*/ 3367 w 9805"/>
                <a:gd name="T3" fmla="*/ 239 h 13153"/>
                <a:gd name="T4" fmla="*/ 2412 w 9805"/>
                <a:gd name="T5" fmla="*/ 681 h 13153"/>
                <a:gd name="T6" fmla="*/ 1578 w 9805"/>
                <a:gd name="T7" fmla="*/ 1318 h 13153"/>
                <a:gd name="T8" fmla="*/ 892 w 9805"/>
                <a:gd name="T9" fmla="*/ 2127 h 13153"/>
                <a:gd name="T10" fmla="*/ 484 w 9805"/>
                <a:gd name="T11" fmla="*/ 2844 h 13153"/>
                <a:gd name="T12" fmla="*/ 118 w 9805"/>
                <a:gd name="T13" fmla="*/ 3900 h 13153"/>
                <a:gd name="T14" fmla="*/ 2 w 9805"/>
                <a:gd name="T15" fmla="*/ 4882 h 13153"/>
                <a:gd name="T16" fmla="*/ 45 w 9805"/>
                <a:gd name="T17" fmla="*/ 5744 h 13153"/>
                <a:gd name="T18" fmla="*/ 269 w 9805"/>
                <a:gd name="T19" fmla="*/ 6677 h 13153"/>
                <a:gd name="T20" fmla="*/ 690 w 9805"/>
                <a:gd name="T21" fmla="*/ 7582 h 13153"/>
                <a:gd name="T22" fmla="*/ 1319 w 9805"/>
                <a:gd name="T23" fmla="*/ 8486 h 13153"/>
                <a:gd name="T24" fmla="*/ 2213 w 9805"/>
                <a:gd name="T25" fmla="*/ 9508 h 13153"/>
                <a:gd name="T26" fmla="*/ 3450 w 9805"/>
                <a:gd name="T27" fmla="*/ 10971 h 13153"/>
                <a:gd name="T28" fmla="*/ 4275 w 9805"/>
                <a:gd name="T29" fmla="*/ 12295 h 13153"/>
                <a:gd name="T30" fmla="*/ 4634 w 9805"/>
                <a:gd name="T31" fmla="*/ 13021 h 13153"/>
                <a:gd name="T32" fmla="*/ 4764 w 9805"/>
                <a:gd name="T33" fmla="*/ 13128 h 13153"/>
                <a:gd name="T34" fmla="*/ 4977 w 9805"/>
                <a:gd name="T35" fmla="*/ 13147 h 13153"/>
                <a:gd name="T36" fmla="*/ 5134 w 9805"/>
                <a:gd name="T37" fmla="*/ 13053 h 13153"/>
                <a:gd name="T38" fmla="*/ 5475 w 9805"/>
                <a:gd name="T39" fmla="*/ 12394 h 13153"/>
                <a:gd name="T40" fmla="*/ 6155 w 9805"/>
                <a:gd name="T41" fmla="*/ 11232 h 13153"/>
                <a:gd name="T42" fmla="*/ 7424 w 9805"/>
                <a:gd name="T43" fmla="*/ 9687 h 13153"/>
                <a:gd name="T44" fmla="*/ 8383 w 9805"/>
                <a:gd name="T45" fmla="*/ 8603 h 13153"/>
                <a:gd name="T46" fmla="*/ 9095 w 9805"/>
                <a:gd name="T47" fmla="*/ 7600 h 13153"/>
                <a:gd name="T48" fmla="*/ 9461 w 9805"/>
                <a:gd name="T49" fmla="*/ 6850 h 13153"/>
                <a:gd name="T50" fmla="*/ 9741 w 9805"/>
                <a:gd name="T51" fmla="*/ 5823 h 13153"/>
                <a:gd name="T52" fmla="*/ 9805 w 9805"/>
                <a:gd name="T53" fmla="*/ 4934 h 13153"/>
                <a:gd name="T54" fmla="*/ 9669 w 9805"/>
                <a:gd name="T55" fmla="*/ 3724 h 13153"/>
                <a:gd name="T56" fmla="*/ 9309 w 9805"/>
                <a:gd name="T57" fmla="*/ 2743 h 13153"/>
                <a:gd name="T58" fmla="*/ 8949 w 9805"/>
                <a:gd name="T59" fmla="*/ 2127 h 13153"/>
                <a:gd name="T60" fmla="*/ 8442 w 9805"/>
                <a:gd name="T61" fmla="*/ 1503 h 13153"/>
                <a:gd name="T62" fmla="*/ 7841 w 9805"/>
                <a:gd name="T63" fmla="*/ 971 h 13153"/>
                <a:gd name="T64" fmla="*/ 7153 w 9805"/>
                <a:gd name="T65" fmla="*/ 541 h 13153"/>
                <a:gd name="T66" fmla="*/ 6403 w 9805"/>
                <a:gd name="T67" fmla="*/ 228 h 13153"/>
                <a:gd name="T68" fmla="*/ 5309 w 9805"/>
                <a:gd name="T69" fmla="*/ 13 h 13153"/>
                <a:gd name="T70" fmla="*/ 4446 w 9805"/>
                <a:gd name="T71" fmla="*/ 10 h 13153"/>
                <a:gd name="T72" fmla="*/ 5706 w 9805"/>
                <a:gd name="T73" fmla="*/ 2424 h 13153"/>
                <a:gd name="T74" fmla="*/ 6273 w 9805"/>
                <a:gd name="T75" fmla="*/ 2689 h 13153"/>
                <a:gd name="T76" fmla="*/ 6761 w 9805"/>
                <a:gd name="T77" fmla="*/ 3082 h 13153"/>
                <a:gd name="T78" fmla="*/ 7145 w 9805"/>
                <a:gd name="T79" fmla="*/ 3576 h 13153"/>
                <a:gd name="T80" fmla="*/ 7333 w 9805"/>
                <a:gd name="T81" fmla="*/ 3965 h 13153"/>
                <a:gd name="T82" fmla="*/ 7467 w 9805"/>
                <a:gd name="T83" fmla="*/ 4454 h 13153"/>
                <a:gd name="T84" fmla="*/ 7458 w 9805"/>
                <a:gd name="T85" fmla="*/ 5379 h 13153"/>
                <a:gd name="T86" fmla="*/ 7098 w 9805"/>
                <a:gd name="T87" fmla="*/ 6288 h 13153"/>
                <a:gd name="T88" fmla="*/ 6567 w 9805"/>
                <a:gd name="T89" fmla="*/ 6893 h 13153"/>
                <a:gd name="T90" fmla="*/ 6144 w 9805"/>
                <a:gd name="T91" fmla="*/ 7179 h 13153"/>
                <a:gd name="T92" fmla="*/ 5731 w 9805"/>
                <a:gd name="T93" fmla="*/ 7359 h 13153"/>
                <a:gd name="T94" fmla="*/ 5143 w 9805"/>
                <a:gd name="T95" fmla="*/ 7478 h 13153"/>
                <a:gd name="T96" fmla="*/ 4660 w 9805"/>
                <a:gd name="T97" fmla="*/ 7479 h 13153"/>
                <a:gd name="T98" fmla="*/ 4080 w 9805"/>
                <a:gd name="T99" fmla="*/ 7363 h 13153"/>
                <a:gd name="T100" fmla="*/ 3647 w 9805"/>
                <a:gd name="T101" fmla="*/ 7173 h 13153"/>
                <a:gd name="T102" fmla="*/ 3067 w 9805"/>
                <a:gd name="T103" fmla="*/ 6740 h 13153"/>
                <a:gd name="T104" fmla="*/ 2636 w 9805"/>
                <a:gd name="T105" fmla="*/ 6179 h 13153"/>
                <a:gd name="T106" fmla="*/ 2373 w 9805"/>
                <a:gd name="T107" fmla="*/ 5519 h 13153"/>
                <a:gd name="T108" fmla="*/ 2297 w 9805"/>
                <a:gd name="T109" fmla="*/ 4886 h 13153"/>
                <a:gd name="T110" fmla="*/ 2421 w 9805"/>
                <a:gd name="T111" fmla="*/ 4099 h 13153"/>
                <a:gd name="T112" fmla="*/ 2835 w 9805"/>
                <a:gd name="T113" fmla="*/ 3312 h 13153"/>
                <a:gd name="T114" fmla="*/ 3488 w 9805"/>
                <a:gd name="T115" fmla="*/ 2709 h 13153"/>
                <a:gd name="T116" fmla="*/ 4323 w 9805"/>
                <a:gd name="T117" fmla="*/ 2356 h 13153"/>
                <a:gd name="T118" fmla="*/ 4999 w 9805"/>
                <a:gd name="T119" fmla="*/ 2303 h 13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05" h="13153">
                  <a:moveTo>
                    <a:pt x="4446" y="10"/>
                  </a:moveTo>
                  <a:lnTo>
                    <a:pt x="4360" y="22"/>
                  </a:lnTo>
                  <a:lnTo>
                    <a:pt x="4196" y="43"/>
                  </a:lnTo>
                  <a:lnTo>
                    <a:pt x="4105" y="56"/>
                  </a:lnTo>
                  <a:lnTo>
                    <a:pt x="3862" y="103"/>
                  </a:lnTo>
                  <a:lnTo>
                    <a:pt x="3751" y="130"/>
                  </a:lnTo>
                  <a:lnTo>
                    <a:pt x="3622" y="162"/>
                  </a:lnTo>
                  <a:lnTo>
                    <a:pt x="3367" y="239"/>
                  </a:lnTo>
                  <a:lnTo>
                    <a:pt x="3118" y="330"/>
                  </a:lnTo>
                  <a:lnTo>
                    <a:pt x="2876" y="435"/>
                  </a:lnTo>
                  <a:lnTo>
                    <a:pt x="2640" y="552"/>
                  </a:lnTo>
                  <a:lnTo>
                    <a:pt x="2412" y="681"/>
                  </a:lnTo>
                  <a:lnTo>
                    <a:pt x="2191" y="823"/>
                  </a:lnTo>
                  <a:lnTo>
                    <a:pt x="1978" y="977"/>
                  </a:lnTo>
                  <a:lnTo>
                    <a:pt x="1774" y="1141"/>
                  </a:lnTo>
                  <a:lnTo>
                    <a:pt x="1578" y="1318"/>
                  </a:lnTo>
                  <a:lnTo>
                    <a:pt x="1391" y="1504"/>
                  </a:lnTo>
                  <a:lnTo>
                    <a:pt x="1215" y="1702"/>
                  </a:lnTo>
                  <a:lnTo>
                    <a:pt x="1048" y="1909"/>
                  </a:lnTo>
                  <a:lnTo>
                    <a:pt x="892" y="2127"/>
                  </a:lnTo>
                  <a:lnTo>
                    <a:pt x="746" y="2353"/>
                  </a:lnTo>
                  <a:lnTo>
                    <a:pt x="612" y="2589"/>
                  </a:lnTo>
                  <a:lnTo>
                    <a:pt x="549" y="2710"/>
                  </a:lnTo>
                  <a:lnTo>
                    <a:pt x="484" y="2844"/>
                  </a:lnTo>
                  <a:lnTo>
                    <a:pt x="367" y="3109"/>
                  </a:lnTo>
                  <a:lnTo>
                    <a:pt x="268" y="3372"/>
                  </a:lnTo>
                  <a:lnTo>
                    <a:pt x="185" y="3635"/>
                  </a:lnTo>
                  <a:lnTo>
                    <a:pt x="118" y="3900"/>
                  </a:lnTo>
                  <a:lnTo>
                    <a:pt x="68" y="4170"/>
                  </a:lnTo>
                  <a:lnTo>
                    <a:pt x="31" y="4448"/>
                  </a:lnTo>
                  <a:lnTo>
                    <a:pt x="8" y="4733"/>
                  </a:lnTo>
                  <a:lnTo>
                    <a:pt x="2" y="4882"/>
                  </a:lnTo>
                  <a:lnTo>
                    <a:pt x="0" y="5008"/>
                  </a:lnTo>
                  <a:lnTo>
                    <a:pt x="4" y="5258"/>
                  </a:lnTo>
                  <a:lnTo>
                    <a:pt x="18" y="5503"/>
                  </a:lnTo>
                  <a:lnTo>
                    <a:pt x="45" y="5744"/>
                  </a:lnTo>
                  <a:lnTo>
                    <a:pt x="83" y="5981"/>
                  </a:lnTo>
                  <a:lnTo>
                    <a:pt x="133" y="6216"/>
                  </a:lnTo>
                  <a:lnTo>
                    <a:pt x="195" y="6447"/>
                  </a:lnTo>
                  <a:lnTo>
                    <a:pt x="269" y="6677"/>
                  </a:lnTo>
                  <a:lnTo>
                    <a:pt x="355" y="6905"/>
                  </a:lnTo>
                  <a:lnTo>
                    <a:pt x="454" y="7131"/>
                  </a:lnTo>
                  <a:lnTo>
                    <a:pt x="566" y="7357"/>
                  </a:lnTo>
                  <a:lnTo>
                    <a:pt x="690" y="7582"/>
                  </a:lnTo>
                  <a:lnTo>
                    <a:pt x="828" y="7807"/>
                  </a:lnTo>
                  <a:lnTo>
                    <a:pt x="978" y="8033"/>
                  </a:lnTo>
                  <a:lnTo>
                    <a:pt x="1142" y="8258"/>
                  </a:lnTo>
                  <a:lnTo>
                    <a:pt x="1319" y="8486"/>
                  </a:lnTo>
                  <a:lnTo>
                    <a:pt x="1413" y="8601"/>
                  </a:lnTo>
                  <a:lnTo>
                    <a:pt x="1542" y="8752"/>
                  </a:lnTo>
                  <a:lnTo>
                    <a:pt x="1976" y="9245"/>
                  </a:lnTo>
                  <a:lnTo>
                    <a:pt x="2213" y="9508"/>
                  </a:lnTo>
                  <a:lnTo>
                    <a:pt x="2437" y="9759"/>
                  </a:lnTo>
                  <a:lnTo>
                    <a:pt x="2830" y="10209"/>
                  </a:lnTo>
                  <a:lnTo>
                    <a:pt x="3166" y="10609"/>
                  </a:lnTo>
                  <a:lnTo>
                    <a:pt x="3450" y="10971"/>
                  </a:lnTo>
                  <a:lnTo>
                    <a:pt x="3695" y="11309"/>
                  </a:lnTo>
                  <a:lnTo>
                    <a:pt x="3907" y="11633"/>
                  </a:lnTo>
                  <a:lnTo>
                    <a:pt x="4099" y="11957"/>
                  </a:lnTo>
                  <a:lnTo>
                    <a:pt x="4275" y="12295"/>
                  </a:lnTo>
                  <a:lnTo>
                    <a:pt x="4362" y="12473"/>
                  </a:lnTo>
                  <a:lnTo>
                    <a:pt x="4456" y="12672"/>
                  </a:lnTo>
                  <a:lnTo>
                    <a:pt x="4578" y="12922"/>
                  </a:lnTo>
                  <a:lnTo>
                    <a:pt x="4634" y="13021"/>
                  </a:lnTo>
                  <a:lnTo>
                    <a:pt x="4661" y="13061"/>
                  </a:lnTo>
                  <a:lnTo>
                    <a:pt x="4699" y="13096"/>
                  </a:lnTo>
                  <a:lnTo>
                    <a:pt x="4728" y="13111"/>
                  </a:lnTo>
                  <a:lnTo>
                    <a:pt x="4764" y="13128"/>
                  </a:lnTo>
                  <a:lnTo>
                    <a:pt x="4859" y="13150"/>
                  </a:lnTo>
                  <a:lnTo>
                    <a:pt x="4904" y="13153"/>
                  </a:lnTo>
                  <a:lnTo>
                    <a:pt x="4930" y="13153"/>
                  </a:lnTo>
                  <a:lnTo>
                    <a:pt x="4977" y="13147"/>
                  </a:lnTo>
                  <a:lnTo>
                    <a:pt x="5021" y="13133"/>
                  </a:lnTo>
                  <a:lnTo>
                    <a:pt x="5061" y="13114"/>
                  </a:lnTo>
                  <a:lnTo>
                    <a:pt x="5099" y="13087"/>
                  </a:lnTo>
                  <a:lnTo>
                    <a:pt x="5134" y="13053"/>
                  </a:lnTo>
                  <a:lnTo>
                    <a:pt x="5182" y="12989"/>
                  </a:lnTo>
                  <a:lnTo>
                    <a:pt x="5210" y="12936"/>
                  </a:lnTo>
                  <a:lnTo>
                    <a:pt x="5302" y="12748"/>
                  </a:lnTo>
                  <a:lnTo>
                    <a:pt x="5475" y="12394"/>
                  </a:lnTo>
                  <a:lnTo>
                    <a:pt x="5561" y="12218"/>
                  </a:lnTo>
                  <a:lnTo>
                    <a:pt x="5742" y="11883"/>
                  </a:lnTo>
                  <a:lnTo>
                    <a:pt x="5936" y="11559"/>
                  </a:lnTo>
                  <a:lnTo>
                    <a:pt x="6155" y="11232"/>
                  </a:lnTo>
                  <a:lnTo>
                    <a:pt x="6404" y="10893"/>
                  </a:lnTo>
                  <a:lnTo>
                    <a:pt x="6693" y="10531"/>
                  </a:lnTo>
                  <a:lnTo>
                    <a:pt x="7031" y="10132"/>
                  </a:lnTo>
                  <a:lnTo>
                    <a:pt x="7424" y="9687"/>
                  </a:lnTo>
                  <a:lnTo>
                    <a:pt x="7648" y="9441"/>
                  </a:lnTo>
                  <a:lnTo>
                    <a:pt x="7820" y="9251"/>
                  </a:lnTo>
                  <a:lnTo>
                    <a:pt x="8123" y="8907"/>
                  </a:lnTo>
                  <a:lnTo>
                    <a:pt x="8383" y="8603"/>
                  </a:lnTo>
                  <a:lnTo>
                    <a:pt x="8603" y="8328"/>
                  </a:lnTo>
                  <a:lnTo>
                    <a:pt x="8790" y="8076"/>
                  </a:lnTo>
                  <a:lnTo>
                    <a:pt x="8953" y="7836"/>
                  </a:lnTo>
                  <a:lnTo>
                    <a:pt x="9095" y="7600"/>
                  </a:lnTo>
                  <a:lnTo>
                    <a:pt x="9225" y="7362"/>
                  </a:lnTo>
                  <a:lnTo>
                    <a:pt x="9286" y="7237"/>
                  </a:lnTo>
                  <a:lnTo>
                    <a:pt x="9350" y="7105"/>
                  </a:lnTo>
                  <a:lnTo>
                    <a:pt x="9461" y="6850"/>
                  </a:lnTo>
                  <a:lnTo>
                    <a:pt x="9555" y="6597"/>
                  </a:lnTo>
                  <a:lnTo>
                    <a:pt x="9633" y="6344"/>
                  </a:lnTo>
                  <a:lnTo>
                    <a:pt x="9694" y="6088"/>
                  </a:lnTo>
                  <a:lnTo>
                    <a:pt x="9741" y="5823"/>
                  </a:lnTo>
                  <a:lnTo>
                    <a:pt x="9775" y="5546"/>
                  </a:lnTo>
                  <a:lnTo>
                    <a:pt x="9796" y="5252"/>
                  </a:lnTo>
                  <a:lnTo>
                    <a:pt x="9801" y="5097"/>
                  </a:lnTo>
                  <a:lnTo>
                    <a:pt x="9805" y="4934"/>
                  </a:lnTo>
                  <a:lnTo>
                    <a:pt x="9797" y="4616"/>
                  </a:lnTo>
                  <a:lnTo>
                    <a:pt x="9772" y="4310"/>
                  </a:lnTo>
                  <a:lnTo>
                    <a:pt x="9731" y="4013"/>
                  </a:lnTo>
                  <a:lnTo>
                    <a:pt x="9669" y="3724"/>
                  </a:lnTo>
                  <a:lnTo>
                    <a:pt x="9590" y="3440"/>
                  </a:lnTo>
                  <a:lnTo>
                    <a:pt x="9492" y="3160"/>
                  </a:lnTo>
                  <a:lnTo>
                    <a:pt x="9375" y="2882"/>
                  </a:lnTo>
                  <a:lnTo>
                    <a:pt x="9309" y="2743"/>
                  </a:lnTo>
                  <a:lnTo>
                    <a:pt x="9263" y="2652"/>
                  </a:lnTo>
                  <a:lnTo>
                    <a:pt x="9164" y="2472"/>
                  </a:lnTo>
                  <a:lnTo>
                    <a:pt x="9060" y="2296"/>
                  </a:lnTo>
                  <a:lnTo>
                    <a:pt x="8949" y="2127"/>
                  </a:lnTo>
                  <a:lnTo>
                    <a:pt x="8832" y="1963"/>
                  </a:lnTo>
                  <a:lnTo>
                    <a:pt x="8708" y="1804"/>
                  </a:lnTo>
                  <a:lnTo>
                    <a:pt x="8578" y="1650"/>
                  </a:lnTo>
                  <a:lnTo>
                    <a:pt x="8442" y="1503"/>
                  </a:lnTo>
                  <a:lnTo>
                    <a:pt x="8300" y="1361"/>
                  </a:lnTo>
                  <a:lnTo>
                    <a:pt x="8153" y="1224"/>
                  </a:lnTo>
                  <a:lnTo>
                    <a:pt x="8000" y="1095"/>
                  </a:lnTo>
                  <a:lnTo>
                    <a:pt x="7841" y="971"/>
                  </a:lnTo>
                  <a:lnTo>
                    <a:pt x="7677" y="854"/>
                  </a:lnTo>
                  <a:lnTo>
                    <a:pt x="7507" y="743"/>
                  </a:lnTo>
                  <a:lnTo>
                    <a:pt x="7333" y="639"/>
                  </a:lnTo>
                  <a:lnTo>
                    <a:pt x="7153" y="541"/>
                  </a:lnTo>
                  <a:lnTo>
                    <a:pt x="7062" y="496"/>
                  </a:lnTo>
                  <a:lnTo>
                    <a:pt x="6930" y="433"/>
                  </a:lnTo>
                  <a:lnTo>
                    <a:pt x="6668" y="321"/>
                  </a:lnTo>
                  <a:lnTo>
                    <a:pt x="6403" y="228"/>
                  </a:lnTo>
                  <a:lnTo>
                    <a:pt x="6136" y="149"/>
                  </a:lnTo>
                  <a:lnTo>
                    <a:pt x="5865" y="87"/>
                  </a:lnTo>
                  <a:lnTo>
                    <a:pt x="5590" y="41"/>
                  </a:lnTo>
                  <a:lnTo>
                    <a:pt x="5309" y="13"/>
                  </a:lnTo>
                  <a:lnTo>
                    <a:pt x="5021" y="0"/>
                  </a:lnTo>
                  <a:lnTo>
                    <a:pt x="4874" y="0"/>
                  </a:lnTo>
                  <a:lnTo>
                    <a:pt x="4571" y="4"/>
                  </a:lnTo>
                  <a:lnTo>
                    <a:pt x="4446" y="10"/>
                  </a:lnTo>
                  <a:close/>
                  <a:moveTo>
                    <a:pt x="5326" y="2331"/>
                  </a:moveTo>
                  <a:lnTo>
                    <a:pt x="5402" y="2344"/>
                  </a:lnTo>
                  <a:lnTo>
                    <a:pt x="5555" y="2379"/>
                  </a:lnTo>
                  <a:lnTo>
                    <a:pt x="5706" y="2424"/>
                  </a:lnTo>
                  <a:lnTo>
                    <a:pt x="5853" y="2477"/>
                  </a:lnTo>
                  <a:lnTo>
                    <a:pt x="5996" y="2540"/>
                  </a:lnTo>
                  <a:lnTo>
                    <a:pt x="6137" y="2610"/>
                  </a:lnTo>
                  <a:lnTo>
                    <a:pt x="6273" y="2689"/>
                  </a:lnTo>
                  <a:lnTo>
                    <a:pt x="6403" y="2777"/>
                  </a:lnTo>
                  <a:lnTo>
                    <a:pt x="6528" y="2870"/>
                  </a:lnTo>
                  <a:lnTo>
                    <a:pt x="6648" y="2972"/>
                  </a:lnTo>
                  <a:lnTo>
                    <a:pt x="6761" y="3082"/>
                  </a:lnTo>
                  <a:lnTo>
                    <a:pt x="6868" y="3196"/>
                  </a:lnTo>
                  <a:lnTo>
                    <a:pt x="6968" y="3317"/>
                  </a:lnTo>
                  <a:lnTo>
                    <a:pt x="7061" y="3445"/>
                  </a:lnTo>
                  <a:lnTo>
                    <a:pt x="7145" y="3576"/>
                  </a:lnTo>
                  <a:lnTo>
                    <a:pt x="7221" y="3715"/>
                  </a:lnTo>
                  <a:lnTo>
                    <a:pt x="7255" y="3785"/>
                  </a:lnTo>
                  <a:lnTo>
                    <a:pt x="7282" y="3845"/>
                  </a:lnTo>
                  <a:lnTo>
                    <a:pt x="7333" y="3965"/>
                  </a:lnTo>
                  <a:lnTo>
                    <a:pt x="7376" y="4086"/>
                  </a:lnTo>
                  <a:lnTo>
                    <a:pt x="7412" y="4208"/>
                  </a:lnTo>
                  <a:lnTo>
                    <a:pt x="7442" y="4331"/>
                  </a:lnTo>
                  <a:lnTo>
                    <a:pt x="7467" y="4454"/>
                  </a:lnTo>
                  <a:lnTo>
                    <a:pt x="7492" y="4641"/>
                  </a:lnTo>
                  <a:lnTo>
                    <a:pt x="7505" y="4889"/>
                  </a:lnTo>
                  <a:lnTo>
                    <a:pt x="7492" y="5136"/>
                  </a:lnTo>
                  <a:lnTo>
                    <a:pt x="7458" y="5379"/>
                  </a:lnTo>
                  <a:lnTo>
                    <a:pt x="7400" y="5618"/>
                  </a:lnTo>
                  <a:lnTo>
                    <a:pt x="7321" y="5851"/>
                  </a:lnTo>
                  <a:lnTo>
                    <a:pt x="7219" y="6075"/>
                  </a:lnTo>
                  <a:lnTo>
                    <a:pt x="7098" y="6288"/>
                  </a:lnTo>
                  <a:lnTo>
                    <a:pt x="6956" y="6490"/>
                  </a:lnTo>
                  <a:lnTo>
                    <a:pt x="6796" y="6679"/>
                  </a:lnTo>
                  <a:lnTo>
                    <a:pt x="6662" y="6811"/>
                  </a:lnTo>
                  <a:lnTo>
                    <a:pt x="6567" y="6893"/>
                  </a:lnTo>
                  <a:lnTo>
                    <a:pt x="6468" y="6972"/>
                  </a:lnTo>
                  <a:lnTo>
                    <a:pt x="6364" y="7045"/>
                  </a:lnTo>
                  <a:lnTo>
                    <a:pt x="6256" y="7114"/>
                  </a:lnTo>
                  <a:lnTo>
                    <a:pt x="6144" y="7179"/>
                  </a:lnTo>
                  <a:lnTo>
                    <a:pt x="6085" y="7209"/>
                  </a:lnTo>
                  <a:lnTo>
                    <a:pt x="6013" y="7245"/>
                  </a:lnTo>
                  <a:lnTo>
                    <a:pt x="5871" y="7307"/>
                  </a:lnTo>
                  <a:lnTo>
                    <a:pt x="5731" y="7359"/>
                  </a:lnTo>
                  <a:lnTo>
                    <a:pt x="5589" y="7402"/>
                  </a:lnTo>
                  <a:lnTo>
                    <a:pt x="5444" y="7436"/>
                  </a:lnTo>
                  <a:lnTo>
                    <a:pt x="5296" y="7462"/>
                  </a:lnTo>
                  <a:lnTo>
                    <a:pt x="5143" y="7478"/>
                  </a:lnTo>
                  <a:lnTo>
                    <a:pt x="4984" y="7486"/>
                  </a:lnTo>
                  <a:lnTo>
                    <a:pt x="4902" y="7487"/>
                  </a:lnTo>
                  <a:lnTo>
                    <a:pt x="4819" y="7487"/>
                  </a:lnTo>
                  <a:lnTo>
                    <a:pt x="4660" y="7479"/>
                  </a:lnTo>
                  <a:lnTo>
                    <a:pt x="4509" y="7462"/>
                  </a:lnTo>
                  <a:lnTo>
                    <a:pt x="4363" y="7439"/>
                  </a:lnTo>
                  <a:lnTo>
                    <a:pt x="4221" y="7406"/>
                  </a:lnTo>
                  <a:lnTo>
                    <a:pt x="4080" y="7363"/>
                  </a:lnTo>
                  <a:lnTo>
                    <a:pt x="3941" y="7312"/>
                  </a:lnTo>
                  <a:lnTo>
                    <a:pt x="3800" y="7251"/>
                  </a:lnTo>
                  <a:lnTo>
                    <a:pt x="3730" y="7216"/>
                  </a:lnTo>
                  <a:lnTo>
                    <a:pt x="3647" y="7173"/>
                  </a:lnTo>
                  <a:lnTo>
                    <a:pt x="3489" y="7079"/>
                  </a:lnTo>
                  <a:lnTo>
                    <a:pt x="3339" y="6975"/>
                  </a:lnTo>
                  <a:lnTo>
                    <a:pt x="3199" y="6863"/>
                  </a:lnTo>
                  <a:lnTo>
                    <a:pt x="3067" y="6740"/>
                  </a:lnTo>
                  <a:lnTo>
                    <a:pt x="2945" y="6611"/>
                  </a:lnTo>
                  <a:lnTo>
                    <a:pt x="2831" y="6475"/>
                  </a:lnTo>
                  <a:lnTo>
                    <a:pt x="2728" y="6330"/>
                  </a:lnTo>
                  <a:lnTo>
                    <a:pt x="2636" y="6179"/>
                  </a:lnTo>
                  <a:lnTo>
                    <a:pt x="2554" y="6021"/>
                  </a:lnTo>
                  <a:lnTo>
                    <a:pt x="2482" y="5860"/>
                  </a:lnTo>
                  <a:lnTo>
                    <a:pt x="2421" y="5692"/>
                  </a:lnTo>
                  <a:lnTo>
                    <a:pt x="2373" y="5519"/>
                  </a:lnTo>
                  <a:lnTo>
                    <a:pt x="2335" y="5343"/>
                  </a:lnTo>
                  <a:lnTo>
                    <a:pt x="2310" y="5162"/>
                  </a:lnTo>
                  <a:lnTo>
                    <a:pt x="2297" y="4979"/>
                  </a:lnTo>
                  <a:lnTo>
                    <a:pt x="2297" y="4886"/>
                  </a:lnTo>
                  <a:lnTo>
                    <a:pt x="2299" y="4770"/>
                  </a:lnTo>
                  <a:lnTo>
                    <a:pt x="2319" y="4540"/>
                  </a:lnTo>
                  <a:lnTo>
                    <a:pt x="2360" y="4316"/>
                  </a:lnTo>
                  <a:lnTo>
                    <a:pt x="2421" y="4099"/>
                  </a:lnTo>
                  <a:lnTo>
                    <a:pt x="2499" y="3888"/>
                  </a:lnTo>
                  <a:lnTo>
                    <a:pt x="2594" y="3686"/>
                  </a:lnTo>
                  <a:lnTo>
                    <a:pt x="2708" y="3493"/>
                  </a:lnTo>
                  <a:lnTo>
                    <a:pt x="2835" y="3312"/>
                  </a:lnTo>
                  <a:lnTo>
                    <a:pt x="2979" y="3141"/>
                  </a:lnTo>
                  <a:lnTo>
                    <a:pt x="3135" y="2983"/>
                  </a:lnTo>
                  <a:lnTo>
                    <a:pt x="3305" y="2838"/>
                  </a:lnTo>
                  <a:lnTo>
                    <a:pt x="3488" y="2709"/>
                  </a:lnTo>
                  <a:lnTo>
                    <a:pt x="3682" y="2594"/>
                  </a:lnTo>
                  <a:lnTo>
                    <a:pt x="3886" y="2497"/>
                  </a:lnTo>
                  <a:lnTo>
                    <a:pt x="4100" y="2417"/>
                  </a:lnTo>
                  <a:lnTo>
                    <a:pt x="4323" y="2356"/>
                  </a:lnTo>
                  <a:lnTo>
                    <a:pt x="4437" y="2333"/>
                  </a:lnTo>
                  <a:lnTo>
                    <a:pt x="4528" y="2318"/>
                  </a:lnTo>
                  <a:lnTo>
                    <a:pt x="4754" y="2303"/>
                  </a:lnTo>
                  <a:lnTo>
                    <a:pt x="4999" y="2303"/>
                  </a:lnTo>
                  <a:lnTo>
                    <a:pt x="5229" y="2317"/>
                  </a:lnTo>
                  <a:lnTo>
                    <a:pt x="5326" y="23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89" name="Freeform 13">
              <a:extLst>
                <a:ext uri="{FF2B5EF4-FFF2-40B4-BE49-F238E27FC236}">
                  <a16:creationId xmlns:a16="http://schemas.microsoft.com/office/drawing/2014/main" id="{F3A675E2-0185-46FC-85DA-31122810A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" y="2459"/>
              <a:ext cx="1144" cy="600"/>
            </a:xfrm>
            <a:custGeom>
              <a:avLst/>
              <a:gdLst>
                <a:gd name="T0" fmla="*/ 0 w 4575"/>
                <a:gd name="T1" fmla="*/ 23 h 2401"/>
                <a:gd name="T2" fmla="*/ 483 w 4575"/>
                <a:gd name="T3" fmla="*/ 304 h 2401"/>
                <a:gd name="T4" fmla="*/ 2072 w 4575"/>
                <a:gd name="T5" fmla="*/ 1222 h 2401"/>
                <a:gd name="T6" fmla="*/ 4113 w 4575"/>
                <a:gd name="T7" fmla="*/ 2401 h 2401"/>
                <a:gd name="T8" fmla="*/ 4341 w 4575"/>
                <a:gd name="T9" fmla="*/ 2362 h 2401"/>
                <a:gd name="T10" fmla="*/ 4518 w 4575"/>
                <a:gd name="T11" fmla="*/ 2328 h 2401"/>
                <a:gd name="T12" fmla="*/ 4575 w 4575"/>
                <a:gd name="T13" fmla="*/ 2315 h 2401"/>
                <a:gd name="T14" fmla="*/ 4567 w 4575"/>
                <a:gd name="T15" fmla="*/ 2298 h 2401"/>
                <a:gd name="T16" fmla="*/ 4457 w 4575"/>
                <a:gd name="T17" fmla="*/ 2158 h 2401"/>
                <a:gd name="T18" fmla="*/ 4175 w 4575"/>
                <a:gd name="T19" fmla="*/ 1816 h 2401"/>
                <a:gd name="T20" fmla="*/ 3976 w 4575"/>
                <a:gd name="T21" fmla="*/ 1586 h 2401"/>
                <a:gd name="T22" fmla="*/ 3704 w 4575"/>
                <a:gd name="T23" fmla="*/ 1285 h 2401"/>
                <a:gd name="T24" fmla="*/ 3165 w 4575"/>
                <a:gd name="T25" fmla="*/ 700 h 2401"/>
                <a:gd name="T26" fmla="*/ 2515 w 4575"/>
                <a:gd name="T27" fmla="*/ 0 h 2401"/>
                <a:gd name="T28" fmla="*/ 1241 w 4575"/>
                <a:gd name="T29" fmla="*/ 0 h 2401"/>
                <a:gd name="T30" fmla="*/ 687 w 4575"/>
                <a:gd name="T31" fmla="*/ 2 h 2401"/>
                <a:gd name="T32" fmla="*/ 168 w 4575"/>
                <a:gd name="T33" fmla="*/ 10 h 2401"/>
                <a:gd name="T34" fmla="*/ 8 w 4575"/>
                <a:gd name="T35" fmla="*/ 17 h 2401"/>
                <a:gd name="T36" fmla="*/ 0 w 4575"/>
                <a:gd name="T37" fmla="*/ 23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75" h="2401">
                  <a:moveTo>
                    <a:pt x="0" y="23"/>
                  </a:moveTo>
                  <a:lnTo>
                    <a:pt x="483" y="304"/>
                  </a:lnTo>
                  <a:lnTo>
                    <a:pt x="2072" y="1222"/>
                  </a:lnTo>
                  <a:lnTo>
                    <a:pt x="4113" y="2401"/>
                  </a:lnTo>
                  <a:lnTo>
                    <a:pt x="4341" y="2362"/>
                  </a:lnTo>
                  <a:lnTo>
                    <a:pt x="4518" y="2328"/>
                  </a:lnTo>
                  <a:lnTo>
                    <a:pt x="4575" y="2315"/>
                  </a:lnTo>
                  <a:lnTo>
                    <a:pt x="4567" y="2298"/>
                  </a:lnTo>
                  <a:lnTo>
                    <a:pt x="4457" y="2158"/>
                  </a:lnTo>
                  <a:lnTo>
                    <a:pt x="4175" y="1816"/>
                  </a:lnTo>
                  <a:lnTo>
                    <a:pt x="3976" y="1586"/>
                  </a:lnTo>
                  <a:lnTo>
                    <a:pt x="3704" y="1285"/>
                  </a:lnTo>
                  <a:lnTo>
                    <a:pt x="3165" y="700"/>
                  </a:lnTo>
                  <a:lnTo>
                    <a:pt x="2515" y="0"/>
                  </a:lnTo>
                  <a:lnTo>
                    <a:pt x="1241" y="0"/>
                  </a:lnTo>
                  <a:lnTo>
                    <a:pt x="687" y="2"/>
                  </a:lnTo>
                  <a:lnTo>
                    <a:pt x="168" y="10"/>
                  </a:lnTo>
                  <a:lnTo>
                    <a:pt x="8" y="17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90" name="Freeform 14">
              <a:extLst>
                <a:ext uri="{FF2B5EF4-FFF2-40B4-BE49-F238E27FC236}">
                  <a16:creationId xmlns:a16="http://schemas.microsoft.com/office/drawing/2014/main" id="{32C9A64E-E7A3-4268-969D-49F9B9F2D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" y="2459"/>
              <a:ext cx="1176" cy="357"/>
            </a:xfrm>
            <a:custGeom>
              <a:avLst/>
              <a:gdLst>
                <a:gd name="T0" fmla="*/ 752 w 4706"/>
                <a:gd name="T1" fmla="*/ 591 h 1427"/>
                <a:gd name="T2" fmla="*/ 270 w 4706"/>
                <a:gd name="T3" fmla="*/ 1113 h 1427"/>
                <a:gd name="T4" fmla="*/ 21 w 4706"/>
                <a:gd name="T5" fmla="*/ 1392 h 1427"/>
                <a:gd name="T6" fmla="*/ 0 w 4706"/>
                <a:gd name="T7" fmla="*/ 1426 h 1427"/>
                <a:gd name="T8" fmla="*/ 9 w 4706"/>
                <a:gd name="T9" fmla="*/ 1427 h 1427"/>
                <a:gd name="T10" fmla="*/ 19 w 4706"/>
                <a:gd name="T11" fmla="*/ 1425 h 1427"/>
                <a:gd name="T12" fmla="*/ 567 w 4706"/>
                <a:gd name="T13" fmla="*/ 1324 h 1427"/>
                <a:gd name="T14" fmla="*/ 2351 w 4706"/>
                <a:gd name="T15" fmla="*/ 1008 h 1427"/>
                <a:gd name="T16" fmla="*/ 4136 w 4706"/>
                <a:gd name="T17" fmla="*/ 693 h 1427"/>
                <a:gd name="T18" fmla="*/ 4681 w 4706"/>
                <a:gd name="T19" fmla="*/ 594 h 1427"/>
                <a:gd name="T20" fmla="*/ 4693 w 4706"/>
                <a:gd name="T21" fmla="*/ 590 h 1427"/>
                <a:gd name="T22" fmla="*/ 4706 w 4706"/>
                <a:gd name="T23" fmla="*/ 581 h 1427"/>
                <a:gd name="T24" fmla="*/ 4702 w 4706"/>
                <a:gd name="T25" fmla="*/ 555 h 1427"/>
                <a:gd name="T26" fmla="*/ 4681 w 4706"/>
                <a:gd name="T27" fmla="*/ 516 h 1427"/>
                <a:gd name="T28" fmla="*/ 4667 w 4706"/>
                <a:gd name="T29" fmla="*/ 495 h 1427"/>
                <a:gd name="T30" fmla="*/ 4628 w 4706"/>
                <a:gd name="T31" fmla="*/ 445 h 1427"/>
                <a:gd name="T32" fmla="*/ 4549 w 4706"/>
                <a:gd name="T33" fmla="*/ 362 h 1427"/>
                <a:gd name="T34" fmla="*/ 4418 w 4706"/>
                <a:gd name="T35" fmla="*/ 247 h 1427"/>
                <a:gd name="T36" fmla="*/ 4289 w 4706"/>
                <a:gd name="T37" fmla="*/ 153 h 1427"/>
                <a:gd name="T38" fmla="*/ 4236 w 4706"/>
                <a:gd name="T39" fmla="*/ 125 h 1427"/>
                <a:gd name="T40" fmla="*/ 4190 w 4706"/>
                <a:gd name="T41" fmla="*/ 101 h 1427"/>
                <a:gd name="T42" fmla="*/ 4108 w 4706"/>
                <a:gd name="T43" fmla="*/ 66 h 1427"/>
                <a:gd name="T44" fmla="*/ 4021 w 4706"/>
                <a:gd name="T45" fmla="*/ 39 h 1427"/>
                <a:gd name="T46" fmla="*/ 3909 w 4706"/>
                <a:gd name="T47" fmla="*/ 21 h 1427"/>
                <a:gd name="T48" fmla="*/ 3753 w 4706"/>
                <a:gd name="T49" fmla="*/ 9 h 1427"/>
                <a:gd name="T50" fmla="*/ 3534 w 4706"/>
                <a:gd name="T51" fmla="*/ 2 h 1427"/>
                <a:gd name="T52" fmla="*/ 3060 w 4706"/>
                <a:gd name="T53" fmla="*/ 0 h 1427"/>
                <a:gd name="T54" fmla="*/ 2579 w 4706"/>
                <a:gd name="T55" fmla="*/ 1 h 1427"/>
                <a:gd name="T56" fmla="*/ 1299 w 4706"/>
                <a:gd name="T57" fmla="*/ 1 h 1427"/>
                <a:gd name="T58" fmla="*/ 752 w 4706"/>
                <a:gd name="T59" fmla="*/ 591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06" h="1427">
                  <a:moveTo>
                    <a:pt x="752" y="591"/>
                  </a:moveTo>
                  <a:lnTo>
                    <a:pt x="270" y="1113"/>
                  </a:lnTo>
                  <a:lnTo>
                    <a:pt x="21" y="1392"/>
                  </a:lnTo>
                  <a:lnTo>
                    <a:pt x="0" y="1426"/>
                  </a:lnTo>
                  <a:lnTo>
                    <a:pt x="9" y="1427"/>
                  </a:lnTo>
                  <a:lnTo>
                    <a:pt x="19" y="1425"/>
                  </a:lnTo>
                  <a:lnTo>
                    <a:pt x="567" y="1324"/>
                  </a:lnTo>
                  <a:lnTo>
                    <a:pt x="2351" y="1008"/>
                  </a:lnTo>
                  <a:lnTo>
                    <a:pt x="4136" y="693"/>
                  </a:lnTo>
                  <a:lnTo>
                    <a:pt x="4681" y="594"/>
                  </a:lnTo>
                  <a:lnTo>
                    <a:pt x="4693" y="590"/>
                  </a:lnTo>
                  <a:lnTo>
                    <a:pt x="4706" y="581"/>
                  </a:lnTo>
                  <a:lnTo>
                    <a:pt x="4702" y="555"/>
                  </a:lnTo>
                  <a:lnTo>
                    <a:pt x="4681" y="516"/>
                  </a:lnTo>
                  <a:lnTo>
                    <a:pt x="4667" y="495"/>
                  </a:lnTo>
                  <a:lnTo>
                    <a:pt x="4628" y="445"/>
                  </a:lnTo>
                  <a:lnTo>
                    <a:pt x="4549" y="362"/>
                  </a:lnTo>
                  <a:lnTo>
                    <a:pt x="4418" y="247"/>
                  </a:lnTo>
                  <a:lnTo>
                    <a:pt x="4289" y="153"/>
                  </a:lnTo>
                  <a:lnTo>
                    <a:pt x="4236" y="125"/>
                  </a:lnTo>
                  <a:lnTo>
                    <a:pt x="4190" y="101"/>
                  </a:lnTo>
                  <a:lnTo>
                    <a:pt x="4108" y="66"/>
                  </a:lnTo>
                  <a:lnTo>
                    <a:pt x="4021" y="39"/>
                  </a:lnTo>
                  <a:lnTo>
                    <a:pt x="3909" y="21"/>
                  </a:lnTo>
                  <a:lnTo>
                    <a:pt x="3753" y="9"/>
                  </a:lnTo>
                  <a:lnTo>
                    <a:pt x="3534" y="2"/>
                  </a:lnTo>
                  <a:lnTo>
                    <a:pt x="3060" y="0"/>
                  </a:lnTo>
                  <a:lnTo>
                    <a:pt x="2579" y="1"/>
                  </a:lnTo>
                  <a:lnTo>
                    <a:pt x="1299" y="1"/>
                  </a:lnTo>
                  <a:lnTo>
                    <a:pt x="752" y="5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91" name="Freeform 15">
              <a:extLst>
                <a:ext uri="{FF2B5EF4-FFF2-40B4-BE49-F238E27FC236}">
                  <a16:creationId xmlns:a16="http://schemas.microsoft.com/office/drawing/2014/main" id="{B807BCC6-B994-43F2-800C-DCFF2D984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" y="2687"/>
              <a:ext cx="1101" cy="660"/>
            </a:xfrm>
            <a:custGeom>
              <a:avLst/>
              <a:gdLst>
                <a:gd name="T0" fmla="*/ 593 w 4403"/>
                <a:gd name="T1" fmla="*/ 1318 h 2641"/>
                <a:gd name="T2" fmla="*/ 131 w 4403"/>
                <a:gd name="T3" fmla="*/ 2341 h 2641"/>
                <a:gd name="T4" fmla="*/ 0 w 4403"/>
                <a:gd name="T5" fmla="*/ 2641 h 2641"/>
                <a:gd name="T6" fmla="*/ 549 w 4403"/>
                <a:gd name="T7" fmla="*/ 2547 h 2641"/>
                <a:gd name="T8" fmla="*/ 3836 w 4403"/>
                <a:gd name="T9" fmla="*/ 1966 h 2641"/>
                <a:gd name="T10" fmla="*/ 4403 w 4403"/>
                <a:gd name="T11" fmla="*/ 1863 h 2641"/>
                <a:gd name="T12" fmla="*/ 4309 w 4403"/>
                <a:gd name="T13" fmla="*/ 1803 h 2641"/>
                <a:gd name="T14" fmla="*/ 3418 w 4403"/>
                <a:gd name="T15" fmla="*/ 1278 h 2641"/>
                <a:gd name="T16" fmla="*/ 2219 w 4403"/>
                <a:gd name="T17" fmla="*/ 581 h 2641"/>
                <a:gd name="T18" fmla="*/ 1311 w 4403"/>
                <a:gd name="T19" fmla="*/ 59 h 2641"/>
                <a:gd name="T20" fmla="*/ 1201 w 4403"/>
                <a:gd name="T21" fmla="*/ 0 h 2641"/>
                <a:gd name="T22" fmla="*/ 1059 w 4403"/>
                <a:gd name="T23" fmla="*/ 297 h 2641"/>
                <a:gd name="T24" fmla="*/ 593 w 4403"/>
                <a:gd name="T25" fmla="*/ 1318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3" h="2641">
                  <a:moveTo>
                    <a:pt x="593" y="1318"/>
                  </a:moveTo>
                  <a:lnTo>
                    <a:pt x="131" y="2341"/>
                  </a:lnTo>
                  <a:lnTo>
                    <a:pt x="0" y="2641"/>
                  </a:lnTo>
                  <a:lnTo>
                    <a:pt x="549" y="2547"/>
                  </a:lnTo>
                  <a:lnTo>
                    <a:pt x="3836" y="1966"/>
                  </a:lnTo>
                  <a:lnTo>
                    <a:pt x="4403" y="1863"/>
                  </a:lnTo>
                  <a:lnTo>
                    <a:pt x="4309" y="1803"/>
                  </a:lnTo>
                  <a:lnTo>
                    <a:pt x="3418" y="1278"/>
                  </a:lnTo>
                  <a:lnTo>
                    <a:pt x="2219" y="581"/>
                  </a:lnTo>
                  <a:lnTo>
                    <a:pt x="1311" y="59"/>
                  </a:lnTo>
                  <a:lnTo>
                    <a:pt x="1201" y="0"/>
                  </a:lnTo>
                  <a:lnTo>
                    <a:pt x="1059" y="297"/>
                  </a:lnTo>
                  <a:lnTo>
                    <a:pt x="593" y="13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92" name="Freeform 16">
              <a:extLst>
                <a:ext uri="{FF2B5EF4-FFF2-40B4-BE49-F238E27FC236}">
                  <a16:creationId xmlns:a16="http://schemas.microsoft.com/office/drawing/2014/main" id="{80A038AB-4F10-4969-8E36-9144E1A60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" y="2850"/>
              <a:ext cx="2423" cy="1470"/>
            </a:xfrm>
            <a:custGeom>
              <a:avLst/>
              <a:gdLst>
                <a:gd name="T0" fmla="*/ 4128 w 9693"/>
                <a:gd name="T1" fmla="*/ 549 h 5881"/>
                <a:gd name="T2" fmla="*/ 1051 w 9693"/>
                <a:gd name="T3" fmla="*/ 1094 h 5881"/>
                <a:gd name="T4" fmla="*/ 932 w 9693"/>
                <a:gd name="T5" fmla="*/ 1261 h 5881"/>
                <a:gd name="T6" fmla="*/ 814 w 9693"/>
                <a:gd name="T7" fmla="*/ 1426 h 5881"/>
                <a:gd name="T8" fmla="*/ 586 w 9693"/>
                <a:gd name="T9" fmla="*/ 1766 h 5881"/>
                <a:gd name="T10" fmla="*/ 372 w 9693"/>
                <a:gd name="T11" fmla="*/ 2106 h 5881"/>
                <a:gd name="T12" fmla="*/ 179 w 9693"/>
                <a:gd name="T13" fmla="*/ 2436 h 5881"/>
                <a:gd name="T14" fmla="*/ 94 w 9693"/>
                <a:gd name="T15" fmla="*/ 2592 h 5881"/>
                <a:gd name="T16" fmla="*/ 60 w 9693"/>
                <a:gd name="T17" fmla="*/ 2654 h 5881"/>
                <a:gd name="T18" fmla="*/ 19 w 9693"/>
                <a:gd name="T19" fmla="*/ 2739 h 5881"/>
                <a:gd name="T20" fmla="*/ 0 w 9693"/>
                <a:gd name="T21" fmla="*/ 2792 h 5881"/>
                <a:gd name="T22" fmla="*/ 2 w 9693"/>
                <a:gd name="T23" fmla="*/ 2820 h 5881"/>
                <a:gd name="T24" fmla="*/ 9 w 9693"/>
                <a:gd name="T25" fmla="*/ 2828 h 5881"/>
                <a:gd name="T26" fmla="*/ 624 w 9693"/>
                <a:gd name="T27" fmla="*/ 3190 h 5881"/>
                <a:gd name="T28" fmla="*/ 2663 w 9693"/>
                <a:gd name="T29" fmla="*/ 4370 h 5881"/>
                <a:gd name="T30" fmla="*/ 5284 w 9693"/>
                <a:gd name="T31" fmla="*/ 5881 h 5881"/>
                <a:gd name="T32" fmla="*/ 7336 w 9693"/>
                <a:gd name="T33" fmla="*/ 5881 h 5881"/>
                <a:gd name="T34" fmla="*/ 8491 w 9693"/>
                <a:gd name="T35" fmla="*/ 5880 h 5881"/>
                <a:gd name="T36" fmla="*/ 9245 w 9693"/>
                <a:gd name="T37" fmla="*/ 5871 h 5881"/>
                <a:gd name="T38" fmla="*/ 9399 w 9693"/>
                <a:gd name="T39" fmla="*/ 5862 h 5881"/>
                <a:gd name="T40" fmla="*/ 9451 w 9693"/>
                <a:gd name="T41" fmla="*/ 5854 h 5881"/>
                <a:gd name="T42" fmla="*/ 9465 w 9693"/>
                <a:gd name="T43" fmla="*/ 5849 h 5881"/>
                <a:gd name="T44" fmla="*/ 9494 w 9693"/>
                <a:gd name="T45" fmla="*/ 5836 h 5881"/>
                <a:gd name="T46" fmla="*/ 9546 w 9693"/>
                <a:gd name="T47" fmla="*/ 5806 h 5881"/>
                <a:gd name="T48" fmla="*/ 9589 w 9693"/>
                <a:gd name="T49" fmla="*/ 5773 h 5881"/>
                <a:gd name="T50" fmla="*/ 9624 w 9693"/>
                <a:gd name="T51" fmla="*/ 5734 h 5881"/>
                <a:gd name="T52" fmla="*/ 9653 w 9693"/>
                <a:gd name="T53" fmla="*/ 5691 h 5881"/>
                <a:gd name="T54" fmla="*/ 9674 w 9693"/>
                <a:gd name="T55" fmla="*/ 5643 h 5881"/>
                <a:gd name="T56" fmla="*/ 9687 w 9693"/>
                <a:gd name="T57" fmla="*/ 5590 h 5881"/>
                <a:gd name="T58" fmla="*/ 9693 w 9693"/>
                <a:gd name="T59" fmla="*/ 5531 h 5881"/>
                <a:gd name="T60" fmla="*/ 9693 w 9693"/>
                <a:gd name="T61" fmla="*/ 5498 h 5881"/>
                <a:gd name="T62" fmla="*/ 9693 w 9693"/>
                <a:gd name="T63" fmla="*/ 5479 h 5881"/>
                <a:gd name="T64" fmla="*/ 9683 w 9693"/>
                <a:gd name="T65" fmla="*/ 5427 h 5881"/>
                <a:gd name="T66" fmla="*/ 9637 w 9693"/>
                <a:gd name="T67" fmla="*/ 5294 h 5881"/>
                <a:gd name="T68" fmla="*/ 9481 w 9693"/>
                <a:gd name="T69" fmla="*/ 4928 h 5881"/>
                <a:gd name="T70" fmla="*/ 9175 w 9693"/>
                <a:gd name="T71" fmla="*/ 4244 h 5881"/>
                <a:gd name="T72" fmla="*/ 8941 w 9693"/>
                <a:gd name="T73" fmla="*/ 3727 h 5881"/>
                <a:gd name="T74" fmla="*/ 8252 w 9693"/>
                <a:gd name="T75" fmla="*/ 2209 h 5881"/>
                <a:gd name="T76" fmla="*/ 7718 w 9693"/>
                <a:gd name="T77" fmla="*/ 1033 h 5881"/>
                <a:gd name="T78" fmla="*/ 7529 w 9693"/>
                <a:gd name="T79" fmla="*/ 619 h 5881"/>
                <a:gd name="T80" fmla="*/ 7316 w 9693"/>
                <a:gd name="T81" fmla="*/ 171 h 5881"/>
                <a:gd name="T82" fmla="*/ 7237 w 9693"/>
                <a:gd name="T83" fmla="*/ 13 h 5881"/>
                <a:gd name="T84" fmla="*/ 7225 w 9693"/>
                <a:gd name="T85" fmla="*/ 0 h 5881"/>
                <a:gd name="T86" fmla="*/ 6517 w 9693"/>
                <a:gd name="T87" fmla="*/ 125 h 5881"/>
                <a:gd name="T88" fmla="*/ 4128 w 9693"/>
                <a:gd name="T89" fmla="*/ 549 h 5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693" h="5881">
                  <a:moveTo>
                    <a:pt x="4128" y="549"/>
                  </a:moveTo>
                  <a:lnTo>
                    <a:pt x="1051" y="1094"/>
                  </a:lnTo>
                  <a:lnTo>
                    <a:pt x="932" y="1261"/>
                  </a:lnTo>
                  <a:lnTo>
                    <a:pt x="814" y="1426"/>
                  </a:lnTo>
                  <a:lnTo>
                    <a:pt x="586" y="1766"/>
                  </a:lnTo>
                  <a:lnTo>
                    <a:pt x="372" y="2106"/>
                  </a:lnTo>
                  <a:lnTo>
                    <a:pt x="179" y="2436"/>
                  </a:lnTo>
                  <a:lnTo>
                    <a:pt x="94" y="2592"/>
                  </a:lnTo>
                  <a:lnTo>
                    <a:pt x="60" y="2654"/>
                  </a:lnTo>
                  <a:lnTo>
                    <a:pt x="19" y="2739"/>
                  </a:lnTo>
                  <a:lnTo>
                    <a:pt x="0" y="2792"/>
                  </a:lnTo>
                  <a:lnTo>
                    <a:pt x="2" y="2820"/>
                  </a:lnTo>
                  <a:lnTo>
                    <a:pt x="9" y="2828"/>
                  </a:lnTo>
                  <a:lnTo>
                    <a:pt x="624" y="3190"/>
                  </a:lnTo>
                  <a:lnTo>
                    <a:pt x="2663" y="4370"/>
                  </a:lnTo>
                  <a:lnTo>
                    <a:pt x="5284" y="5881"/>
                  </a:lnTo>
                  <a:lnTo>
                    <a:pt x="7336" y="5881"/>
                  </a:lnTo>
                  <a:lnTo>
                    <a:pt x="8491" y="5880"/>
                  </a:lnTo>
                  <a:lnTo>
                    <a:pt x="9245" y="5871"/>
                  </a:lnTo>
                  <a:lnTo>
                    <a:pt x="9399" y="5862"/>
                  </a:lnTo>
                  <a:lnTo>
                    <a:pt x="9451" y="5854"/>
                  </a:lnTo>
                  <a:lnTo>
                    <a:pt x="9465" y="5849"/>
                  </a:lnTo>
                  <a:lnTo>
                    <a:pt x="9494" y="5836"/>
                  </a:lnTo>
                  <a:lnTo>
                    <a:pt x="9546" y="5806"/>
                  </a:lnTo>
                  <a:lnTo>
                    <a:pt x="9589" y="5773"/>
                  </a:lnTo>
                  <a:lnTo>
                    <a:pt x="9624" y="5734"/>
                  </a:lnTo>
                  <a:lnTo>
                    <a:pt x="9653" y="5691"/>
                  </a:lnTo>
                  <a:lnTo>
                    <a:pt x="9674" y="5643"/>
                  </a:lnTo>
                  <a:lnTo>
                    <a:pt x="9687" y="5590"/>
                  </a:lnTo>
                  <a:lnTo>
                    <a:pt x="9693" y="5531"/>
                  </a:lnTo>
                  <a:lnTo>
                    <a:pt x="9693" y="5498"/>
                  </a:lnTo>
                  <a:lnTo>
                    <a:pt x="9693" y="5479"/>
                  </a:lnTo>
                  <a:lnTo>
                    <a:pt x="9683" y="5427"/>
                  </a:lnTo>
                  <a:lnTo>
                    <a:pt x="9637" y="5294"/>
                  </a:lnTo>
                  <a:lnTo>
                    <a:pt x="9481" y="4928"/>
                  </a:lnTo>
                  <a:lnTo>
                    <a:pt x="9175" y="4244"/>
                  </a:lnTo>
                  <a:lnTo>
                    <a:pt x="8941" y="3727"/>
                  </a:lnTo>
                  <a:lnTo>
                    <a:pt x="8252" y="2209"/>
                  </a:lnTo>
                  <a:lnTo>
                    <a:pt x="7718" y="1033"/>
                  </a:lnTo>
                  <a:lnTo>
                    <a:pt x="7529" y="619"/>
                  </a:lnTo>
                  <a:lnTo>
                    <a:pt x="7316" y="171"/>
                  </a:lnTo>
                  <a:lnTo>
                    <a:pt x="7237" y="13"/>
                  </a:lnTo>
                  <a:lnTo>
                    <a:pt x="7225" y="0"/>
                  </a:lnTo>
                  <a:lnTo>
                    <a:pt x="6517" y="125"/>
                  </a:lnTo>
                  <a:lnTo>
                    <a:pt x="4128" y="5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4581393" name="Freeform 17">
              <a:extLst>
                <a:ext uri="{FF2B5EF4-FFF2-40B4-BE49-F238E27FC236}">
                  <a16:creationId xmlns:a16="http://schemas.microsoft.com/office/drawing/2014/main" id="{9E4355AB-1A8C-440C-B515-9399740D1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" y="3355"/>
              <a:ext cx="3518" cy="965"/>
            </a:xfrm>
            <a:custGeom>
              <a:avLst/>
              <a:gdLst>
                <a:gd name="T0" fmla="*/ 4175 w 14071"/>
                <a:gd name="T1" fmla="*/ 560 h 3860"/>
                <a:gd name="T2" fmla="*/ 1030 w 14071"/>
                <a:gd name="T3" fmla="*/ 1115 h 3860"/>
                <a:gd name="T4" fmla="*/ 522 w 14071"/>
                <a:gd name="T5" fmla="*/ 2231 h 3860"/>
                <a:gd name="T6" fmla="*/ 321 w 14071"/>
                <a:gd name="T7" fmla="*/ 2682 h 3860"/>
                <a:gd name="T8" fmla="*/ 95 w 14071"/>
                <a:gd name="T9" fmla="*/ 3197 h 3860"/>
                <a:gd name="T10" fmla="*/ 13 w 14071"/>
                <a:gd name="T11" fmla="*/ 3395 h 3860"/>
                <a:gd name="T12" fmla="*/ 4 w 14071"/>
                <a:gd name="T13" fmla="*/ 3426 h 3860"/>
                <a:gd name="T14" fmla="*/ 0 w 14071"/>
                <a:gd name="T15" fmla="*/ 3457 h 3860"/>
                <a:gd name="T16" fmla="*/ 1 w 14071"/>
                <a:gd name="T17" fmla="*/ 3521 h 3860"/>
                <a:gd name="T18" fmla="*/ 13 w 14071"/>
                <a:gd name="T19" fmla="*/ 3584 h 3860"/>
                <a:gd name="T20" fmla="*/ 35 w 14071"/>
                <a:gd name="T21" fmla="*/ 3641 h 3860"/>
                <a:gd name="T22" fmla="*/ 67 w 14071"/>
                <a:gd name="T23" fmla="*/ 3696 h 3860"/>
                <a:gd name="T24" fmla="*/ 106 w 14071"/>
                <a:gd name="T25" fmla="*/ 3742 h 3860"/>
                <a:gd name="T26" fmla="*/ 153 w 14071"/>
                <a:gd name="T27" fmla="*/ 3783 h 3860"/>
                <a:gd name="T28" fmla="*/ 207 w 14071"/>
                <a:gd name="T29" fmla="*/ 3815 h 3860"/>
                <a:gd name="T30" fmla="*/ 236 w 14071"/>
                <a:gd name="T31" fmla="*/ 3827 h 3860"/>
                <a:gd name="T32" fmla="*/ 257 w 14071"/>
                <a:gd name="T33" fmla="*/ 3834 h 3860"/>
                <a:gd name="T34" fmla="*/ 369 w 14071"/>
                <a:gd name="T35" fmla="*/ 3843 h 3860"/>
                <a:gd name="T36" fmla="*/ 792 w 14071"/>
                <a:gd name="T37" fmla="*/ 3853 h 3860"/>
                <a:gd name="T38" fmla="*/ 3220 w 14071"/>
                <a:gd name="T39" fmla="*/ 3860 h 3860"/>
                <a:gd name="T40" fmla="*/ 7200 w 14071"/>
                <a:gd name="T41" fmla="*/ 3857 h 3860"/>
                <a:gd name="T42" fmla="*/ 14071 w 14071"/>
                <a:gd name="T43" fmla="*/ 3851 h 3860"/>
                <a:gd name="T44" fmla="*/ 12323 w 14071"/>
                <a:gd name="T45" fmla="*/ 2844 h 3860"/>
                <a:gd name="T46" fmla="*/ 10929 w 14071"/>
                <a:gd name="T47" fmla="*/ 2040 h 3860"/>
                <a:gd name="T48" fmla="*/ 10400 w 14071"/>
                <a:gd name="T49" fmla="*/ 1734 h 3860"/>
                <a:gd name="T50" fmla="*/ 10054 w 14071"/>
                <a:gd name="T51" fmla="*/ 1531 h 3860"/>
                <a:gd name="T52" fmla="*/ 9093 w 14071"/>
                <a:gd name="T53" fmla="*/ 976 h 3860"/>
                <a:gd name="T54" fmla="*/ 8108 w 14071"/>
                <a:gd name="T55" fmla="*/ 414 h 3860"/>
                <a:gd name="T56" fmla="*/ 7574 w 14071"/>
                <a:gd name="T57" fmla="*/ 115 h 3860"/>
                <a:gd name="T58" fmla="*/ 7380 w 14071"/>
                <a:gd name="T59" fmla="*/ 9 h 3860"/>
                <a:gd name="T60" fmla="*/ 7356 w 14071"/>
                <a:gd name="T61" fmla="*/ 0 h 3860"/>
                <a:gd name="T62" fmla="*/ 6618 w 14071"/>
                <a:gd name="T63" fmla="*/ 128 h 3860"/>
                <a:gd name="T64" fmla="*/ 4175 w 14071"/>
                <a:gd name="T65" fmla="*/ 560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071" h="3860">
                  <a:moveTo>
                    <a:pt x="4175" y="560"/>
                  </a:moveTo>
                  <a:lnTo>
                    <a:pt x="1030" y="1115"/>
                  </a:lnTo>
                  <a:lnTo>
                    <a:pt x="522" y="2231"/>
                  </a:lnTo>
                  <a:lnTo>
                    <a:pt x="321" y="2682"/>
                  </a:lnTo>
                  <a:lnTo>
                    <a:pt x="95" y="3197"/>
                  </a:lnTo>
                  <a:lnTo>
                    <a:pt x="13" y="3395"/>
                  </a:lnTo>
                  <a:lnTo>
                    <a:pt x="4" y="3426"/>
                  </a:lnTo>
                  <a:lnTo>
                    <a:pt x="0" y="3457"/>
                  </a:lnTo>
                  <a:lnTo>
                    <a:pt x="1" y="3521"/>
                  </a:lnTo>
                  <a:lnTo>
                    <a:pt x="13" y="3584"/>
                  </a:lnTo>
                  <a:lnTo>
                    <a:pt x="35" y="3641"/>
                  </a:lnTo>
                  <a:lnTo>
                    <a:pt x="67" y="3696"/>
                  </a:lnTo>
                  <a:lnTo>
                    <a:pt x="106" y="3742"/>
                  </a:lnTo>
                  <a:lnTo>
                    <a:pt x="153" y="3783"/>
                  </a:lnTo>
                  <a:lnTo>
                    <a:pt x="207" y="3815"/>
                  </a:lnTo>
                  <a:lnTo>
                    <a:pt x="236" y="3827"/>
                  </a:lnTo>
                  <a:lnTo>
                    <a:pt x="257" y="3834"/>
                  </a:lnTo>
                  <a:lnTo>
                    <a:pt x="369" y="3843"/>
                  </a:lnTo>
                  <a:lnTo>
                    <a:pt x="792" y="3853"/>
                  </a:lnTo>
                  <a:lnTo>
                    <a:pt x="3220" y="3860"/>
                  </a:lnTo>
                  <a:lnTo>
                    <a:pt x="7200" y="3857"/>
                  </a:lnTo>
                  <a:lnTo>
                    <a:pt x="14071" y="3851"/>
                  </a:lnTo>
                  <a:lnTo>
                    <a:pt x="12323" y="2844"/>
                  </a:lnTo>
                  <a:lnTo>
                    <a:pt x="10929" y="2040"/>
                  </a:lnTo>
                  <a:lnTo>
                    <a:pt x="10400" y="1734"/>
                  </a:lnTo>
                  <a:lnTo>
                    <a:pt x="10054" y="1531"/>
                  </a:lnTo>
                  <a:lnTo>
                    <a:pt x="9093" y="976"/>
                  </a:lnTo>
                  <a:lnTo>
                    <a:pt x="8108" y="414"/>
                  </a:lnTo>
                  <a:lnTo>
                    <a:pt x="7574" y="115"/>
                  </a:lnTo>
                  <a:lnTo>
                    <a:pt x="7380" y="9"/>
                  </a:lnTo>
                  <a:lnTo>
                    <a:pt x="7356" y="0"/>
                  </a:lnTo>
                  <a:lnTo>
                    <a:pt x="6618" y="128"/>
                  </a:lnTo>
                  <a:lnTo>
                    <a:pt x="4175" y="5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</p:grpSp>
      <p:grpSp>
        <p:nvGrpSpPr>
          <p:cNvPr id="4581394" name="Group 4581393">
            <a:extLst>
              <a:ext uri="{FF2B5EF4-FFF2-40B4-BE49-F238E27FC236}">
                <a16:creationId xmlns:a16="http://schemas.microsoft.com/office/drawing/2014/main" id="{31A99CCC-9443-4F45-A414-6B0486401AD3}"/>
              </a:ext>
            </a:extLst>
          </p:cNvPr>
          <p:cNvGrpSpPr>
            <a:grpSpLocks noChangeAspect="1"/>
          </p:cNvGrpSpPr>
          <p:nvPr/>
        </p:nvGrpSpPr>
        <p:grpSpPr>
          <a:xfrm>
            <a:off x="5342451" y="3574768"/>
            <a:ext cx="261489" cy="252000"/>
            <a:chOff x="1917031" y="3067322"/>
            <a:chExt cx="1425446" cy="1373720"/>
          </a:xfrm>
          <a:solidFill>
            <a:schemeClr val="accent6"/>
          </a:solidFill>
        </p:grpSpPr>
        <p:sp>
          <p:nvSpPr>
            <p:cNvPr id="171" name="Freeform 1049">
              <a:extLst>
                <a:ext uri="{FF2B5EF4-FFF2-40B4-BE49-F238E27FC236}">
                  <a16:creationId xmlns:a16="http://schemas.microsoft.com/office/drawing/2014/main" id="{4027617E-A808-4058-A145-315F66669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8643" y="3067322"/>
              <a:ext cx="649498" cy="632255"/>
            </a:xfrm>
            <a:custGeom>
              <a:avLst/>
              <a:gdLst>
                <a:gd name="T0" fmla="*/ 425 w 902"/>
                <a:gd name="T1" fmla="*/ 331 h 876"/>
                <a:gd name="T2" fmla="*/ 203 w 902"/>
                <a:gd name="T3" fmla="*/ 495 h 876"/>
                <a:gd name="T4" fmla="*/ 37 w 902"/>
                <a:gd name="T5" fmla="*/ 627 h 876"/>
                <a:gd name="T6" fmla="*/ 5 w 902"/>
                <a:gd name="T7" fmla="*/ 659 h 876"/>
                <a:gd name="T8" fmla="*/ 0 w 902"/>
                <a:gd name="T9" fmla="*/ 671 h 876"/>
                <a:gd name="T10" fmla="*/ 3 w 902"/>
                <a:gd name="T11" fmla="*/ 673 h 876"/>
                <a:gd name="T12" fmla="*/ 125 w 902"/>
                <a:gd name="T13" fmla="*/ 704 h 876"/>
                <a:gd name="T14" fmla="*/ 774 w 902"/>
                <a:gd name="T15" fmla="*/ 853 h 876"/>
                <a:gd name="T16" fmla="*/ 894 w 902"/>
                <a:gd name="T17" fmla="*/ 876 h 876"/>
                <a:gd name="T18" fmla="*/ 897 w 902"/>
                <a:gd name="T19" fmla="*/ 852 h 876"/>
                <a:gd name="T20" fmla="*/ 902 w 902"/>
                <a:gd name="T21" fmla="*/ 613 h 876"/>
                <a:gd name="T22" fmla="*/ 902 w 902"/>
                <a:gd name="T23" fmla="*/ 437 h 876"/>
                <a:gd name="T24" fmla="*/ 901 w 902"/>
                <a:gd name="T25" fmla="*/ 261 h 876"/>
                <a:gd name="T26" fmla="*/ 895 w 902"/>
                <a:gd name="T27" fmla="*/ 24 h 876"/>
                <a:gd name="T28" fmla="*/ 890 w 902"/>
                <a:gd name="T29" fmla="*/ 0 h 876"/>
                <a:gd name="T30" fmla="*/ 859 w 902"/>
                <a:gd name="T31" fmla="*/ 18 h 876"/>
                <a:gd name="T32" fmla="*/ 607 w 902"/>
                <a:gd name="T33" fmla="*/ 198 h 876"/>
                <a:gd name="T34" fmla="*/ 425 w 902"/>
                <a:gd name="T35" fmla="*/ 331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2" h="876">
                  <a:moveTo>
                    <a:pt x="425" y="331"/>
                  </a:moveTo>
                  <a:lnTo>
                    <a:pt x="203" y="495"/>
                  </a:lnTo>
                  <a:lnTo>
                    <a:pt x="37" y="627"/>
                  </a:lnTo>
                  <a:lnTo>
                    <a:pt x="5" y="659"/>
                  </a:lnTo>
                  <a:lnTo>
                    <a:pt x="0" y="671"/>
                  </a:lnTo>
                  <a:lnTo>
                    <a:pt x="3" y="673"/>
                  </a:lnTo>
                  <a:lnTo>
                    <a:pt x="125" y="704"/>
                  </a:lnTo>
                  <a:lnTo>
                    <a:pt x="774" y="853"/>
                  </a:lnTo>
                  <a:lnTo>
                    <a:pt x="894" y="876"/>
                  </a:lnTo>
                  <a:lnTo>
                    <a:pt x="897" y="852"/>
                  </a:lnTo>
                  <a:lnTo>
                    <a:pt x="902" y="613"/>
                  </a:lnTo>
                  <a:lnTo>
                    <a:pt x="902" y="437"/>
                  </a:lnTo>
                  <a:lnTo>
                    <a:pt x="901" y="261"/>
                  </a:lnTo>
                  <a:lnTo>
                    <a:pt x="895" y="24"/>
                  </a:lnTo>
                  <a:lnTo>
                    <a:pt x="890" y="0"/>
                  </a:lnTo>
                  <a:lnTo>
                    <a:pt x="859" y="18"/>
                  </a:lnTo>
                  <a:lnTo>
                    <a:pt x="607" y="198"/>
                  </a:lnTo>
                  <a:lnTo>
                    <a:pt x="425" y="3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050">
              <a:extLst>
                <a:ext uri="{FF2B5EF4-FFF2-40B4-BE49-F238E27FC236}">
                  <a16:creationId xmlns:a16="http://schemas.microsoft.com/office/drawing/2014/main" id="{B6D943A4-BB85-43F7-B609-51E5E9683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367" y="3070197"/>
              <a:ext cx="658119" cy="629382"/>
            </a:xfrm>
            <a:custGeom>
              <a:avLst/>
              <a:gdLst>
                <a:gd name="T0" fmla="*/ 11 w 914"/>
                <a:gd name="T1" fmla="*/ 0 h 875"/>
                <a:gd name="T2" fmla="*/ 8 w 914"/>
                <a:gd name="T3" fmla="*/ 36 h 875"/>
                <a:gd name="T4" fmla="*/ 3 w 914"/>
                <a:gd name="T5" fmla="*/ 286 h 875"/>
                <a:gd name="T6" fmla="*/ 0 w 914"/>
                <a:gd name="T7" fmla="*/ 610 h 875"/>
                <a:gd name="T8" fmla="*/ 2 w 914"/>
                <a:gd name="T9" fmla="*/ 849 h 875"/>
                <a:gd name="T10" fmla="*/ 5 w 914"/>
                <a:gd name="T11" fmla="*/ 875 h 875"/>
                <a:gd name="T12" fmla="*/ 126 w 914"/>
                <a:gd name="T13" fmla="*/ 852 h 875"/>
                <a:gd name="T14" fmla="*/ 775 w 914"/>
                <a:gd name="T15" fmla="*/ 704 h 875"/>
                <a:gd name="T16" fmla="*/ 899 w 914"/>
                <a:gd name="T17" fmla="*/ 672 h 875"/>
                <a:gd name="T18" fmla="*/ 908 w 914"/>
                <a:gd name="T19" fmla="*/ 668 h 875"/>
                <a:gd name="T20" fmla="*/ 914 w 914"/>
                <a:gd name="T21" fmla="*/ 657 h 875"/>
                <a:gd name="T22" fmla="*/ 892 w 914"/>
                <a:gd name="T23" fmla="*/ 631 h 875"/>
                <a:gd name="T24" fmla="*/ 843 w 914"/>
                <a:gd name="T25" fmla="*/ 598 h 875"/>
                <a:gd name="T26" fmla="*/ 737 w 914"/>
                <a:gd name="T27" fmla="*/ 523 h 875"/>
                <a:gd name="T28" fmla="*/ 322 w 914"/>
                <a:gd name="T29" fmla="*/ 224 h 875"/>
                <a:gd name="T30" fmla="*/ 139 w 914"/>
                <a:gd name="T31" fmla="*/ 88 h 875"/>
                <a:gd name="T32" fmla="*/ 42 w 914"/>
                <a:gd name="T33" fmla="*/ 18 h 875"/>
                <a:gd name="T34" fmla="*/ 11 w 914"/>
                <a:gd name="T35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4" h="875">
                  <a:moveTo>
                    <a:pt x="11" y="0"/>
                  </a:moveTo>
                  <a:lnTo>
                    <a:pt x="8" y="36"/>
                  </a:lnTo>
                  <a:lnTo>
                    <a:pt x="3" y="286"/>
                  </a:lnTo>
                  <a:lnTo>
                    <a:pt x="0" y="610"/>
                  </a:lnTo>
                  <a:lnTo>
                    <a:pt x="2" y="849"/>
                  </a:lnTo>
                  <a:lnTo>
                    <a:pt x="5" y="875"/>
                  </a:lnTo>
                  <a:lnTo>
                    <a:pt x="126" y="852"/>
                  </a:lnTo>
                  <a:lnTo>
                    <a:pt x="775" y="704"/>
                  </a:lnTo>
                  <a:lnTo>
                    <a:pt x="899" y="672"/>
                  </a:lnTo>
                  <a:lnTo>
                    <a:pt x="908" y="668"/>
                  </a:lnTo>
                  <a:lnTo>
                    <a:pt x="914" y="657"/>
                  </a:lnTo>
                  <a:lnTo>
                    <a:pt x="892" y="631"/>
                  </a:lnTo>
                  <a:lnTo>
                    <a:pt x="843" y="598"/>
                  </a:lnTo>
                  <a:lnTo>
                    <a:pt x="737" y="523"/>
                  </a:lnTo>
                  <a:lnTo>
                    <a:pt x="322" y="224"/>
                  </a:lnTo>
                  <a:lnTo>
                    <a:pt x="139" y="88"/>
                  </a:lnTo>
                  <a:lnTo>
                    <a:pt x="42" y="1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051">
              <a:extLst>
                <a:ext uri="{FF2B5EF4-FFF2-40B4-BE49-F238E27FC236}">
                  <a16:creationId xmlns:a16="http://schemas.microsoft.com/office/drawing/2014/main" id="{2066A93A-1724-4BA1-AC03-3F85661F4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031" y="3619110"/>
              <a:ext cx="652371" cy="773077"/>
            </a:xfrm>
            <a:custGeom>
              <a:avLst/>
              <a:gdLst>
                <a:gd name="T0" fmla="*/ 0 w 910"/>
                <a:gd name="T1" fmla="*/ 11 h 1074"/>
                <a:gd name="T2" fmla="*/ 11 w 910"/>
                <a:gd name="T3" fmla="*/ 55 h 1074"/>
                <a:gd name="T4" fmla="*/ 106 w 910"/>
                <a:gd name="T5" fmla="*/ 359 h 1074"/>
                <a:gd name="T6" fmla="*/ 233 w 910"/>
                <a:gd name="T7" fmla="*/ 750 h 1074"/>
                <a:gd name="T8" fmla="*/ 331 w 910"/>
                <a:gd name="T9" fmla="*/ 1042 h 1074"/>
                <a:gd name="T10" fmla="*/ 346 w 910"/>
                <a:gd name="T11" fmla="*/ 1074 h 1074"/>
                <a:gd name="T12" fmla="*/ 351 w 910"/>
                <a:gd name="T13" fmla="*/ 1071 h 1074"/>
                <a:gd name="T14" fmla="*/ 375 w 910"/>
                <a:gd name="T15" fmla="*/ 1040 h 1074"/>
                <a:gd name="T16" fmla="*/ 388 w 910"/>
                <a:gd name="T17" fmla="*/ 1017 h 1074"/>
                <a:gd name="T18" fmla="*/ 469 w 910"/>
                <a:gd name="T19" fmla="*/ 891 h 1074"/>
                <a:gd name="T20" fmla="*/ 667 w 910"/>
                <a:gd name="T21" fmla="*/ 585 h 1074"/>
                <a:gd name="T22" fmla="*/ 767 w 910"/>
                <a:gd name="T23" fmla="*/ 434 h 1074"/>
                <a:gd name="T24" fmla="*/ 899 w 910"/>
                <a:gd name="T25" fmla="*/ 227 h 1074"/>
                <a:gd name="T26" fmla="*/ 910 w 910"/>
                <a:gd name="T27" fmla="*/ 205 h 1074"/>
                <a:gd name="T28" fmla="*/ 817 w 910"/>
                <a:gd name="T29" fmla="*/ 180 h 1074"/>
                <a:gd name="T30" fmla="*/ 509 w 910"/>
                <a:gd name="T31" fmla="*/ 109 h 1074"/>
                <a:gd name="T32" fmla="*/ 190 w 910"/>
                <a:gd name="T33" fmla="*/ 38 h 1074"/>
                <a:gd name="T34" fmla="*/ 57 w 910"/>
                <a:gd name="T35" fmla="*/ 6 h 1074"/>
                <a:gd name="T36" fmla="*/ 29 w 910"/>
                <a:gd name="T37" fmla="*/ 0 h 1074"/>
                <a:gd name="T38" fmla="*/ 8 w 910"/>
                <a:gd name="T39" fmla="*/ 1 h 1074"/>
                <a:gd name="T40" fmla="*/ 1 w 910"/>
                <a:gd name="T41" fmla="*/ 6 h 1074"/>
                <a:gd name="T42" fmla="*/ 0 w 910"/>
                <a:gd name="T43" fmla="*/ 11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0" h="1074">
                  <a:moveTo>
                    <a:pt x="0" y="11"/>
                  </a:moveTo>
                  <a:lnTo>
                    <a:pt x="11" y="55"/>
                  </a:lnTo>
                  <a:lnTo>
                    <a:pt x="106" y="359"/>
                  </a:lnTo>
                  <a:lnTo>
                    <a:pt x="233" y="750"/>
                  </a:lnTo>
                  <a:lnTo>
                    <a:pt x="331" y="1042"/>
                  </a:lnTo>
                  <a:lnTo>
                    <a:pt x="346" y="1074"/>
                  </a:lnTo>
                  <a:lnTo>
                    <a:pt x="351" y="1071"/>
                  </a:lnTo>
                  <a:lnTo>
                    <a:pt x="375" y="1040"/>
                  </a:lnTo>
                  <a:lnTo>
                    <a:pt x="388" y="1017"/>
                  </a:lnTo>
                  <a:lnTo>
                    <a:pt x="469" y="891"/>
                  </a:lnTo>
                  <a:lnTo>
                    <a:pt x="667" y="585"/>
                  </a:lnTo>
                  <a:lnTo>
                    <a:pt x="767" y="434"/>
                  </a:lnTo>
                  <a:lnTo>
                    <a:pt x="899" y="227"/>
                  </a:lnTo>
                  <a:lnTo>
                    <a:pt x="910" y="205"/>
                  </a:lnTo>
                  <a:lnTo>
                    <a:pt x="817" y="180"/>
                  </a:lnTo>
                  <a:lnTo>
                    <a:pt x="509" y="109"/>
                  </a:lnTo>
                  <a:lnTo>
                    <a:pt x="190" y="38"/>
                  </a:lnTo>
                  <a:lnTo>
                    <a:pt x="57" y="6"/>
                  </a:lnTo>
                  <a:lnTo>
                    <a:pt x="29" y="0"/>
                  </a:lnTo>
                  <a:lnTo>
                    <a:pt x="8" y="1"/>
                  </a:lnTo>
                  <a:lnTo>
                    <a:pt x="1" y="6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052">
              <a:extLst>
                <a:ext uri="{FF2B5EF4-FFF2-40B4-BE49-F238E27FC236}">
                  <a16:creationId xmlns:a16="http://schemas.microsoft.com/office/drawing/2014/main" id="{4AFF91E5-163D-4CDD-99D0-C8ACFABAE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358" y="3619110"/>
              <a:ext cx="658119" cy="770202"/>
            </a:xfrm>
            <a:custGeom>
              <a:avLst/>
              <a:gdLst>
                <a:gd name="T0" fmla="*/ 453 w 919"/>
                <a:gd name="T1" fmla="*/ 98 h 1072"/>
                <a:gd name="T2" fmla="*/ 0 w 919"/>
                <a:gd name="T3" fmla="*/ 201 h 1072"/>
                <a:gd name="T4" fmla="*/ 31 w 919"/>
                <a:gd name="T5" fmla="*/ 246 h 1072"/>
                <a:gd name="T6" fmla="*/ 110 w 919"/>
                <a:gd name="T7" fmla="*/ 370 h 1072"/>
                <a:gd name="T8" fmla="*/ 311 w 919"/>
                <a:gd name="T9" fmla="*/ 682 h 1072"/>
                <a:gd name="T10" fmla="*/ 411 w 919"/>
                <a:gd name="T11" fmla="*/ 837 h 1072"/>
                <a:gd name="T12" fmla="*/ 553 w 919"/>
                <a:gd name="T13" fmla="*/ 1049 h 1072"/>
                <a:gd name="T14" fmla="*/ 570 w 919"/>
                <a:gd name="T15" fmla="*/ 1072 h 1072"/>
                <a:gd name="T16" fmla="*/ 580 w 919"/>
                <a:gd name="T17" fmla="*/ 1052 h 1072"/>
                <a:gd name="T18" fmla="*/ 650 w 919"/>
                <a:gd name="T19" fmla="*/ 853 h 1072"/>
                <a:gd name="T20" fmla="*/ 698 w 919"/>
                <a:gd name="T21" fmla="*/ 706 h 1072"/>
                <a:gd name="T22" fmla="*/ 803 w 919"/>
                <a:gd name="T23" fmla="*/ 385 h 1072"/>
                <a:gd name="T24" fmla="*/ 872 w 919"/>
                <a:gd name="T25" fmla="*/ 174 h 1072"/>
                <a:gd name="T26" fmla="*/ 894 w 919"/>
                <a:gd name="T27" fmla="*/ 106 h 1072"/>
                <a:gd name="T28" fmla="*/ 914 w 919"/>
                <a:gd name="T29" fmla="*/ 31 h 1072"/>
                <a:gd name="T30" fmla="*/ 919 w 919"/>
                <a:gd name="T31" fmla="*/ 3 h 1072"/>
                <a:gd name="T32" fmla="*/ 916 w 919"/>
                <a:gd name="T33" fmla="*/ 0 h 1072"/>
                <a:gd name="T34" fmla="*/ 886 w 919"/>
                <a:gd name="T35" fmla="*/ 3 h 1072"/>
                <a:gd name="T36" fmla="*/ 634 w 919"/>
                <a:gd name="T37" fmla="*/ 57 h 1072"/>
                <a:gd name="T38" fmla="*/ 453 w 919"/>
                <a:gd name="T39" fmla="*/ 98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9" h="1072">
                  <a:moveTo>
                    <a:pt x="453" y="98"/>
                  </a:moveTo>
                  <a:lnTo>
                    <a:pt x="0" y="201"/>
                  </a:lnTo>
                  <a:lnTo>
                    <a:pt x="31" y="246"/>
                  </a:lnTo>
                  <a:lnTo>
                    <a:pt x="110" y="370"/>
                  </a:lnTo>
                  <a:lnTo>
                    <a:pt x="311" y="682"/>
                  </a:lnTo>
                  <a:lnTo>
                    <a:pt x="411" y="837"/>
                  </a:lnTo>
                  <a:lnTo>
                    <a:pt x="553" y="1049"/>
                  </a:lnTo>
                  <a:lnTo>
                    <a:pt x="570" y="1072"/>
                  </a:lnTo>
                  <a:lnTo>
                    <a:pt x="580" y="1052"/>
                  </a:lnTo>
                  <a:lnTo>
                    <a:pt x="650" y="853"/>
                  </a:lnTo>
                  <a:lnTo>
                    <a:pt x="698" y="706"/>
                  </a:lnTo>
                  <a:lnTo>
                    <a:pt x="803" y="385"/>
                  </a:lnTo>
                  <a:lnTo>
                    <a:pt x="872" y="174"/>
                  </a:lnTo>
                  <a:lnTo>
                    <a:pt x="894" y="106"/>
                  </a:lnTo>
                  <a:lnTo>
                    <a:pt x="914" y="31"/>
                  </a:lnTo>
                  <a:lnTo>
                    <a:pt x="919" y="3"/>
                  </a:lnTo>
                  <a:lnTo>
                    <a:pt x="916" y="0"/>
                  </a:lnTo>
                  <a:lnTo>
                    <a:pt x="886" y="3"/>
                  </a:lnTo>
                  <a:lnTo>
                    <a:pt x="634" y="57"/>
                  </a:lnTo>
                  <a:lnTo>
                    <a:pt x="4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053">
              <a:extLst>
                <a:ext uri="{FF2B5EF4-FFF2-40B4-BE49-F238E27FC236}">
                  <a16:creationId xmlns:a16="http://schemas.microsoft.com/office/drawing/2014/main" id="{98E95E99-2C3B-4DCF-8EF1-90109CBE6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0284" y="3808787"/>
              <a:ext cx="796065" cy="632255"/>
            </a:xfrm>
            <a:custGeom>
              <a:avLst/>
              <a:gdLst>
                <a:gd name="T0" fmla="*/ 281 w 1109"/>
                <a:gd name="T1" fmla="*/ 416 h 878"/>
                <a:gd name="T2" fmla="*/ 68 w 1109"/>
                <a:gd name="T3" fmla="*/ 745 h 878"/>
                <a:gd name="T4" fmla="*/ 0 w 1109"/>
                <a:gd name="T5" fmla="*/ 855 h 878"/>
                <a:gd name="T6" fmla="*/ 0 w 1109"/>
                <a:gd name="T7" fmla="*/ 860 h 878"/>
                <a:gd name="T8" fmla="*/ 8 w 1109"/>
                <a:gd name="T9" fmla="*/ 865 h 878"/>
                <a:gd name="T10" fmla="*/ 48 w 1109"/>
                <a:gd name="T11" fmla="*/ 871 h 878"/>
                <a:gd name="T12" fmla="*/ 255 w 1109"/>
                <a:gd name="T13" fmla="*/ 878 h 878"/>
                <a:gd name="T14" fmla="*/ 555 w 1109"/>
                <a:gd name="T15" fmla="*/ 878 h 878"/>
                <a:gd name="T16" fmla="*/ 880 w 1109"/>
                <a:gd name="T17" fmla="*/ 878 h 878"/>
                <a:gd name="T18" fmla="*/ 1075 w 1109"/>
                <a:gd name="T19" fmla="*/ 870 h 878"/>
                <a:gd name="T20" fmla="*/ 1105 w 1109"/>
                <a:gd name="T21" fmla="*/ 863 h 878"/>
                <a:gd name="T22" fmla="*/ 1109 w 1109"/>
                <a:gd name="T23" fmla="*/ 855 h 878"/>
                <a:gd name="T24" fmla="*/ 1108 w 1109"/>
                <a:gd name="T25" fmla="*/ 850 h 878"/>
                <a:gd name="T26" fmla="*/ 1094 w 1109"/>
                <a:gd name="T27" fmla="*/ 823 h 878"/>
                <a:gd name="T28" fmla="*/ 985 w 1109"/>
                <a:gd name="T29" fmla="*/ 652 h 878"/>
                <a:gd name="T30" fmla="*/ 910 w 1109"/>
                <a:gd name="T31" fmla="*/ 535 h 878"/>
                <a:gd name="T32" fmla="*/ 747 w 1109"/>
                <a:gd name="T33" fmla="*/ 286 h 878"/>
                <a:gd name="T34" fmla="*/ 643 w 1109"/>
                <a:gd name="T35" fmla="*/ 124 h 878"/>
                <a:gd name="T36" fmla="*/ 581 w 1109"/>
                <a:gd name="T37" fmla="*/ 28 h 878"/>
                <a:gd name="T38" fmla="*/ 558 w 1109"/>
                <a:gd name="T39" fmla="*/ 0 h 878"/>
                <a:gd name="T40" fmla="*/ 492 w 1109"/>
                <a:gd name="T41" fmla="*/ 94 h 878"/>
                <a:gd name="T42" fmla="*/ 281 w 1109"/>
                <a:gd name="T43" fmla="*/ 41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9" h="878">
                  <a:moveTo>
                    <a:pt x="281" y="416"/>
                  </a:moveTo>
                  <a:lnTo>
                    <a:pt x="68" y="745"/>
                  </a:lnTo>
                  <a:lnTo>
                    <a:pt x="0" y="855"/>
                  </a:lnTo>
                  <a:lnTo>
                    <a:pt x="0" y="860"/>
                  </a:lnTo>
                  <a:lnTo>
                    <a:pt x="8" y="865"/>
                  </a:lnTo>
                  <a:lnTo>
                    <a:pt x="48" y="871"/>
                  </a:lnTo>
                  <a:lnTo>
                    <a:pt x="255" y="878"/>
                  </a:lnTo>
                  <a:lnTo>
                    <a:pt x="555" y="878"/>
                  </a:lnTo>
                  <a:lnTo>
                    <a:pt x="880" y="878"/>
                  </a:lnTo>
                  <a:lnTo>
                    <a:pt x="1075" y="870"/>
                  </a:lnTo>
                  <a:lnTo>
                    <a:pt x="1105" y="863"/>
                  </a:lnTo>
                  <a:lnTo>
                    <a:pt x="1109" y="855"/>
                  </a:lnTo>
                  <a:lnTo>
                    <a:pt x="1108" y="850"/>
                  </a:lnTo>
                  <a:lnTo>
                    <a:pt x="1094" y="823"/>
                  </a:lnTo>
                  <a:lnTo>
                    <a:pt x="985" y="652"/>
                  </a:lnTo>
                  <a:lnTo>
                    <a:pt x="910" y="535"/>
                  </a:lnTo>
                  <a:lnTo>
                    <a:pt x="747" y="286"/>
                  </a:lnTo>
                  <a:lnTo>
                    <a:pt x="643" y="124"/>
                  </a:lnTo>
                  <a:lnTo>
                    <a:pt x="581" y="28"/>
                  </a:lnTo>
                  <a:lnTo>
                    <a:pt x="558" y="0"/>
                  </a:lnTo>
                  <a:lnTo>
                    <a:pt x="492" y="94"/>
                  </a:lnTo>
                  <a:lnTo>
                    <a:pt x="281" y="4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7D337D-DAA3-4C2F-8EDE-FBC0CB0714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4A1B2FD-66E6-4CC4-B638-C80AD596A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23F80C3-C3AD-4964-8532-DEB98FC6E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032977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987C171-34F9-45CD-9C1A-BA0E3DC2F7C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7513"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987C171-34F9-45CD-9C1A-BA0E3DC2F7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hape 312">
            <a:extLst>
              <a:ext uri="{FF2B5EF4-FFF2-40B4-BE49-F238E27FC236}">
                <a16:creationId xmlns:a16="http://schemas.microsoft.com/office/drawing/2014/main" id="{169057D6-7902-4841-A52E-24AA8382EEB9}"/>
              </a:ext>
            </a:extLst>
          </p:cNvPr>
          <p:cNvCxnSpPr/>
          <p:nvPr/>
        </p:nvCxnSpPr>
        <p:spPr>
          <a:xfrm>
            <a:off x="569635" y="3299448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cxnSp>
        <p:nvCxnSpPr>
          <p:cNvPr id="35" name="Shape 312">
            <a:extLst>
              <a:ext uri="{FF2B5EF4-FFF2-40B4-BE49-F238E27FC236}">
                <a16:creationId xmlns:a16="http://schemas.microsoft.com/office/drawing/2014/main" id="{86A1AD74-A52D-4F27-8498-06A722321736}"/>
              </a:ext>
            </a:extLst>
          </p:cNvPr>
          <p:cNvCxnSpPr/>
          <p:nvPr/>
        </p:nvCxnSpPr>
        <p:spPr>
          <a:xfrm>
            <a:off x="569635" y="4849978"/>
            <a:ext cx="876909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ysDot"/>
            <a:round/>
            <a:headEnd type="none" w="lg" len="lg"/>
            <a:tailEnd type="none" w="lg" len="lg"/>
          </a:ln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987E1B5-867A-4F6F-B04B-0DADD8E97649}"/>
              </a:ext>
            </a:extLst>
          </p:cNvPr>
          <p:cNvGrpSpPr/>
          <p:nvPr/>
        </p:nvGrpSpPr>
        <p:grpSpPr>
          <a:xfrm>
            <a:off x="516570" y="1984122"/>
            <a:ext cx="8822160" cy="1080120"/>
            <a:chOff x="516570" y="1964182"/>
            <a:chExt cx="8822160" cy="108012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9231D6-5713-4267-B198-D8E689A974A1}"/>
                </a:ext>
              </a:extLst>
            </p:cNvPr>
            <p:cNvGrpSpPr/>
            <p:nvPr/>
          </p:nvGrpSpPr>
          <p:grpSpPr>
            <a:xfrm>
              <a:off x="516570" y="1964182"/>
              <a:ext cx="869269" cy="1080120"/>
              <a:chOff x="516570" y="2276871"/>
              <a:chExt cx="869269" cy="108012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9088894-0630-45BB-B406-68909A3F8D0E}"/>
                  </a:ext>
                </a:extLst>
              </p:cNvPr>
              <p:cNvGrpSpPr/>
              <p:nvPr/>
            </p:nvGrpSpPr>
            <p:grpSpPr>
              <a:xfrm>
                <a:off x="882919" y="2276871"/>
                <a:ext cx="502920" cy="1080120"/>
                <a:chOff x="632520" y="2636911"/>
                <a:chExt cx="502920" cy="1080120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C53E659-5AC7-4B9E-AE7C-04E49EC3D5BE}"/>
                    </a:ext>
                  </a:extLst>
                </p:cNvPr>
                <p:cNvSpPr/>
                <p:nvPr/>
              </p:nvSpPr>
              <p:spPr>
                <a:xfrm>
                  <a:off x="632520" y="2636911"/>
                  <a:ext cx="502920" cy="1080120"/>
                </a:xfrm>
                <a:prstGeom prst="rect">
                  <a:avLst/>
                </a:prstGeom>
                <a:solidFill>
                  <a:schemeClr val="tx1"/>
                </a:solidFill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US" sz="15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F0F267AA-F942-411C-AE36-E8323CDE72B8}"/>
                    </a:ext>
                  </a:extLst>
                </p:cNvPr>
                <p:cNvGrpSpPr/>
                <p:nvPr/>
              </p:nvGrpSpPr>
              <p:grpSpPr>
                <a:xfrm>
                  <a:off x="760019" y="2747893"/>
                  <a:ext cx="247923" cy="858158"/>
                  <a:chOff x="776536" y="2746757"/>
                  <a:chExt cx="247923" cy="858158"/>
                </a:xfrm>
              </p:grpSpPr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E430DC28-FE61-4BA6-8903-A858900B5871}"/>
                      </a:ext>
                    </a:extLst>
                  </p:cNvPr>
                  <p:cNvSpPr/>
                  <p:nvPr/>
                </p:nvSpPr>
                <p:spPr>
                  <a:xfrm>
                    <a:off x="776536" y="2746757"/>
                    <a:ext cx="247923" cy="247923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2D6CBE4C-B134-423A-9395-D9133F00145C}"/>
                      </a:ext>
                    </a:extLst>
                  </p:cNvPr>
                  <p:cNvSpPr/>
                  <p:nvPr/>
                </p:nvSpPr>
                <p:spPr>
                  <a:xfrm>
                    <a:off x="776536" y="3051874"/>
                    <a:ext cx="247923" cy="247923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9A52B901-C6CA-4FE9-BC10-9C19F16FF812}"/>
                      </a:ext>
                    </a:extLst>
                  </p:cNvPr>
                  <p:cNvSpPr/>
                  <p:nvPr/>
                </p:nvSpPr>
                <p:spPr>
                  <a:xfrm>
                    <a:off x="776536" y="3356992"/>
                    <a:ext cx="247923" cy="247923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28" name="Shape 395">
                <a:extLst>
                  <a:ext uri="{FF2B5EF4-FFF2-40B4-BE49-F238E27FC236}">
                    <a16:creationId xmlns:a16="http://schemas.microsoft.com/office/drawing/2014/main" id="{0F81F1BA-15BC-4BBB-94C8-323C762C7D0F}"/>
                  </a:ext>
                </a:extLst>
              </p:cNvPr>
              <p:cNvSpPr txBox="1"/>
              <p:nvPr/>
            </p:nvSpPr>
            <p:spPr>
              <a:xfrm rot="16200000">
                <a:off x="107057" y="2686385"/>
                <a:ext cx="1078992" cy="2599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-US" sz="1500" b="0" dirty="0">
                    <a:latin typeface="Helvetica LT Std" panose="020B0504020202020204" pitchFamily="34" charset="0"/>
                  </a:rPr>
                  <a:t>START</a:t>
                </a:r>
                <a:endParaRPr lang="en" sz="1500" b="0" dirty="0"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39" name="Shape 173">
              <a:extLst>
                <a:ext uri="{FF2B5EF4-FFF2-40B4-BE49-F238E27FC236}">
                  <a16:creationId xmlns:a16="http://schemas.microsoft.com/office/drawing/2014/main" id="{8F00EE57-E190-4002-9265-DCBC8E8F3D4C}"/>
                </a:ext>
              </a:extLst>
            </p:cNvPr>
            <p:cNvSpPr txBox="1">
              <a:spLocks/>
            </p:cNvSpPr>
            <p:nvPr/>
          </p:nvSpPr>
          <p:spPr>
            <a:xfrm>
              <a:off x="1784647" y="1964182"/>
              <a:ext cx="7554083" cy="107899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5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AB48614-D339-40DA-BE95-66469C0CDB12}"/>
              </a:ext>
            </a:extLst>
          </p:cNvPr>
          <p:cNvGrpSpPr/>
          <p:nvPr/>
        </p:nvGrpSpPr>
        <p:grpSpPr>
          <a:xfrm>
            <a:off x="516570" y="3534653"/>
            <a:ext cx="8822160" cy="1080120"/>
            <a:chOff x="516570" y="3524683"/>
            <a:chExt cx="8822160" cy="108012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FBA03C4-3483-4FB7-AB98-1983BE56E4D9}"/>
                </a:ext>
              </a:extLst>
            </p:cNvPr>
            <p:cNvGrpSpPr/>
            <p:nvPr/>
          </p:nvGrpSpPr>
          <p:grpSpPr>
            <a:xfrm>
              <a:off x="516570" y="3524683"/>
              <a:ext cx="869269" cy="1080120"/>
              <a:chOff x="516570" y="3610360"/>
              <a:chExt cx="869269" cy="108012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7E84A85-C6E4-423D-BB69-9A4425C099A2}"/>
                  </a:ext>
                </a:extLst>
              </p:cNvPr>
              <p:cNvGrpSpPr/>
              <p:nvPr/>
            </p:nvGrpSpPr>
            <p:grpSpPr>
              <a:xfrm>
                <a:off x="882919" y="3610360"/>
                <a:ext cx="502920" cy="1080120"/>
                <a:chOff x="632520" y="2636912"/>
                <a:chExt cx="502920" cy="1080120"/>
              </a:xfrm>
              <a:solidFill>
                <a:schemeClr val="tx1"/>
              </a:solidFill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E58023C-1FB3-409F-9497-889838D7BBF8}"/>
                    </a:ext>
                  </a:extLst>
                </p:cNvPr>
                <p:cNvSpPr/>
                <p:nvPr/>
              </p:nvSpPr>
              <p:spPr>
                <a:xfrm>
                  <a:off x="632520" y="2636912"/>
                  <a:ext cx="502920" cy="1080120"/>
                </a:xfrm>
                <a:prstGeom prst="rect">
                  <a:avLst/>
                </a:prstGeom>
                <a:grp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US" sz="15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966255B-D7B8-42FC-8378-FAC095FE2761}"/>
                    </a:ext>
                  </a:extLst>
                </p:cNvPr>
                <p:cNvGrpSpPr/>
                <p:nvPr/>
              </p:nvGrpSpPr>
              <p:grpSpPr>
                <a:xfrm>
                  <a:off x="760019" y="2747893"/>
                  <a:ext cx="247923" cy="858158"/>
                  <a:chOff x="776536" y="2746757"/>
                  <a:chExt cx="247923" cy="858158"/>
                </a:xfrm>
                <a:grpFill/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D65F7F61-A5B4-48C9-9B7A-A6757B3967EC}"/>
                      </a:ext>
                    </a:extLst>
                  </p:cNvPr>
                  <p:cNvSpPr/>
                  <p:nvPr/>
                </p:nvSpPr>
                <p:spPr>
                  <a:xfrm>
                    <a:off x="776536" y="2746757"/>
                    <a:ext cx="247923" cy="247923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70ECA616-EF8C-4892-8E16-472A9942BEB1}"/>
                      </a:ext>
                    </a:extLst>
                  </p:cNvPr>
                  <p:cNvSpPr/>
                  <p:nvPr/>
                </p:nvSpPr>
                <p:spPr>
                  <a:xfrm>
                    <a:off x="776536" y="3051874"/>
                    <a:ext cx="247923" cy="247923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D60225AC-DE45-4C69-B27B-E8EE8E77107C}"/>
                      </a:ext>
                    </a:extLst>
                  </p:cNvPr>
                  <p:cNvSpPr/>
                  <p:nvPr/>
                </p:nvSpPr>
                <p:spPr>
                  <a:xfrm>
                    <a:off x="776536" y="3356992"/>
                    <a:ext cx="247923" cy="24792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29" name="Shape 395">
                <a:extLst>
                  <a:ext uri="{FF2B5EF4-FFF2-40B4-BE49-F238E27FC236}">
                    <a16:creationId xmlns:a16="http://schemas.microsoft.com/office/drawing/2014/main" id="{40B25467-7582-4F9A-A087-6C0D5464A51D}"/>
                  </a:ext>
                </a:extLst>
              </p:cNvPr>
              <p:cNvSpPr txBox="1"/>
              <p:nvPr/>
            </p:nvSpPr>
            <p:spPr>
              <a:xfrm rot="16200000">
                <a:off x="107057" y="4020437"/>
                <a:ext cx="1078992" cy="2599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-US" sz="1500" b="0" dirty="0">
                    <a:latin typeface="Helvetica LT Std" panose="020B0504020202020204" pitchFamily="34" charset="0"/>
                  </a:rPr>
                  <a:t>STOP</a:t>
                </a:r>
                <a:endParaRPr lang="en" sz="1500" b="0" dirty="0"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40" name="Shape 173">
              <a:extLst>
                <a:ext uri="{FF2B5EF4-FFF2-40B4-BE49-F238E27FC236}">
                  <a16:creationId xmlns:a16="http://schemas.microsoft.com/office/drawing/2014/main" id="{4FBAD3B1-8B9F-44BF-8730-D8772EFD2314}"/>
                </a:ext>
              </a:extLst>
            </p:cNvPr>
            <p:cNvSpPr txBox="1">
              <a:spLocks/>
            </p:cNvSpPr>
            <p:nvPr/>
          </p:nvSpPr>
          <p:spPr>
            <a:xfrm>
              <a:off x="1784647" y="3524683"/>
              <a:ext cx="7554083" cy="107899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5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8E6A6DF-CBCB-4C77-8F97-9733723A422B}"/>
              </a:ext>
            </a:extLst>
          </p:cNvPr>
          <p:cNvGrpSpPr/>
          <p:nvPr/>
        </p:nvGrpSpPr>
        <p:grpSpPr>
          <a:xfrm>
            <a:off x="516570" y="5085184"/>
            <a:ext cx="8822160" cy="1080120"/>
            <a:chOff x="516570" y="5085184"/>
            <a:chExt cx="8822160" cy="108012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92BE90D-5AE5-4457-9D93-81DC9D7BE62F}"/>
                </a:ext>
              </a:extLst>
            </p:cNvPr>
            <p:cNvGrpSpPr/>
            <p:nvPr/>
          </p:nvGrpSpPr>
          <p:grpSpPr>
            <a:xfrm>
              <a:off x="516570" y="5085184"/>
              <a:ext cx="869269" cy="1080120"/>
              <a:chOff x="516570" y="4955333"/>
              <a:chExt cx="869269" cy="108012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D9290AE-35D7-4A3E-A0D6-7AE032B7B6DB}"/>
                  </a:ext>
                </a:extLst>
              </p:cNvPr>
              <p:cNvGrpSpPr/>
              <p:nvPr/>
            </p:nvGrpSpPr>
            <p:grpSpPr>
              <a:xfrm>
                <a:off x="882919" y="4955333"/>
                <a:ext cx="502920" cy="1080120"/>
                <a:chOff x="632520" y="2636912"/>
                <a:chExt cx="502920" cy="1080120"/>
              </a:xfrm>
              <a:solidFill>
                <a:schemeClr val="tx1"/>
              </a:solidFill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A9AD9A0-7B5B-48A5-A507-2C414F4B2919}"/>
                    </a:ext>
                  </a:extLst>
                </p:cNvPr>
                <p:cNvSpPr/>
                <p:nvPr/>
              </p:nvSpPr>
              <p:spPr>
                <a:xfrm>
                  <a:off x="632520" y="2636912"/>
                  <a:ext cx="502920" cy="1080120"/>
                </a:xfrm>
                <a:prstGeom prst="rect">
                  <a:avLst/>
                </a:prstGeom>
                <a:grpFill/>
                <a:ln w="9525" cmpd="sng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US" sz="1500" b="0" dirty="0">
                    <a:solidFill>
                      <a:schemeClr val="tx1"/>
                    </a:solidFill>
                    <a:latin typeface="Helvetica LT Std" panose="020B0504020202020204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85CAA560-AB83-4F12-A251-C133CBED84FE}"/>
                    </a:ext>
                  </a:extLst>
                </p:cNvPr>
                <p:cNvGrpSpPr/>
                <p:nvPr/>
              </p:nvGrpSpPr>
              <p:grpSpPr>
                <a:xfrm>
                  <a:off x="760019" y="2747893"/>
                  <a:ext cx="247923" cy="858158"/>
                  <a:chOff x="776536" y="2746757"/>
                  <a:chExt cx="247923" cy="858158"/>
                </a:xfrm>
                <a:grpFill/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43A19FAA-61B8-4292-872C-E3748BEFC38D}"/>
                      </a:ext>
                    </a:extLst>
                  </p:cNvPr>
                  <p:cNvSpPr/>
                  <p:nvPr/>
                </p:nvSpPr>
                <p:spPr>
                  <a:xfrm>
                    <a:off x="776536" y="2746757"/>
                    <a:ext cx="247923" cy="247923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D928953B-A301-4DE4-AFFF-CC500E151FDD}"/>
                      </a:ext>
                    </a:extLst>
                  </p:cNvPr>
                  <p:cNvSpPr/>
                  <p:nvPr/>
                </p:nvSpPr>
                <p:spPr>
                  <a:xfrm>
                    <a:off x="776536" y="3051874"/>
                    <a:ext cx="247923" cy="247923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09984837-8266-46D5-94BF-26CF05D5965E}"/>
                      </a:ext>
                    </a:extLst>
                  </p:cNvPr>
                  <p:cNvSpPr/>
                  <p:nvPr/>
                </p:nvSpPr>
                <p:spPr>
                  <a:xfrm>
                    <a:off x="776536" y="3356992"/>
                    <a:ext cx="247923" cy="247923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19050" cmpd="sng">
                    <a:solidFill>
                      <a:schemeClr val="accent6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US" sz="1500" b="0" dirty="0">
                      <a:solidFill>
                        <a:schemeClr val="tx1"/>
                      </a:solidFill>
                      <a:latin typeface="Helvetica LT Std" panose="020B0504020202020204" pitchFamily="34" charset="0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30" name="Shape 395">
                <a:extLst>
                  <a:ext uri="{FF2B5EF4-FFF2-40B4-BE49-F238E27FC236}">
                    <a16:creationId xmlns:a16="http://schemas.microsoft.com/office/drawing/2014/main" id="{E3D3DF92-D4AE-4367-821F-E5BF3A798F48}"/>
                  </a:ext>
                </a:extLst>
              </p:cNvPr>
              <p:cNvSpPr txBox="1"/>
              <p:nvPr/>
            </p:nvSpPr>
            <p:spPr>
              <a:xfrm rot="16200000">
                <a:off x="107057" y="5365974"/>
                <a:ext cx="1078992" cy="2599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-US" sz="1500" b="0" dirty="0">
                    <a:latin typeface="Helvetica LT Std" panose="020B0504020202020204" pitchFamily="34" charset="0"/>
                  </a:rPr>
                  <a:t>CONTINUE</a:t>
                </a:r>
                <a:endParaRPr lang="en" sz="1500" b="0" dirty="0">
                  <a:latin typeface="Helvetica LT Std" panose="020B0504020202020204" pitchFamily="34" charset="0"/>
                </a:endParaRPr>
              </a:p>
            </p:txBody>
          </p:sp>
        </p:grpSp>
        <p:sp>
          <p:nvSpPr>
            <p:cNvPr id="41" name="Shape 173">
              <a:extLst>
                <a:ext uri="{FF2B5EF4-FFF2-40B4-BE49-F238E27FC236}">
                  <a16:creationId xmlns:a16="http://schemas.microsoft.com/office/drawing/2014/main" id="{DB83708A-FF97-496B-8BC4-A3498CE903CB}"/>
                </a:ext>
              </a:extLst>
            </p:cNvPr>
            <p:cNvSpPr txBox="1">
              <a:spLocks/>
            </p:cNvSpPr>
            <p:nvPr/>
          </p:nvSpPr>
          <p:spPr>
            <a:xfrm>
              <a:off x="1784647" y="5085184"/>
              <a:ext cx="7554083" cy="10720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91440" rIns="0" bIns="0" anchor="ctr" anchorCtr="0">
              <a:noAutofit/>
            </a:bodyPr>
            <a:lstStyle>
              <a:lvl1pPr algn="l" defTabSz="914400" rtl="0" eaLnBrk="1" latinLnBrk="0" hangingPunct="1">
                <a:lnSpc>
                  <a:spcPct val="93000"/>
                </a:lnSpc>
                <a:spcBef>
                  <a:spcPct val="0"/>
                </a:spcBef>
                <a:buNone/>
                <a:defRPr lang="en-US" sz="2700" b="0" kern="1200" dirty="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285750" indent="-285750" fontAlgn="auto"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500" dirty="0">
                  <a:solidFill>
                    <a:schemeClr val="tx2"/>
                  </a:solidFill>
                  <a:latin typeface="Helvetica LT Std" panose="020B0504020202020204" pitchFamily="34" charset="0"/>
                </a:rPr>
                <a:t>xxx</a:t>
              </a:r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A6445E-F11C-4D4A-860B-DB5DFCE6A2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Start, Stop and Continue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DA28665-D824-419F-BC73-2BC46547AF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A0AA5E5-3020-4395-8ED0-A22BDFC50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861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Arrow: Right 703">
            <a:extLst>
              <a:ext uri="{FF2B5EF4-FFF2-40B4-BE49-F238E27FC236}">
                <a16:creationId xmlns:a16="http://schemas.microsoft.com/office/drawing/2014/main" id="{A8FF1CC0-EB4D-4C31-AB29-C02FA5928334}"/>
              </a:ext>
            </a:extLst>
          </p:cNvPr>
          <p:cNvSpPr/>
          <p:nvPr/>
        </p:nvSpPr>
        <p:spPr>
          <a:xfrm>
            <a:off x="-15552" y="1845042"/>
            <a:ext cx="9793088" cy="540000"/>
          </a:xfrm>
          <a:prstGeom prst="rightArrow">
            <a:avLst>
              <a:gd name="adj1" fmla="val 100000"/>
              <a:gd name="adj2" fmla="val 64111"/>
            </a:avLst>
          </a:prstGeom>
          <a:solidFill>
            <a:srgbClr val="1D1E2B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endParaRPr lang="en-SG" sz="15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465" name="Rectangle 1464">
            <a:extLst>
              <a:ext uri="{FF2B5EF4-FFF2-40B4-BE49-F238E27FC236}">
                <a16:creationId xmlns:a16="http://schemas.microsoft.com/office/drawing/2014/main" id="{3DA7481C-AE4F-4AA9-A188-DE82917BF8A1}"/>
              </a:ext>
            </a:extLst>
          </p:cNvPr>
          <p:cNvSpPr/>
          <p:nvPr/>
        </p:nvSpPr>
        <p:spPr>
          <a:xfrm>
            <a:off x="569453" y="4512424"/>
            <a:ext cx="3960000" cy="1683876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sp>
        <p:nvSpPr>
          <p:cNvPr id="1466" name="Rectangle 1465">
            <a:extLst>
              <a:ext uri="{FF2B5EF4-FFF2-40B4-BE49-F238E27FC236}">
                <a16:creationId xmlns:a16="http://schemas.microsoft.com/office/drawing/2014/main" id="{C621BEB8-1F80-4FE6-A333-804D93319B59}"/>
              </a:ext>
            </a:extLst>
          </p:cNvPr>
          <p:cNvSpPr/>
          <p:nvPr/>
        </p:nvSpPr>
        <p:spPr>
          <a:xfrm>
            <a:off x="5385049" y="4512424"/>
            <a:ext cx="3960000" cy="48826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144000" bIns="0" rtlCol="0" anchor="t"/>
          <a:lstStyle/>
          <a:p>
            <a:pPr marL="285750" indent="-285750">
              <a:lnSpc>
                <a:spcPct val="9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b="0" dirty="0">
                <a:solidFill>
                  <a:schemeClr val="tx1"/>
                </a:solidFill>
                <a:latin typeface="Helvetica" panose="020B0604020202030204" pitchFamily="34" charset="0"/>
                <a:cs typeface="Arial" pitchFamily="34" charset="0"/>
              </a:rPr>
              <a:t>xxx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E982E9-5BDC-47FB-BDA7-408EA40E7239}"/>
              </a:ext>
            </a:extLst>
          </p:cNvPr>
          <p:cNvGrpSpPr/>
          <p:nvPr/>
        </p:nvGrpSpPr>
        <p:grpSpPr>
          <a:xfrm>
            <a:off x="1318024" y="2521848"/>
            <a:ext cx="7235376" cy="1826986"/>
            <a:chOff x="1318024" y="2477398"/>
            <a:chExt cx="7235376" cy="1826986"/>
          </a:xfrm>
        </p:grpSpPr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03B59CC1-0511-47B2-B864-7D8EF93ED9C5}"/>
                </a:ext>
              </a:extLst>
            </p:cNvPr>
            <p:cNvGrpSpPr/>
            <p:nvPr/>
          </p:nvGrpSpPr>
          <p:grpSpPr>
            <a:xfrm>
              <a:off x="1673665" y="3426829"/>
              <a:ext cx="854460" cy="853933"/>
              <a:chOff x="2720752" y="2492896"/>
              <a:chExt cx="3209116" cy="3207136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AE34849B-BC43-4264-A0EC-41069F8007B0}"/>
                  </a:ext>
                </a:extLst>
              </p:cNvPr>
              <p:cNvGrpSpPr/>
              <p:nvPr/>
            </p:nvGrpSpPr>
            <p:grpSpPr>
              <a:xfrm>
                <a:off x="2720752" y="2492896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60" name="Rectangle 459">
                  <a:extLst>
                    <a:ext uri="{FF2B5EF4-FFF2-40B4-BE49-F238E27FC236}">
                      <a16:creationId xmlns:a16="http://schemas.microsoft.com/office/drawing/2014/main" id="{CB47853D-81E8-4677-B889-B8A3D0D77B10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1" name="Rectangle 460">
                  <a:extLst>
                    <a:ext uri="{FF2B5EF4-FFF2-40B4-BE49-F238E27FC236}">
                      <a16:creationId xmlns:a16="http://schemas.microsoft.com/office/drawing/2014/main" id="{924944C2-B236-4F85-8F6F-E49E4DCE0DA6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2" name="Rectangle 461">
                  <a:extLst>
                    <a:ext uri="{FF2B5EF4-FFF2-40B4-BE49-F238E27FC236}">
                      <a16:creationId xmlns:a16="http://schemas.microsoft.com/office/drawing/2014/main" id="{8019F443-4A22-4170-9652-0DF91AB0DFAE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3" name="Rectangle 462">
                  <a:extLst>
                    <a:ext uri="{FF2B5EF4-FFF2-40B4-BE49-F238E27FC236}">
                      <a16:creationId xmlns:a16="http://schemas.microsoft.com/office/drawing/2014/main" id="{917D3209-644E-4562-8A21-373721EE19C6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4" name="Rectangle 463">
                  <a:extLst>
                    <a:ext uri="{FF2B5EF4-FFF2-40B4-BE49-F238E27FC236}">
                      <a16:creationId xmlns:a16="http://schemas.microsoft.com/office/drawing/2014/main" id="{FA9540CC-7DCC-43D7-B55D-3F663F0BB251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5" name="Rectangle 464">
                  <a:extLst>
                    <a:ext uri="{FF2B5EF4-FFF2-40B4-BE49-F238E27FC236}">
                      <a16:creationId xmlns:a16="http://schemas.microsoft.com/office/drawing/2014/main" id="{B7F656D0-3CEE-4100-AD24-CAEBB6A9AC50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6" name="Rectangle 465">
                  <a:extLst>
                    <a:ext uri="{FF2B5EF4-FFF2-40B4-BE49-F238E27FC236}">
                      <a16:creationId xmlns:a16="http://schemas.microsoft.com/office/drawing/2014/main" id="{45ACB8D7-9A83-4315-8478-80B8019CE3B1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67" name="Rectangle 466">
                  <a:extLst>
                    <a:ext uri="{FF2B5EF4-FFF2-40B4-BE49-F238E27FC236}">
                      <a16:creationId xmlns:a16="http://schemas.microsoft.com/office/drawing/2014/main" id="{8E11443B-F0CF-42D8-BA69-9133C2EFB18B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397" name="Group 396">
                <a:extLst>
                  <a:ext uri="{FF2B5EF4-FFF2-40B4-BE49-F238E27FC236}">
                    <a16:creationId xmlns:a16="http://schemas.microsoft.com/office/drawing/2014/main" id="{C6802BE6-B91F-445F-AF94-657B79E4817F}"/>
                  </a:ext>
                </a:extLst>
              </p:cNvPr>
              <p:cNvGrpSpPr/>
              <p:nvPr/>
            </p:nvGrpSpPr>
            <p:grpSpPr>
              <a:xfrm>
                <a:off x="2720752" y="2893948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52" name="Rectangle 451">
                  <a:extLst>
                    <a:ext uri="{FF2B5EF4-FFF2-40B4-BE49-F238E27FC236}">
                      <a16:creationId xmlns:a16="http://schemas.microsoft.com/office/drawing/2014/main" id="{B48AC31F-85B6-4D00-8CBB-DAB5648DADAE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3" name="Rectangle 452">
                  <a:extLst>
                    <a:ext uri="{FF2B5EF4-FFF2-40B4-BE49-F238E27FC236}">
                      <a16:creationId xmlns:a16="http://schemas.microsoft.com/office/drawing/2014/main" id="{92343B34-43BA-47EC-984F-882F1D533005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4" name="Rectangle 453">
                  <a:extLst>
                    <a:ext uri="{FF2B5EF4-FFF2-40B4-BE49-F238E27FC236}">
                      <a16:creationId xmlns:a16="http://schemas.microsoft.com/office/drawing/2014/main" id="{06150F3B-4501-45C3-BCBA-20B890B2285B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5" name="Rectangle 454">
                  <a:extLst>
                    <a:ext uri="{FF2B5EF4-FFF2-40B4-BE49-F238E27FC236}">
                      <a16:creationId xmlns:a16="http://schemas.microsoft.com/office/drawing/2014/main" id="{39D44216-5F7E-409E-8F1D-5337CEC3535A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6" name="Rectangle 455">
                  <a:extLst>
                    <a:ext uri="{FF2B5EF4-FFF2-40B4-BE49-F238E27FC236}">
                      <a16:creationId xmlns:a16="http://schemas.microsoft.com/office/drawing/2014/main" id="{E84ADD2A-28BC-441F-9A18-8E59BDB8DAC0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7" name="Rectangle 456">
                  <a:extLst>
                    <a:ext uri="{FF2B5EF4-FFF2-40B4-BE49-F238E27FC236}">
                      <a16:creationId xmlns:a16="http://schemas.microsoft.com/office/drawing/2014/main" id="{1359CCD8-D9BB-4458-829C-49F0F0D202CD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8" name="Rectangle 457">
                  <a:extLst>
                    <a:ext uri="{FF2B5EF4-FFF2-40B4-BE49-F238E27FC236}">
                      <a16:creationId xmlns:a16="http://schemas.microsoft.com/office/drawing/2014/main" id="{334DB78F-5BE4-41A5-9D9E-E7E4356D9FD7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9" name="Rectangle 458">
                  <a:extLst>
                    <a:ext uri="{FF2B5EF4-FFF2-40B4-BE49-F238E27FC236}">
                      <a16:creationId xmlns:a16="http://schemas.microsoft.com/office/drawing/2014/main" id="{227D403F-19B7-4B35-8C05-415686B2B701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978BD764-CCDB-432F-9748-511F2260DA48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44" name="Rectangle 443">
                  <a:extLst>
                    <a:ext uri="{FF2B5EF4-FFF2-40B4-BE49-F238E27FC236}">
                      <a16:creationId xmlns:a16="http://schemas.microsoft.com/office/drawing/2014/main" id="{537F6F55-EB7E-4D08-853F-01FC075E79E2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5" name="Rectangle 444">
                  <a:extLst>
                    <a:ext uri="{FF2B5EF4-FFF2-40B4-BE49-F238E27FC236}">
                      <a16:creationId xmlns:a16="http://schemas.microsoft.com/office/drawing/2014/main" id="{BD9472F2-A906-4148-90B4-5238E93157F2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6" name="Rectangle 445">
                  <a:extLst>
                    <a:ext uri="{FF2B5EF4-FFF2-40B4-BE49-F238E27FC236}">
                      <a16:creationId xmlns:a16="http://schemas.microsoft.com/office/drawing/2014/main" id="{3441A821-FFE0-4F8E-B6B7-D88BAB14851C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7" name="Rectangle 446">
                  <a:extLst>
                    <a:ext uri="{FF2B5EF4-FFF2-40B4-BE49-F238E27FC236}">
                      <a16:creationId xmlns:a16="http://schemas.microsoft.com/office/drawing/2014/main" id="{F94361E1-2E1D-4736-BDD7-87A8B3F7F0FD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8" name="Rectangle 447">
                  <a:extLst>
                    <a:ext uri="{FF2B5EF4-FFF2-40B4-BE49-F238E27FC236}">
                      <a16:creationId xmlns:a16="http://schemas.microsoft.com/office/drawing/2014/main" id="{798CFCD4-9357-4D8F-A027-E54F451E84A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9" name="Rectangle 448">
                  <a:extLst>
                    <a:ext uri="{FF2B5EF4-FFF2-40B4-BE49-F238E27FC236}">
                      <a16:creationId xmlns:a16="http://schemas.microsoft.com/office/drawing/2014/main" id="{093774BE-F6E1-4629-B5F2-C0F7814851BB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0" name="Rectangle 449">
                  <a:extLst>
                    <a:ext uri="{FF2B5EF4-FFF2-40B4-BE49-F238E27FC236}">
                      <a16:creationId xmlns:a16="http://schemas.microsoft.com/office/drawing/2014/main" id="{9B54F01A-F672-4D5F-AB2C-B3115B6AE5DE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51" name="Rectangle 450">
                  <a:extLst>
                    <a:ext uri="{FF2B5EF4-FFF2-40B4-BE49-F238E27FC236}">
                      <a16:creationId xmlns:a16="http://schemas.microsoft.com/office/drawing/2014/main" id="{596B8704-9751-4577-8077-BC6DC627B94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FCB0AEED-3049-4148-BE6A-84A7BCFB4A07}"/>
                  </a:ext>
                </a:extLst>
              </p:cNvPr>
              <p:cNvGrpSpPr/>
              <p:nvPr/>
            </p:nvGrpSpPr>
            <p:grpSpPr>
              <a:xfrm>
                <a:off x="2720752" y="369475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36" name="Rectangle 435">
                  <a:extLst>
                    <a:ext uri="{FF2B5EF4-FFF2-40B4-BE49-F238E27FC236}">
                      <a16:creationId xmlns:a16="http://schemas.microsoft.com/office/drawing/2014/main" id="{804E1881-6E1A-4B9C-8E5F-D512922CB1C4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7" name="Rectangle 436">
                  <a:extLst>
                    <a:ext uri="{FF2B5EF4-FFF2-40B4-BE49-F238E27FC236}">
                      <a16:creationId xmlns:a16="http://schemas.microsoft.com/office/drawing/2014/main" id="{8E35C60B-BF1C-4F49-B819-4FFB6D4B243B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8" name="Rectangle 437">
                  <a:extLst>
                    <a:ext uri="{FF2B5EF4-FFF2-40B4-BE49-F238E27FC236}">
                      <a16:creationId xmlns:a16="http://schemas.microsoft.com/office/drawing/2014/main" id="{0D4D6CCA-EE2B-4320-8099-69E868510296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9" name="Rectangle 438">
                  <a:extLst>
                    <a:ext uri="{FF2B5EF4-FFF2-40B4-BE49-F238E27FC236}">
                      <a16:creationId xmlns:a16="http://schemas.microsoft.com/office/drawing/2014/main" id="{27C5EE02-FA5E-4F02-B150-62BC1993C512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0" name="Rectangle 439">
                  <a:extLst>
                    <a:ext uri="{FF2B5EF4-FFF2-40B4-BE49-F238E27FC236}">
                      <a16:creationId xmlns:a16="http://schemas.microsoft.com/office/drawing/2014/main" id="{9FEAF28D-1F04-489F-BC56-8DE524012728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1" name="Rectangle 440">
                  <a:extLst>
                    <a:ext uri="{FF2B5EF4-FFF2-40B4-BE49-F238E27FC236}">
                      <a16:creationId xmlns:a16="http://schemas.microsoft.com/office/drawing/2014/main" id="{B27DF3C9-6661-4CFC-B6CD-83831039EAA9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2" name="Rectangle 441">
                  <a:extLst>
                    <a:ext uri="{FF2B5EF4-FFF2-40B4-BE49-F238E27FC236}">
                      <a16:creationId xmlns:a16="http://schemas.microsoft.com/office/drawing/2014/main" id="{D5ABD567-4E40-4BC0-84F5-4835AFD2CD3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43" name="Rectangle 442">
                  <a:extLst>
                    <a:ext uri="{FF2B5EF4-FFF2-40B4-BE49-F238E27FC236}">
                      <a16:creationId xmlns:a16="http://schemas.microsoft.com/office/drawing/2014/main" id="{510AB024-A713-4272-9E30-1057B74BC516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400" name="Group 399">
                <a:extLst>
                  <a:ext uri="{FF2B5EF4-FFF2-40B4-BE49-F238E27FC236}">
                    <a16:creationId xmlns:a16="http://schemas.microsoft.com/office/drawing/2014/main" id="{8F638C4E-5DCA-44E6-8C41-5A01184BBF9D}"/>
                  </a:ext>
                </a:extLst>
              </p:cNvPr>
              <p:cNvGrpSpPr/>
              <p:nvPr/>
            </p:nvGrpSpPr>
            <p:grpSpPr>
              <a:xfrm>
                <a:off x="2720752" y="4097420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28" name="Rectangle 427">
                  <a:extLst>
                    <a:ext uri="{FF2B5EF4-FFF2-40B4-BE49-F238E27FC236}">
                      <a16:creationId xmlns:a16="http://schemas.microsoft.com/office/drawing/2014/main" id="{05F07201-F3E4-4CEF-A056-C90514FC9068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9" name="Rectangle 428">
                  <a:extLst>
                    <a:ext uri="{FF2B5EF4-FFF2-40B4-BE49-F238E27FC236}">
                      <a16:creationId xmlns:a16="http://schemas.microsoft.com/office/drawing/2014/main" id="{BB250488-8A8C-4C04-81AD-6574367C5F78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0" name="Rectangle 429">
                  <a:extLst>
                    <a:ext uri="{FF2B5EF4-FFF2-40B4-BE49-F238E27FC236}">
                      <a16:creationId xmlns:a16="http://schemas.microsoft.com/office/drawing/2014/main" id="{06DBB91C-6BDA-4241-894B-6268DF7D4A6E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1C1669A8-A539-4E25-8510-9E176F335121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2" name="Rectangle 431">
                  <a:extLst>
                    <a:ext uri="{FF2B5EF4-FFF2-40B4-BE49-F238E27FC236}">
                      <a16:creationId xmlns:a16="http://schemas.microsoft.com/office/drawing/2014/main" id="{6AB4E71F-6D6E-4422-9FAE-AAC9DDBF3188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3" name="Rectangle 432">
                  <a:extLst>
                    <a:ext uri="{FF2B5EF4-FFF2-40B4-BE49-F238E27FC236}">
                      <a16:creationId xmlns:a16="http://schemas.microsoft.com/office/drawing/2014/main" id="{B535D366-3992-44B4-B915-3AFD4A923A0E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4" name="Rectangle 433">
                  <a:extLst>
                    <a:ext uri="{FF2B5EF4-FFF2-40B4-BE49-F238E27FC236}">
                      <a16:creationId xmlns:a16="http://schemas.microsoft.com/office/drawing/2014/main" id="{D7007826-2964-4880-ADCE-8E7D161E1A2E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35" name="Rectangle 434">
                  <a:extLst>
                    <a:ext uri="{FF2B5EF4-FFF2-40B4-BE49-F238E27FC236}">
                      <a16:creationId xmlns:a16="http://schemas.microsoft.com/office/drawing/2014/main" id="{620D76CB-8744-4974-9AD3-3BC680E30BA2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401" name="Group 400">
                <a:extLst>
                  <a:ext uri="{FF2B5EF4-FFF2-40B4-BE49-F238E27FC236}">
                    <a16:creationId xmlns:a16="http://schemas.microsoft.com/office/drawing/2014/main" id="{6E6E1A9F-422C-4609-9D87-67FECEF46002}"/>
                  </a:ext>
                </a:extLst>
              </p:cNvPr>
              <p:cNvGrpSpPr/>
              <p:nvPr/>
            </p:nvGrpSpPr>
            <p:grpSpPr>
              <a:xfrm>
                <a:off x="2720752" y="4498472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20" name="Rectangle 419">
                  <a:extLst>
                    <a:ext uri="{FF2B5EF4-FFF2-40B4-BE49-F238E27FC236}">
                      <a16:creationId xmlns:a16="http://schemas.microsoft.com/office/drawing/2014/main" id="{6EDC1034-8F45-489A-8F6E-A1422B462648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949C2277-CD7B-4DB3-AD73-71D53994685A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2" name="Rectangle 421">
                  <a:extLst>
                    <a:ext uri="{FF2B5EF4-FFF2-40B4-BE49-F238E27FC236}">
                      <a16:creationId xmlns:a16="http://schemas.microsoft.com/office/drawing/2014/main" id="{1CC5CF43-58A1-48A2-8C08-08BB2460527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3" name="Rectangle 422">
                  <a:extLst>
                    <a:ext uri="{FF2B5EF4-FFF2-40B4-BE49-F238E27FC236}">
                      <a16:creationId xmlns:a16="http://schemas.microsoft.com/office/drawing/2014/main" id="{F91746E7-17AB-4363-A569-9E598DE821EC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4" name="Rectangle 423">
                  <a:extLst>
                    <a:ext uri="{FF2B5EF4-FFF2-40B4-BE49-F238E27FC236}">
                      <a16:creationId xmlns:a16="http://schemas.microsoft.com/office/drawing/2014/main" id="{2E803445-A181-4CCF-9522-325C368C9E82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5" name="Rectangle 424">
                  <a:extLst>
                    <a:ext uri="{FF2B5EF4-FFF2-40B4-BE49-F238E27FC236}">
                      <a16:creationId xmlns:a16="http://schemas.microsoft.com/office/drawing/2014/main" id="{8B6901DE-50C2-4480-8CBE-95CE3AC28240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43CBCFF1-8E7A-49AE-AF44-577527F53B6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27" name="Rectangle 426">
                  <a:extLst>
                    <a:ext uri="{FF2B5EF4-FFF2-40B4-BE49-F238E27FC236}">
                      <a16:creationId xmlns:a16="http://schemas.microsoft.com/office/drawing/2014/main" id="{FE5F1380-B173-4969-BDA2-F6809BF579D1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723F19F6-8D36-4B7D-BB30-2CD593D61281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12" name="Rectangle 411">
                  <a:extLst>
                    <a:ext uri="{FF2B5EF4-FFF2-40B4-BE49-F238E27FC236}">
                      <a16:creationId xmlns:a16="http://schemas.microsoft.com/office/drawing/2014/main" id="{90A6F7D6-BF27-4D97-8037-04B8FC7EAA37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3" name="Rectangle 412">
                  <a:extLst>
                    <a:ext uri="{FF2B5EF4-FFF2-40B4-BE49-F238E27FC236}">
                      <a16:creationId xmlns:a16="http://schemas.microsoft.com/office/drawing/2014/main" id="{112522AC-DE82-42BE-AE42-BD32951E4F8A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4" name="Rectangle 413">
                  <a:extLst>
                    <a:ext uri="{FF2B5EF4-FFF2-40B4-BE49-F238E27FC236}">
                      <a16:creationId xmlns:a16="http://schemas.microsoft.com/office/drawing/2014/main" id="{FB9EE86F-9736-44EB-8AB7-E6F28C9008E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5" name="Rectangle 414">
                  <a:extLst>
                    <a:ext uri="{FF2B5EF4-FFF2-40B4-BE49-F238E27FC236}">
                      <a16:creationId xmlns:a16="http://schemas.microsoft.com/office/drawing/2014/main" id="{8F24EBC3-4858-4EE4-B529-8BD75D70F5C2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6" name="Rectangle 415">
                  <a:extLst>
                    <a:ext uri="{FF2B5EF4-FFF2-40B4-BE49-F238E27FC236}">
                      <a16:creationId xmlns:a16="http://schemas.microsoft.com/office/drawing/2014/main" id="{D101141B-0F06-409E-9CAF-FDF69F89CD66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7" name="Rectangle 416">
                  <a:extLst>
                    <a:ext uri="{FF2B5EF4-FFF2-40B4-BE49-F238E27FC236}">
                      <a16:creationId xmlns:a16="http://schemas.microsoft.com/office/drawing/2014/main" id="{BD865680-9CF0-4C0F-BB8E-7DC8E7CA3938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8" name="Rectangle 417">
                  <a:extLst>
                    <a:ext uri="{FF2B5EF4-FFF2-40B4-BE49-F238E27FC236}">
                      <a16:creationId xmlns:a16="http://schemas.microsoft.com/office/drawing/2014/main" id="{F43ECBD9-FC9C-45CD-8284-876BE431E24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9" name="Rectangle 418">
                  <a:extLst>
                    <a:ext uri="{FF2B5EF4-FFF2-40B4-BE49-F238E27FC236}">
                      <a16:creationId xmlns:a16="http://schemas.microsoft.com/office/drawing/2014/main" id="{D629DBCC-38E0-4E00-BF03-3184ABB04FE6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403" name="Group 402">
                <a:extLst>
                  <a:ext uri="{FF2B5EF4-FFF2-40B4-BE49-F238E27FC236}">
                    <a16:creationId xmlns:a16="http://schemas.microsoft.com/office/drawing/2014/main" id="{26E3311E-ABB8-4993-B612-73417B740C9D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404" name="Rectangle 403">
                  <a:extLst>
                    <a:ext uri="{FF2B5EF4-FFF2-40B4-BE49-F238E27FC236}">
                      <a16:creationId xmlns:a16="http://schemas.microsoft.com/office/drawing/2014/main" id="{ECBAF7C6-B349-4303-A7CE-97453AE562D1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05" name="Rectangle 404">
                  <a:extLst>
                    <a:ext uri="{FF2B5EF4-FFF2-40B4-BE49-F238E27FC236}">
                      <a16:creationId xmlns:a16="http://schemas.microsoft.com/office/drawing/2014/main" id="{47E5B2FE-74FA-4C55-9CA7-3388651B6570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06" name="Rectangle 405">
                  <a:extLst>
                    <a:ext uri="{FF2B5EF4-FFF2-40B4-BE49-F238E27FC236}">
                      <a16:creationId xmlns:a16="http://schemas.microsoft.com/office/drawing/2014/main" id="{F9DEDA44-4F58-41CC-9550-85EA58AC3611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07" name="Rectangle 406">
                  <a:extLst>
                    <a:ext uri="{FF2B5EF4-FFF2-40B4-BE49-F238E27FC236}">
                      <a16:creationId xmlns:a16="http://schemas.microsoft.com/office/drawing/2014/main" id="{1F1D71D3-7D32-47F8-83B9-1C1A2A6C422F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08" name="Rectangle 407">
                  <a:extLst>
                    <a:ext uri="{FF2B5EF4-FFF2-40B4-BE49-F238E27FC236}">
                      <a16:creationId xmlns:a16="http://schemas.microsoft.com/office/drawing/2014/main" id="{F56237D6-31AB-49B2-99BF-FE93914E63D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09" name="Rectangle 408">
                  <a:extLst>
                    <a:ext uri="{FF2B5EF4-FFF2-40B4-BE49-F238E27FC236}">
                      <a16:creationId xmlns:a16="http://schemas.microsoft.com/office/drawing/2014/main" id="{B7838B17-8D89-4080-AFDC-C9E77F003322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0" name="Rectangle 409">
                  <a:extLst>
                    <a:ext uri="{FF2B5EF4-FFF2-40B4-BE49-F238E27FC236}">
                      <a16:creationId xmlns:a16="http://schemas.microsoft.com/office/drawing/2014/main" id="{1F3FF17D-9331-4964-8F46-2019524D6B2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411" name="Rectangle 410">
                  <a:extLst>
                    <a:ext uri="{FF2B5EF4-FFF2-40B4-BE49-F238E27FC236}">
                      <a16:creationId xmlns:a16="http://schemas.microsoft.com/office/drawing/2014/main" id="{4CCB1FC6-D483-49CD-B42A-62F8954FCB09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627" name="Group 626">
              <a:extLst>
                <a:ext uri="{FF2B5EF4-FFF2-40B4-BE49-F238E27FC236}">
                  <a16:creationId xmlns:a16="http://schemas.microsoft.com/office/drawing/2014/main" id="{298A6A7E-74FE-49B9-86CA-D44886E08645}"/>
                </a:ext>
              </a:extLst>
            </p:cNvPr>
            <p:cNvGrpSpPr/>
            <p:nvPr/>
          </p:nvGrpSpPr>
          <p:grpSpPr>
            <a:xfrm>
              <a:off x="1673879" y="2994780"/>
              <a:ext cx="854460" cy="853934"/>
              <a:chOff x="2720752" y="2492895"/>
              <a:chExt cx="3209116" cy="3207137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628" name="Group 627">
                <a:extLst>
                  <a:ext uri="{FF2B5EF4-FFF2-40B4-BE49-F238E27FC236}">
                    <a16:creationId xmlns:a16="http://schemas.microsoft.com/office/drawing/2014/main" id="{8E4BC416-B873-4729-99B3-53FEBD20586D}"/>
                  </a:ext>
                </a:extLst>
              </p:cNvPr>
              <p:cNvGrpSpPr/>
              <p:nvPr/>
            </p:nvGrpSpPr>
            <p:grpSpPr>
              <a:xfrm>
                <a:off x="2720752" y="249289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92" name="Rectangle 691">
                  <a:extLst>
                    <a:ext uri="{FF2B5EF4-FFF2-40B4-BE49-F238E27FC236}">
                      <a16:creationId xmlns:a16="http://schemas.microsoft.com/office/drawing/2014/main" id="{6EC3996D-28BE-465E-AE22-5211D949F550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3" name="Rectangle 692">
                  <a:extLst>
                    <a:ext uri="{FF2B5EF4-FFF2-40B4-BE49-F238E27FC236}">
                      <a16:creationId xmlns:a16="http://schemas.microsoft.com/office/drawing/2014/main" id="{FB323242-7589-49C0-8A18-67DE2621644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4" name="Rectangle 693">
                  <a:extLst>
                    <a:ext uri="{FF2B5EF4-FFF2-40B4-BE49-F238E27FC236}">
                      <a16:creationId xmlns:a16="http://schemas.microsoft.com/office/drawing/2014/main" id="{087758D4-71D3-49B4-A85A-04D90B7A7D4F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5" name="Rectangle 694">
                  <a:extLst>
                    <a:ext uri="{FF2B5EF4-FFF2-40B4-BE49-F238E27FC236}">
                      <a16:creationId xmlns:a16="http://schemas.microsoft.com/office/drawing/2014/main" id="{2EB54BBF-E33F-4B06-A87F-8B0F54F388BF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6" name="Rectangle 695">
                  <a:extLst>
                    <a:ext uri="{FF2B5EF4-FFF2-40B4-BE49-F238E27FC236}">
                      <a16:creationId xmlns:a16="http://schemas.microsoft.com/office/drawing/2014/main" id="{ACCB23E0-1671-4FBE-9786-98F7C0F5BEAA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7" name="Rectangle 696">
                  <a:extLst>
                    <a:ext uri="{FF2B5EF4-FFF2-40B4-BE49-F238E27FC236}">
                      <a16:creationId xmlns:a16="http://schemas.microsoft.com/office/drawing/2014/main" id="{AD621339-2842-4740-A955-FCD99EB0189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8" name="Rectangle 697">
                  <a:extLst>
                    <a:ext uri="{FF2B5EF4-FFF2-40B4-BE49-F238E27FC236}">
                      <a16:creationId xmlns:a16="http://schemas.microsoft.com/office/drawing/2014/main" id="{43DBABF2-2285-4EBB-B6BB-4E23302C2AAA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9" name="Rectangle 698">
                  <a:extLst>
                    <a:ext uri="{FF2B5EF4-FFF2-40B4-BE49-F238E27FC236}">
                      <a16:creationId xmlns:a16="http://schemas.microsoft.com/office/drawing/2014/main" id="{9FFEA2CB-C562-44C0-A3BC-C69089D673A4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29" name="Group 628">
                <a:extLst>
                  <a:ext uri="{FF2B5EF4-FFF2-40B4-BE49-F238E27FC236}">
                    <a16:creationId xmlns:a16="http://schemas.microsoft.com/office/drawing/2014/main" id="{CEBCD718-76A0-48C4-A561-0D6EA6C11753}"/>
                  </a:ext>
                </a:extLst>
              </p:cNvPr>
              <p:cNvGrpSpPr/>
              <p:nvPr/>
            </p:nvGrpSpPr>
            <p:grpSpPr>
              <a:xfrm>
                <a:off x="2720752" y="289394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84" name="Rectangle 683">
                  <a:extLst>
                    <a:ext uri="{FF2B5EF4-FFF2-40B4-BE49-F238E27FC236}">
                      <a16:creationId xmlns:a16="http://schemas.microsoft.com/office/drawing/2014/main" id="{EDE786A0-54BF-47AC-BEDB-D0D97FAA5115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5" name="Rectangle 684">
                  <a:extLst>
                    <a:ext uri="{FF2B5EF4-FFF2-40B4-BE49-F238E27FC236}">
                      <a16:creationId xmlns:a16="http://schemas.microsoft.com/office/drawing/2014/main" id="{2C3A689B-32FB-4B21-AAFF-25DF44A5AEB6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6" name="Rectangle 685">
                  <a:extLst>
                    <a:ext uri="{FF2B5EF4-FFF2-40B4-BE49-F238E27FC236}">
                      <a16:creationId xmlns:a16="http://schemas.microsoft.com/office/drawing/2014/main" id="{986B2AFC-89F6-4B7C-B71E-0CC158D33623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7" name="Rectangle 686">
                  <a:extLst>
                    <a:ext uri="{FF2B5EF4-FFF2-40B4-BE49-F238E27FC236}">
                      <a16:creationId xmlns:a16="http://schemas.microsoft.com/office/drawing/2014/main" id="{3ABAC65D-2DC3-470E-B3F6-2C5F6E50788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8" name="Rectangle 687">
                  <a:extLst>
                    <a:ext uri="{FF2B5EF4-FFF2-40B4-BE49-F238E27FC236}">
                      <a16:creationId xmlns:a16="http://schemas.microsoft.com/office/drawing/2014/main" id="{6A7A3D14-5A01-4660-8C58-1EA820D9CDC8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9" name="Rectangle 688">
                  <a:extLst>
                    <a:ext uri="{FF2B5EF4-FFF2-40B4-BE49-F238E27FC236}">
                      <a16:creationId xmlns:a16="http://schemas.microsoft.com/office/drawing/2014/main" id="{1A244D5C-3626-4E34-87DC-A116534D69A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0" name="Rectangle 689">
                  <a:extLst>
                    <a:ext uri="{FF2B5EF4-FFF2-40B4-BE49-F238E27FC236}">
                      <a16:creationId xmlns:a16="http://schemas.microsoft.com/office/drawing/2014/main" id="{A2066841-0235-49A7-A3E1-D9333B4AC3F9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91" name="Rectangle 690">
                  <a:extLst>
                    <a:ext uri="{FF2B5EF4-FFF2-40B4-BE49-F238E27FC236}">
                      <a16:creationId xmlns:a16="http://schemas.microsoft.com/office/drawing/2014/main" id="{680FF5AC-7299-4940-ADDC-27CEB4EBD6A8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30" name="Group 629">
                <a:extLst>
                  <a:ext uri="{FF2B5EF4-FFF2-40B4-BE49-F238E27FC236}">
                    <a16:creationId xmlns:a16="http://schemas.microsoft.com/office/drawing/2014/main" id="{4F2C5238-1EA7-498C-9965-690147BE739D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76" name="Rectangle 675">
                  <a:extLst>
                    <a:ext uri="{FF2B5EF4-FFF2-40B4-BE49-F238E27FC236}">
                      <a16:creationId xmlns:a16="http://schemas.microsoft.com/office/drawing/2014/main" id="{E628E9B6-AB80-449B-A1E7-C149951B84B0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7" name="Rectangle 676">
                  <a:extLst>
                    <a:ext uri="{FF2B5EF4-FFF2-40B4-BE49-F238E27FC236}">
                      <a16:creationId xmlns:a16="http://schemas.microsoft.com/office/drawing/2014/main" id="{B5132CB2-2F8A-448C-80BE-525E61250032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8" name="Rectangle 677">
                  <a:extLst>
                    <a:ext uri="{FF2B5EF4-FFF2-40B4-BE49-F238E27FC236}">
                      <a16:creationId xmlns:a16="http://schemas.microsoft.com/office/drawing/2014/main" id="{FE2FE06B-31D9-46DF-B68A-F998A9D8E7E6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9" name="Rectangle 678">
                  <a:extLst>
                    <a:ext uri="{FF2B5EF4-FFF2-40B4-BE49-F238E27FC236}">
                      <a16:creationId xmlns:a16="http://schemas.microsoft.com/office/drawing/2014/main" id="{F757A4F7-4F25-4E49-87F7-8321D949CC8B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0" name="Rectangle 679">
                  <a:extLst>
                    <a:ext uri="{FF2B5EF4-FFF2-40B4-BE49-F238E27FC236}">
                      <a16:creationId xmlns:a16="http://schemas.microsoft.com/office/drawing/2014/main" id="{200ABE72-600A-4A1B-A265-50FE00763EAC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1" name="Rectangle 680">
                  <a:extLst>
                    <a:ext uri="{FF2B5EF4-FFF2-40B4-BE49-F238E27FC236}">
                      <a16:creationId xmlns:a16="http://schemas.microsoft.com/office/drawing/2014/main" id="{99FDD173-EAEB-4DDB-B13A-01AC377D0423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2" name="Rectangle 681">
                  <a:extLst>
                    <a:ext uri="{FF2B5EF4-FFF2-40B4-BE49-F238E27FC236}">
                      <a16:creationId xmlns:a16="http://schemas.microsoft.com/office/drawing/2014/main" id="{9314AF5C-719C-4F28-A54D-93834115C68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83" name="Rectangle 682">
                  <a:extLst>
                    <a:ext uri="{FF2B5EF4-FFF2-40B4-BE49-F238E27FC236}">
                      <a16:creationId xmlns:a16="http://schemas.microsoft.com/office/drawing/2014/main" id="{4DF689E8-2CF0-487F-8914-C11BB269D18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31" name="Group 630">
                <a:extLst>
                  <a:ext uri="{FF2B5EF4-FFF2-40B4-BE49-F238E27FC236}">
                    <a16:creationId xmlns:a16="http://schemas.microsoft.com/office/drawing/2014/main" id="{DBFE3FBA-E4B2-4E04-BCFB-83193F8090C0}"/>
                  </a:ext>
                </a:extLst>
              </p:cNvPr>
              <p:cNvGrpSpPr/>
              <p:nvPr/>
            </p:nvGrpSpPr>
            <p:grpSpPr>
              <a:xfrm>
                <a:off x="2720752" y="369475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68" name="Rectangle 667">
                  <a:extLst>
                    <a:ext uri="{FF2B5EF4-FFF2-40B4-BE49-F238E27FC236}">
                      <a16:creationId xmlns:a16="http://schemas.microsoft.com/office/drawing/2014/main" id="{D655BE1C-3506-4A50-8E84-E4CB3C179893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9" name="Rectangle 668">
                  <a:extLst>
                    <a:ext uri="{FF2B5EF4-FFF2-40B4-BE49-F238E27FC236}">
                      <a16:creationId xmlns:a16="http://schemas.microsoft.com/office/drawing/2014/main" id="{3391B540-1172-4E9D-85DF-D69E6360E380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0" name="Rectangle 669">
                  <a:extLst>
                    <a:ext uri="{FF2B5EF4-FFF2-40B4-BE49-F238E27FC236}">
                      <a16:creationId xmlns:a16="http://schemas.microsoft.com/office/drawing/2014/main" id="{61F6EF78-69A8-4C0B-A2BF-484C34CA9869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1" name="Rectangle 670">
                  <a:extLst>
                    <a:ext uri="{FF2B5EF4-FFF2-40B4-BE49-F238E27FC236}">
                      <a16:creationId xmlns:a16="http://schemas.microsoft.com/office/drawing/2014/main" id="{1DDDA0B3-814C-460C-9E24-9BE683AC7B0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2" name="Rectangle 671">
                  <a:extLst>
                    <a:ext uri="{FF2B5EF4-FFF2-40B4-BE49-F238E27FC236}">
                      <a16:creationId xmlns:a16="http://schemas.microsoft.com/office/drawing/2014/main" id="{A0C9FB58-D4DD-48FE-BACB-846231FEAD42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3" name="Rectangle 672">
                  <a:extLst>
                    <a:ext uri="{FF2B5EF4-FFF2-40B4-BE49-F238E27FC236}">
                      <a16:creationId xmlns:a16="http://schemas.microsoft.com/office/drawing/2014/main" id="{84A0061B-CF8A-4ADD-9BD1-DBA3F09AFD83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4" name="Rectangle 673">
                  <a:extLst>
                    <a:ext uri="{FF2B5EF4-FFF2-40B4-BE49-F238E27FC236}">
                      <a16:creationId xmlns:a16="http://schemas.microsoft.com/office/drawing/2014/main" id="{1895EA85-7E5D-4272-BBC8-600DD81FD43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75" name="Rectangle 674">
                  <a:extLst>
                    <a:ext uri="{FF2B5EF4-FFF2-40B4-BE49-F238E27FC236}">
                      <a16:creationId xmlns:a16="http://schemas.microsoft.com/office/drawing/2014/main" id="{3A24F25D-6176-4BBE-B87E-CABEA971A7B8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32" name="Group 631">
                <a:extLst>
                  <a:ext uri="{FF2B5EF4-FFF2-40B4-BE49-F238E27FC236}">
                    <a16:creationId xmlns:a16="http://schemas.microsoft.com/office/drawing/2014/main" id="{E4F8980C-B4A3-4681-BDDE-FA0F418A1CA8}"/>
                  </a:ext>
                </a:extLst>
              </p:cNvPr>
              <p:cNvGrpSpPr/>
              <p:nvPr/>
            </p:nvGrpSpPr>
            <p:grpSpPr>
              <a:xfrm>
                <a:off x="2720752" y="409741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60" name="Rectangle 659">
                  <a:extLst>
                    <a:ext uri="{FF2B5EF4-FFF2-40B4-BE49-F238E27FC236}">
                      <a16:creationId xmlns:a16="http://schemas.microsoft.com/office/drawing/2014/main" id="{12487806-ED01-4D3D-9B7A-FE42E14484E4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1" name="Rectangle 660">
                  <a:extLst>
                    <a:ext uri="{FF2B5EF4-FFF2-40B4-BE49-F238E27FC236}">
                      <a16:creationId xmlns:a16="http://schemas.microsoft.com/office/drawing/2014/main" id="{B383D54A-19A7-4A24-BD0A-36071D8FCB10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2" name="Rectangle 661">
                  <a:extLst>
                    <a:ext uri="{FF2B5EF4-FFF2-40B4-BE49-F238E27FC236}">
                      <a16:creationId xmlns:a16="http://schemas.microsoft.com/office/drawing/2014/main" id="{70411AA7-AAE9-4605-B930-09F18E87826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3" name="Rectangle 662">
                  <a:extLst>
                    <a:ext uri="{FF2B5EF4-FFF2-40B4-BE49-F238E27FC236}">
                      <a16:creationId xmlns:a16="http://schemas.microsoft.com/office/drawing/2014/main" id="{6CA80AD5-DCBC-4F8A-ABD3-93468139CCB6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4" name="Rectangle 663">
                  <a:extLst>
                    <a:ext uri="{FF2B5EF4-FFF2-40B4-BE49-F238E27FC236}">
                      <a16:creationId xmlns:a16="http://schemas.microsoft.com/office/drawing/2014/main" id="{540336C3-1F93-4F91-BFBF-3B86E90EBE77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5" name="Rectangle 664">
                  <a:extLst>
                    <a:ext uri="{FF2B5EF4-FFF2-40B4-BE49-F238E27FC236}">
                      <a16:creationId xmlns:a16="http://schemas.microsoft.com/office/drawing/2014/main" id="{B5BB8C71-A27C-4018-BE81-E558218A17A4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6" name="Rectangle 665">
                  <a:extLst>
                    <a:ext uri="{FF2B5EF4-FFF2-40B4-BE49-F238E27FC236}">
                      <a16:creationId xmlns:a16="http://schemas.microsoft.com/office/drawing/2014/main" id="{9C9C969F-B128-4D34-A7FB-6E41DDE5642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67" name="Rectangle 666">
                  <a:extLst>
                    <a:ext uri="{FF2B5EF4-FFF2-40B4-BE49-F238E27FC236}">
                      <a16:creationId xmlns:a16="http://schemas.microsoft.com/office/drawing/2014/main" id="{D3F8A12C-9A98-4710-BF73-2508C57D538E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33" name="Group 632">
                <a:extLst>
                  <a:ext uri="{FF2B5EF4-FFF2-40B4-BE49-F238E27FC236}">
                    <a16:creationId xmlns:a16="http://schemas.microsoft.com/office/drawing/2014/main" id="{686DAF48-C808-4ACE-925C-8C5D84C51AB5}"/>
                  </a:ext>
                </a:extLst>
              </p:cNvPr>
              <p:cNvGrpSpPr/>
              <p:nvPr/>
            </p:nvGrpSpPr>
            <p:grpSpPr>
              <a:xfrm>
                <a:off x="2720752" y="449847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52" name="Rectangle 651">
                  <a:extLst>
                    <a:ext uri="{FF2B5EF4-FFF2-40B4-BE49-F238E27FC236}">
                      <a16:creationId xmlns:a16="http://schemas.microsoft.com/office/drawing/2014/main" id="{EF228665-6DC2-4F0A-B2EE-8C507CB5DE81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3" name="Rectangle 652">
                  <a:extLst>
                    <a:ext uri="{FF2B5EF4-FFF2-40B4-BE49-F238E27FC236}">
                      <a16:creationId xmlns:a16="http://schemas.microsoft.com/office/drawing/2014/main" id="{80A07F06-1290-453A-B5AF-C2459A0E6453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4" name="Rectangle 653">
                  <a:extLst>
                    <a:ext uri="{FF2B5EF4-FFF2-40B4-BE49-F238E27FC236}">
                      <a16:creationId xmlns:a16="http://schemas.microsoft.com/office/drawing/2014/main" id="{2A045187-F999-4C2F-AEBC-1A9968EA93A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5" name="Rectangle 654">
                  <a:extLst>
                    <a:ext uri="{FF2B5EF4-FFF2-40B4-BE49-F238E27FC236}">
                      <a16:creationId xmlns:a16="http://schemas.microsoft.com/office/drawing/2014/main" id="{363B1910-7F77-4195-9797-458D4DA395CD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6" name="Rectangle 655">
                  <a:extLst>
                    <a:ext uri="{FF2B5EF4-FFF2-40B4-BE49-F238E27FC236}">
                      <a16:creationId xmlns:a16="http://schemas.microsoft.com/office/drawing/2014/main" id="{69A35567-8838-44E3-AC63-FEC207CA938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7" name="Rectangle 656">
                  <a:extLst>
                    <a:ext uri="{FF2B5EF4-FFF2-40B4-BE49-F238E27FC236}">
                      <a16:creationId xmlns:a16="http://schemas.microsoft.com/office/drawing/2014/main" id="{AFF8F4AA-4CA4-47C8-BCD9-23D4A00559D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8" name="Rectangle 657">
                  <a:extLst>
                    <a:ext uri="{FF2B5EF4-FFF2-40B4-BE49-F238E27FC236}">
                      <a16:creationId xmlns:a16="http://schemas.microsoft.com/office/drawing/2014/main" id="{6FC336F5-53A0-44DE-8B7A-23ACEADD186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9" name="Rectangle 658">
                  <a:extLst>
                    <a:ext uri="{FF2B5EF4-FFF2-40B4-BE49-F238E27FC236}">
                      <a16:creationId xmlns:a16="http://schemas.microsoft.com/office/drawing/2014/main" id="{A21427E3-CC91-4BDB-87A0-A50C00DCF040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34" name="Group 633">
                <a:extLst>
                  <a:ext uri="{FF2B5EF4-FFF2-40B4-BE49-F238E27FC236}">
                    <a16:creationId xmlns:a16="http://schemas.microsoft.com/office/drawing/2014/main" id="{410644E0-0116-407D-8814-EDE819081952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44" name="Rectangle 643">
                  <a:extLst>
                    <a:ext uri="{FF2B5EF4-FFF2-40B4-BE49-F238E27FC236}">
                      <a16:creationId xmlns:a16="http://schemas.microsoft.com/office/drawing/2014/main" id="{BDF49A97-FEAF-4774-B49C-15B4F5E2587B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5" name="Rectangle 644">
                  <a:extLst>
                    <a:ext uri="{FF2B5EF4-FFF2-40B4-BE49-F238E27FC236}">
                      <a16:creationId xmlns:a16="http://schemas.microsoft.com/office/drawing/2014/main" id="{1B9A6D01-F453-4936-BFB7-7955D24EE452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6" name="Rectangle 645">
                  <a:extLst>
                    <a:ext uri="{FF2B5EF4-FFF2-40B4-BE49-F238E27FC236}">
                      <a16:creationId xmlns:a16="http://schemas.microsoft.com/office/drawing/2014/main" id="{68640F17-0A96-416F-8611-B0CE36585031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7" name="Rectangle 646">
                  <a:extLst>
                    <a:ext uri="{FF2B5EF4-FFF2-40B4-BE49-F238E27FC236}">
                      <a16:creationId xmlns:a16="http://schemas.microsoft.com/office/drawing/2014/main" id="{7661CC4F-D154-4896-9F4B-557C479714D6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8" name="Rectangle 647">
                  <a:extLst>
                    <a:ext uri="{FF2B5EF4-FFF2-40B4-BE49-F238E27FC236}">
                      <a16:creationId xmlns:a16="http://schemas.microsoft.com/office/drawing/2014/main" id="{67393EFC-65F8-4893-8F41-C2972E83D04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9" name="Rectangle 648">
                  <a:extLst>
                    <a:ext uri="{FF2B5EF4-FFF2-40B4-BE49-F238E27FC236}">
                      <a16:creationId xmlns:a16="http://schemas.microsoft.com/office/drawing/2014/main" id="{C8AEE450-6D7A-41A0-B2BD-7A2B9FBA5E1E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0" name="Rectangle 649">
                  <a:extLst>
                    <a:ext uri="{FF2B5EF4-FFF2-40B4-BE49-F238E27FC236}">
                      <a16:creationId xmlns:a16="http://schemas.microsoft.com/office/drawing/2014/main" id="{CF8AE08A-4D06-459F-8BFF-2A918AD07C5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51" name="Rectangle 650">
                  <a:extLst>
                    <a:ext uri="{FF2B5EF4-FFF2-40B4-BE49-F238E27FC236}">
                      <a16:creationId xmlns:a16="http://schemas.microsoft.com/office/drawing/2014/main" id="{D98859F2-4E59-4E80-B050-0F9D72EB09D7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635" name="Group 634">
                <a:extLst>
                  <a:ext uri="{FF2B5EF4-FFF2-40B4-BE49-F238E27FC236}">
                    <a16:creationId xmlns:a16="http://schemas.microsoft.com/office/drawing/2014/main" id="{FDF01242-4F16-41A5-B7EF-238128B4CD49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36" name="Rectangle 635">
                  <a:extLst>
                    <a:ext uri="{FF2B5EF4-FFF2-40B4-BE49-F238E27FC236}">
                      <a16:creationId xmlns:a16="http://schemas.microsoft.com/office/drawing/2014/main" id="{8C51DA96-7C1D-4E1B-8AFE-7FF3552CF5B9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37" name="Rectangle 636">
                  <a:extLst>
                    <a:ext uri="{FF2B5EF4-FFF2-40B4-BE49-F238E27FC236}">
                      <a16:creationId xmlns:a16="http://schemas.microsoft.com/office/drawing/2014/main" id="{621B0C71-B1F2-446B-8F2B-6538131FE7CD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38" name="Rectangle 637">
                  <a:extLst>
                    <a:ext uri="{FF2B5EF4-FFF2-40B4-BE49-F238E27FC236}">
                      <a16:creationId xmlns:a16="http://schemas.microsoft.com/office/drawing/2014/main" id="{FEC91CA1-6FB8-4262-8A00-D37AD68E042A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39" name="Rectangle 638">
                  <a:extLst>
                    <a:ext uri="{FF2B5EF4-FFF2-40B4-BE49-F238E27FC236}">
                      <a16:creationId xmlns:a16="http://schemas.microsoft.com/office/drawing/2014/main" id="{13746C18-1627-4182-B3E6-6B3DC2D72084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0" name="Rectangle 639">
                  <a:extLst>
                    <a:ext uri="{FF2B5EF4-FFF2-40B4-BE49-F238E27FC236}">
                      <a16:creationId xmlns:a16="http://schemas.microsoft.com/office/drawing/2014/main" id="{AB579737-9A46-4596-A0B6-CC293CDFAAD8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1" name="Rectangle 640">
                  <a:extLst>
                    <a:ext uri="{FF2B5EF4-FFF2-40B4-BE49-F238E27FC236}">
                      <a16:creationId xmlns:a16="http://schemas.microsoft.com/office/drawing/2014/main" id="{FB3FA015-5524-4291-ABF6-64E84FEA3703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2" name="Rectangle 641">
                  <a:extLst>
                    <a:ext uri="{FF2B5EF4-FFF2-40B4-BE49-F238E27FC236}">
                      <a16:creationId xmlns:a16="http://schemas.microsoft.com/office/drawing/2014/main" id="{D7A3A98B-6CFB-42D7-9970-B1303496FEA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43" name="Rectangle 642">
                  <a:extLst>
                    <a:ext uri="{FF2B5EF4-FFF2-40B4-BE49-F238E27FC236}">
                      <a16:creationId xmlns:a16="http://schemas.microsoft.com/office/drawing/2014/main" id="{DB3584B9-7047-4D86-A8B7-4386EDBC8EAB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A61E2DB8-F348-406C-89EB-6CC8BFE8DF94}"/>
                </a:ext>
              </a:extLst>
            </p:cNvPr>
            <p:cNvGrpSpPr/>
            <p:nvPr/>
          </p:nvGrpSpPr>
          <p:grpSpPr>
            <a:xfrm>
              <a:off x="1673879" y="2825020"/>
              <a:ext cx="854460" cy="853934"/>
              <a:chOff x="2720752" y="2492895"/>
              <a:chExt cx="3209116" cy="3207137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555" name="Group 554">
                <a:extLst>
                  <a:ext uri="{FF2B5EF4-FFF2-40B4-BE49-F238E27FC236}">
                    <a16:creationId xmlns:a16="http://schemas.microsoft.com/office/drawing/2014/main" id="{31A46A85-97D6-4F8F-BECC-BDA9C94C888E}"/>
                  </a:ext>
                </a:extLst>
              </p:cNvPr>
              <p:cNvGrpSpPr/>
              <p:nvPr/>
            </p:nvGrpSpPr>
            <p:grpSpPr>
              <a:xfrm>
                <a:off x="2720752" y="249289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19" name="Rectangle 618">
                  <a:extLst>
                    <a:ext uri="{FF2B5EF4-FFF2-40B4-BE49-F238E27FC236}">
                      <a16:creationId xmlns:a16="http://schemas.microsoft.com/office/drawing/2014/main" id="{69DDED1B-463F-4E35-A1F9-27B39FD4F8D7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0" name="Rectangle 619">
                  <a:extLst>
                    <a:ext uri="{FF2B5EF4-FFF2-40B4-BE49-F238E27FC236}">
                      <a16:creationId xmlns:a16="http://schemas.microsoft.com/office/drawing/2014/main" id="{C221E6A6-6689-44E6-AF22-AC13836D7526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1" name="Rectangle 620">
                  <a:extLst>
                    <a:ext uri="{FF2B5EF4-FFF2-40B4-BE49-F238E27FC236}">
                      <a16:creationId xmlns:a16="http://schemas.microsoft.com/office/drawing/2014/main" id="{F0648BF0-3505-49B9-9DA3-2BC5C798120F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2" name="Rectangle 621">
                  <a:extLst>
                    <a:ext uri="{FF2B5EF4-FFF2-40B4-BE49-F238E27FC236}">
                      <a16:creationId xmlns:a16="http://schemas.microsoft.com/office/drawing/2014/main" id="{1FA3F0C8-B6C3-48AB-80AA-655DAC3D79CC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3" name="Rectangle 622">
                  <a:extLst>
                    <a:ext uri="{FF2B5EF4-FFF2-40B4-BE49-F238E27FC236}">
                      <a16:creationId xmlns:a16="http://schemas.microsoft.com/office/drawing/2014/main" id="{5AA62DE6-A0BF-4663-9F51-FC5CCEC6FFF4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4" name="Rectangle 623">
                  <a:extLst>
                    <a:ext uri="{FF2B5EF4-FFF2-40B4-BE49-F238E27FC236}">
                      <a16:creationId xmlns:a16="http://schemas.microsoft.com/office/drawing/2014/main" id="{7402C114-D325-4E0C-83A0-1258EEADA9FF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5" name="Rectangle 624">
                  <a:extLst>
                    <a:ext uri="{FF2B5EF4-FFF2-40B4-BE49-F238E27FC236}">
                      <a16:creationId xmlns:a16="http://schemas.microsoft.com/office/drawing/2014/main" id="{4BF31762-227B-48B6-81DC-D2C099EF91A8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26" name="Rectangle 625">
                  <a:extLst>
                    <a:ext uri="{FF2B5EF4-FFF2-40B4-BE49-F238E27FC236}">
                      <a16:creationId xmlns:a16="http://schemas.microsoft.com/office/drawing/2014/main" id="{716AC411-159A-45EB-AB94-9203276D109C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56" name="Group 555">
                <a:extLst>
                  <a:ext uri="{FF2B5EF4-FFF2-40B4-BE49-F238E27FC236}">
                    <a16:creationId xmlns:a16="http://schemas.microsoft.com/office/drawing/2014/main" id="{4DEF8D14-82D0-4F26-9309-CF8BD8482F96}"/>
                  </a:ext>
                </a:extLst>
              </p:cNvPr>
              <p:cNvGrpSpPr/>
              <p:nvPr/>
            </p:nvGrpSpPr>
            <p:grpSpPr>
              <a:xfrm>
                <a:off x="2720752" y="289394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11" name="Rectangle 610">
                  <a:extLst>
                    <a:ext uri="{FF2B5EF4-FFF2-40B4-BE49-F238E27FC236}">
                      <a16:creationId xmlns:a16="http://schemas.microsoft.com/office/drawing/2014/main" id="{8855F3E4-876B-448D-8851-F2878FA8991A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2" name="Rectangle 611">
                  <a:extLst>
                    <a:ext uri="{FF2B5EF4-FFF2-40B4-BE49-F238E27FC236}">
                      <a16:creationId xmlns:a16="http://schemas.microsoft.com/office/drawing/2014/main" id="{A8C3F449-8768-4DDF-8AF7-AB89573D2775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3" name="Rectangle 612">
                  <a:extLst>
                    <a:ext uri="{FF2B5EF4-FFF2-40B4-BE49-F238E27FC236}">
                      <a16:creationId xmlns:a16="http://schemas.microsoft.com/office/drawing/2014/main" id="{50BCC85C-32ED-4F60-9917-2D68D5154EB2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4" name="Rectangle 613">
                  <a:extLst>
                    <a:ext uri="{FF2B5EF4-FFF2-40B4-BE49-F238E27FC236}">
                      <a16:creationId xmlns:a16="http://schemas.microsoft.com/office/drawing/2014/main" id="{68EA5476-4A76-4176-835A-95FA51AFF45A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5" name="Rectangle 614">
                  <a:extLst>
                    <a:ext uri="{FF2B5EF4-FFF2-40B4-BE49-F238E27FC236}">
                      <a16:creationId xmlns:a16="http://schemas.microsoft.com/office/drawing/2014/main" id="{BF139082-34D0-479F-A89E-58B9E2B8D0D5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6" name="Rectangle 615">
                  <a:extLst>
                    <a:ext uri="{FF2B5EF4-FFF2-40B4-BE49-F238E27FC236}">
                      <a16:creationId xmlns:a16="http://schemas.microsoft.com/office/drawing/2014/main" id="{71E6F6DF-7CD0-48E8-AB55-149B62F09F6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7" name="Rectangle 616">
                  <a:extLst>
                    <a:ext uri="{FF2B5EF4-FFF2-40B4-BE49-F238E27FC236}">
                      <a16:creationId xmlns:a16="http://schemas.microsoft.com/office/drawing/2014/main" id="{6F59F661-51DD-4D1F-B3F5-401690A03EC5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8" name="Rectangle 617">
                  <a:extLst>
                    <a:ext uri="{FF2B5EF4-FFF2-40B4-BE49-F238E27FC236}">
                      <a16:creationId xmlns:a16="http://schemas.microsoft.com/office/drawing/2014/main" id="{FBB5AAAB-3832-4A29-8B57-E5A1BF968414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6BBF9B7B-D621-4DDA-B496-A8C9A74EADB8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603" name="Rectangle 602">
                  <a:extLst>
                    <a:ext uri="{FF2B5EF4-FFF2-40B4-BE49-F238E27FC236}">
                      <a16:creationId xmlns:a16="http://schemas.microsoft.com/office/drawing/2014/main" id="{41EE5EF4-AE6C-4575-AC2C-78CAB80F4926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4" name="Rectangle 603">
                  <a:extLst>
                    <a:ext uri="{FF2B5EF4-FFF2-40B4-BE49-F238E27FC236}">
                      <a16:creationId xmlns:a16="http://schemas.microsoft.com/office/drawing/2014/main" id="{E52C5972-1FF6-40F4-8062-5861D1934995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5" name="Rectangle 604">
                  <a:extLst>
                    <a:ext uri="{FF2B5EF4-FFF2-40B4-BE49-F238E27FC236}">
                      <a16:creationId xmlns:a16="http://schemas.microsoft.com/office/drawing/2014/main" id="{1A6E86BD-0995-4B12-BB45-7304873308BC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6" name="Rectangle 605">
                  <a:extLst>
                    <a:ext uri="{FF2B5EF4-FFF2-40B4-BE49-F238E27FC236}">
                      <a16:creationId xmlns:a16="http://schemas.microsoft.com/office/drawing/2014/main" id="{0C52AE92-46BC-4527-97EA-EA244791B4A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7" name="Rectangle 606">
                  <a:extLst>
                    <a:ext uri="{FF2B5EF4-FFF2-40B4-BE49-F238E27FC236}">
                      <a16:creationId xmlns:a16="http://schemas.microsoft.com/office/drawing/2014/main" id="{4E6750C7-B258-4EE2-BC56-3EEC8AE83C63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8" name="Rectangle 607">
                  <a:extLst>
                    <a:ext uri="{FF2B5EF4-FFF2-40B4-BE49-F238E27FC236}">
                      <a16:creationId xmlns:a16="http://schemas.microsoft.com/office/drawing/2014/main" id="{A5082DEA-CDDD-4789-B199-E789E56F4119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9" name="Rectangle 608">
                  <a:extLst>
                    <a:ext uri="{FF2B5EF4-FFF2-40B4-BE49-F238E27FC236}">
                      <a16:creationId xmlns:a16="http://schemas.microsoft.com/office/drawing/2014/main" id="{04B758D0-FD1D-4C12-839A-3D9D4ADCE949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10" name="Rectangle 609">
                  <a:extLst>
                    <a:ext uri="{FF2B5EF4-FFF2-40B4-BE49-F238E27FC236}">
                      <a16:creationId xmlns:a16="http://schemas.microsoft.com/office/drawing/2014/main" id="{B61C384D-A4DD-40E2-A1FE-1BE5474E0F5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58" name="Group 557">
                <a:extLst>
                  <a:ext uri="{FF2B5EF4-FFF2-40B4-BE49-F238E27FC236}">
                    <a16:creationId xmlns:a16="http://schemas.microsoft.com/office/drawing/2014/main" id="{5D496465-F7B1-4C89-A22F-C930B523E81D}"/>
                  </a:ext>
                </a:extLst>
              </p:cNvPr>
              <p:cNvGrpSpPr/>
              <p:nvPr/>
            </p:nvGrpSpPr>
            <p:grpSpPr>
              <a:xfrm>
                <a:off x="2720752" y="369475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595" name="Rectangle 594">
                  <a:extLst>
                    <a:ext uri="{FF2B5EF4-FFF2-40B4-BE49-F238E27FC236}">
                      <a16:creationId xmlns:a16="http://schemas.microsoft.com/office/drawing/2014/main" id="{4E014555-8ED1-4887-B04B-DE748064EDB7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6" name="Rectangle 595">
                  <a:extLst>
                    <a:ext uri="{FF2B5EF4-FFF2-40B4-BE49-F238E27FC236}">
                      <a16:creationId xmlns:a16="http://schemas.microsoft.com/office/drawing/2014/main" id="{657582C7-30AB-4CF1-85F7-AE09DC38B447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7" name="Rectangle 596">
                  <a:extLst>
                    <a:ext uri="{FF2B5EF4-FFF2-40B4-BE49-F238E27FC236}">
                      <a16:creationId xmlns:a16="http://schemas.microsoft.com/office/drawing/2014/main" id="{DDF715F3-960D-4481-9B41-9B61505BBD9F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8" name="Rectangle 597">
                  <a:extLst>
                    <a:ext uri="{FF2B5EF4-FFF2-40B4-BE49-F238E27FC236}">
                      <a16:creationId xmlns:a16="http://schemas.microsoft.com/office/drawing/2014/main" id="{7C3A91DE-8B74-4CD7-AA88-D11866161C2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9" name="Rectangle 598">
                  <a:extLst>
                    <a:ext uri="{FF2B5EF4-FFF2-40B4-BE49-F238E27FC236}">
                      <a16:creationId xmlns:a16="http://schemas.microsoft.com/office/drawing/2014/main" id="{5B0664BF-284F-4B4B-9477-82F879C2522A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0" name="Rectangle 599">
                  <a:extLst>
                    <a:ext uri="{FF2B5EF4-FFF2-40B4-BE49-F238E27FC236}">
                      <a16:creationId xmlns:a16="http://schemas.microsoft.com/office/drawing/2014/main" id="{5315EC82-FCF4-46D3-AFD7-9019E28D45A0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1" name="Rectangle 600">
                  <a:extLst>
                    <a:ext uri="{FF2B5EF4-FFF2-40B4-BE49-F238E27FC236}">
                      <a16:creationId xmlns:a16="http://schemas.microsoft.com/office/drawing/2014/main" id="{F8EBE8EF-9780-45BC-A998-D7D5DB6E36CF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602" name="Rectangle 601">
                  <a:extLst>
                    <a:ext uri="{FF2B5EF4-FFF2-40B4-BE49-F238E27FC236}">
                      <a16:creationId xmlns:a16="http://schemas.microsoft.com/office/drawing/2014/main" id="{678FADC7-8BD6-4C29-8683-099C4A213241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66A6C937-A725-4F55-81A2-03333BD958E2}"/>
                  </a:ext>
                </a:extLst>
              </p:cNvPr>
              <p:cNvGrpSpPr/>
              <p:nvPr/>
            </p:nvGrpSpPr>
            <p:grpSpPr>
              <a:xfrm>
                <a:off x="2720752" y="409741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587" name="Rectangle 586">
                  <a:extLst>
                    <a:ext uri="{FF2B5EF4-FFF2-40B4-BE49-F238E27FC236}">
                      <a16:creationId xmlns:a16="http://schemas.microsoft.com/office/drawing/2014/main" id="{664E2DD1-91D6-4190-854A-053B261FE95C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E9B984A7-516A-4D4E-AAF3-79DC77FA9669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9" name="Rectangle 588">
                  <a:extLst>
                    <a:ext uri="{FF2B5EF4-FFF2-40B4-BE49-F238E27FC236}">
                      <a16:creationId xmlns:a16="http://schemas.microsoft.com/office/drawing/2014/main" id="{A3E3A401-E9C1-4453-873F-2EC87E31C85A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0" name="Rectangle 589">
                  <a:extLst>
                    <a:ext uri="{FF2B5EF4-FFF2-40B4-BE49-F238E27FC236}">
                      <a16:creationId xmlns:a16="http://schemas.microsoft.com/office/drawing/2014/main" id="{C84423CD-08BD-4740-BA1A-ADF173B5E375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1" name="Rectangle 590">
                  <a:extLst>
                    <a:ext uri="{FF2B5EF4-FFF2-40B4-BE49-F238E27FC236}">
                      <a16:creationId xmlns:a16="http://schemas.microsoft.com/office/drawing/2014/main" id="{87BEEF4A-820D-4F99-9292-3F7DB77D8DC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2" name="Rectangle 591">
                  <a:extLst>
                    <a:ext uri="{FF2B5EF4-FFF2-40B4-BE49-F238E27FC236}">
                      <a16:creationId xmlns:a16="http://schemas.microsoft.com/office/drawing/2014/main" id="{896987DE-4C0B-42E7-9B4C-B21CA0309235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3" name="Rectangle 592">
                  <a:extLst>
                    <a:ext uri="{FF2B5EF4-FFF2-40B4-BE49-F238E27FC236}">
                      <a16:creationId xmlns:a16="http://schemas.microsoft.com/office/drawing/2014/main" id="{BD1664EC-ED44-4931-8662-267B54BE6F38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94" name="Rectangle 593">
                  <a:extLst>
                    <a:ext uri="{FF2B5EF4-FFF2-40B4-BE49-F238E27FC236}">
                      <a16:creationId xmlns:a16="http://schemas.microsoft.com/office/drawing/2014/main" id="{B39445A8-AB93-47C2-B982-4332C90C0C78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60" name="Group 559">
                <a:extLst>
                  <a:ext uri="{FF2B5EF4-FFF2-40B4-BE49-F238E27FC236}">
                    <a16:creationId xmlns:a16="http://schemas.microsoft.com/office/drawing/2014/main" id="{E24BA24D-1783-440D-9F77-9E1773097C17}"/>
                  </a:ext>
                </a:extLst>
              </p:cNvPr>
              <p:cNvGrpSpPr/>
              <p:nvPr/>
            </p:nvGrpSpPr>
            <p:grpSpPr>
              <a:xfrm>
                <a:off x="2720752" y="449847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579" name="Rectangle 578">
                  <a:extLst>
                    <a:ext uri="{FF2B5EF4-FFF2-40B4-BE49-F238E27FC236}">
                      <a16:creationId xmlns:a16="http://schemas.microsoft.com/office/drawing/2014/main" id="{89D96EEA-BC54-4C6A-ABA0-F6F1747ADE89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0" name="Rectangle 579">
                  <a:extLst>
                    <a:ext uri="{FF2B5EF4-FFF2-40B4-BE49-F238E27FC236}">
                      <a16:creationId xmlns:a16="http://schemas.microsoft.com/office/drawing/2014/main" id="{A0F1E4D0-9468-4BC4-81B0-9C7D41F57A7F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1" name="Rectangle 580">
                  <a:extLst>
                    <a:ext uri="{FF2B5EF4-FFF2-40B4-BE49-F238E27FC236}">
                      <a16:creationId xmlns:a16="http://schemas.microsoft.com/office/drawing/2014/main" id="{00548C2E-4A6E-45C6-A3BD-6A322BF23F1B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2" name="Rectangle 581">
                  <a:extLst>
                    <a:ext uri="{FF2B5EF4-FFF2-40B4-BE49-F238E27FC236}">
                      <a16:creationId xmlns:a16="http://schemas.microsoft.com/office/drawing/2014/main" id="{6578A2DC-A9A2-4FB9-AD1A-B3F3320F1C76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3" name="Rectangle 582">
                  <a:extLst>
                    <a:ext uri="{FF2B5EF4-FFF2-40B4-BE49-F238E27FC236}">
                      <a16:creationId xmlns:a16="http://schemas.microsoft.com/office/drawing/2014/main" id="{3C79D93B-3F66-463D-B4AB-E4EC9F5859A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4" name="Rectangle 583">
                  <a:extLst>
                    <a:ext uri="{FF2B5EF4-FFF2-40B4-BE49-F238E27FC236}">
                      <a16:creationId xmlns:a16="http://schemas.microsoft.com/office/drawing/2014/main" id="{F2D19A0A-AF13-4994-975A-A04B925AA6D3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5" name="Rectangle 584">
                  <a:extLst>
                    <a:ext uri="{FF2B5EF4-FFF2-40B4-BE49-F238E27FC236}">
                      <a16:creationId xmlns:a16="http://schemas.microsoft.com/office/drawing/2014/main" id="{6F83C57B-89F1-4FC2-BE00-080D86577E0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86" name="Rectangle 585">
                  <a:extLst>
                    <a:ext uri="{FF2B5EF4-FFF2-40B4-BE49-F238E27FC236}">
                      <a16:creationId xmlns:a16="http://schemas.microsoft.com/office/drawing/2014/main" id="{6E726591-F0AE-4A43-A769-3A229540419A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61" name="Group 560">
                <a:extLst>
                  <a:ext uri="{FF2B5EF4-FFF2-40B4-BE49-F238E27FC236}">
                    <a16:creationId xmlns:a16="http://schemas.microsoft.com/office/drawing/2014/main" id="{E7D6EB40-3A9C-41EB-888C-C06C9B416640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571" name="Rectangle 570">
                  <a:extLst>
                    <a:ext uri="{FF2B5EF4-FFF2-40B4-BE49-F238E27FC236}">
                      <a16:creationId xmlns:a16="http://schemas.microsoft.com/office/drawing/2014/main" id="{A14D2635-0ECD-467D-B216-4834A85E0F30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2" name="Rectangle 571">
                  <a:extLst>
                    <a:ext uri="{FF2B5EF4-FFF2-40B4-BE49-F238E27FC236}">
                      <a16:creationId xmlns:a16="http://schemas.microsoft.com/office/drawing/2014/main" id="{36C62308-CA68-48E5-96EA-7D8F4C04EA8F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3" name="Rectangle 572">
                  <a:extLst>
                    <a:ext uri="{FF2B5EF4-FFF2-40B4-BE49-F238E27FC236}">
                      <a16:creationId xmlns:a16="http://schemas.microsoft.com/office/drawing/2014/main" id="{32704640-B1F0-469B-9701-04CE3A12BE61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4" name="Rectangle 573">
                  <a:extLst>
                    <a:ext uri="{FF2B5EF4-FFF2-40B4-BE49-F238E27FC236}">
                      <a16:creationId xmlns:a16="http://schemas.microsoft.com/office/drawing/2014/main" id="{53554A3E-6226-4D7F-9F98-EED13515E7C0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5" name="Rectangle 574">
                  <a:extLst>
                    <a:ext uri="{FF2B5EF4-FFF2-40B4-BE49-F238E27FC236}">
                      <a16:creationId xmlns:a16="http://schemas.microsoft.com/office/drawing/2014/main" id="{B09E55CA-DF64-4978-B352-93903568ADF2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6" name="Rectangle 575">
                  <a:extLst>
                    <a:ext uri="{FF2B5EF4-FFF2-40B4-BE49-F238E27FC236}">
                      <a16:creationId xmlns:a16="http://schemas.microsoft.com/office/drawing/2014/main" id="{37986388-EAEB-4C6A-8A44-F52D43EAD37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7" name="Rectangle 576">
                  <a:extLst>
                    <a:ext uri="{FF2B5EF4-FFF2-40B4-BE49-F238E27FC236}">
                      <a16:creationId xmlns:a16="http://schemas.microsoft.com/office/drawing/2014/main" id="{7F8AED10-C3FB-4E2A-80EB-4C586DDF6E2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8" name="Rectangle 577">
                  <a:extLst>
                    <a:ext uri="{FF2B5EF4-FFF2-40B4-BE49-F238E27FC236}">
                      <a16:creationId xmlns:a16="http://schemas.microsoft.com/office/drawing/2014/main" id="{9E89D95E-722D-48D4-9D41-CAEB714A5395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562" name="Group 561">
                <a:extLst>
                  <a:ext uri="{FF2B5EF4-FFF2-40B4-BE49-F238E27FC236}">
                    <a16:creationId xmlns:a16="http://schemas.microsoft.com/office/drawing/2014/main" id="{4B5D667B-A5A6-4BC6-965C-30BD3CAB6AD0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563" name="Rectangle 562">
                  <a:extLst>
                    <a:ext uri="{FF2B5EF4-FFF2-40B4-BE49-F238E27FC236}">
                      <a16:creationId xmlns:a16="http://schemas.microsoft.com/office/drawing/2014/main" id="{B32101D6-A4BD-48D7-86D4-FD6B66AA82AF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64" name="Rectangle 563">
                  <a:extLst>
                    <a:ext uri="{FF2B5EF4-FFF2-40B4-BE49-F238E27FC236}">
                      <a16:creationId xmlns:a16="http://schemas.microsoft.com/office/drawing/2014/main" id="{3182CE99-FD35-4CC8-826F-B21B2C9EEDC6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65" name="Rectangle 564">
                  <a:extLst>
                    <a:ext uri="{FF2B5EF4-FFF2-40B4-BE49-F238E27FC236}">
                      <a16:creationId xmlns:a16="http://schemas.microsoft.com/office/drawing/2014/main" id="{C70E3B87-64F0-44C1-A4B0-271583B9CFBF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66" name="Rectangle 565">
                  <a:extLst>
                    <a:ext uri="{FF2B5EF4-FFF2-40B4-BE49-F238E27FC236}">
                      <a16:creationId xmlns:a16="http://schemas.microsoft.com/office/drawing/2014/main" id="{785DED85-A041-42F8-B96D-D11E1A2736E2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67" name="Rectangle 566">
                  <a:extLst>
                    <a:ext uri="{FF2B5EF4-FFF2-40B4-BE49-F238E27FC236}">
                      <a16:creationId xmlns:a16="http://schemas.microsoft.com/office/drawing/2014/main" id="{F962C69A-053A-4413-BDD6-75831CB29CCD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68" name="Rectangle 567">
                  <a:extLst>
                    <a:ext uri="{FF2B5EF4-FFF2-40B4-BE49-F238E27FC236}">
                      <a16:creationId xmlns:a16="http://schemas.microsoft.com/office/drawing/2014/main" id="{AA52AA96-A46E-4016-9746-01820AB4CB83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69" name="Rectangle 568">
                  <a:extLst>
                    <a:ext uri="{FF2B5EF4-FFF2-40B4-BE49-F238E27FC236}">
                      <a16:creationId xmlns:a16="http://schemas.microsoft.com/office/drawing/2014/main" id="{4B99682C-50BB-4876-8C14-1260F4BACCA3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570" name="Rectangle 569">
                  <a:extLst>
                    <a:ext uri="{FF2B5EF4-FFF2-40B4-BE49-F238E27FC236}">
                      <a16:creationId xmlns:a16="http://schemas.microsoft.com/office/drawing/2014/main" id="{101EF8FC-EE7E-49FE-9799-F19C4ED272FD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75531C02-9333-437E-9B70-416D711F606B}"/>
                </a:ext>
              </a:extLst>
            </p:cNvPr>
            <p:cNvGrpSpPr/>
            <p:nvPr/>
          </p:nvGrpSpPr>
          <p:grpSpPr>
            <a:xfrm>
              <a:off x="1673879" y="2655261"/>
              <a:ext cx="854460" cy="853934"/>
              <a:chOff x="2720752" y="2492895"/>
              <a:chExt cx="3209116" cy="3207137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B68C8759-621A-4521-BE1C-E0F50FF7D1C0}"/>
                  </a:ext>
                </a:extLst>
              </p:cNvPr>
              <p:cNvGrpSpPr/>
              <p:nvPr/>
            </p:nvGrpSpPr>
            <p:grpSpPr>
              <a:xfrm>
                <a:off x="2720752" y="249289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8524EF2C-648D-4942-A7D6-E02CBF1102A0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020DA6E7-628D-452C-983E-66F0329BE213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50976D6F-A13F-4B78-AF0D-D5DAC2E55C6F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D2D92F0E-667C-4318-902F-5B63ADA2368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550771A4-785D-4031-B430-7D658FCA248E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E6DAAAE7-F137-4007-98B1-3A3F734AB019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8" name="Rectangle 247">
                  <a:extLst>
                    <a:ext uri="{FF2B5EF4-FFF2-40B4-BE49-F238E27FC236}">
                      <a16:creationId xmlns:a16="http://schemas.microsoft.com/office/drawing/2014/main" id="{C5965203-B972-44B9-9D68-0C54E81E0293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DB7866BB-7FF0-4839-B86C-342E5B01AE9C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C98966F2-B680-4E39-80A5-92F13488A112}"/>
                  </a:ext>
                </a:extLst>
              </p:cNvPr>
              <p:cNvGrpSpPr/>
              <p:nvPr/>
            </p:nvGrpSpPr>
            <p:grpSpPr>
              <a:xfrm>
                <a:off x="2720752" y="289394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9196CF93-2D70-45F5-AE9C-FB1B4E668431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E6EFFB6A-FC22-47D2-8E1F-A0F06F1DBF0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8AE965FF-105D-46B2-B862-2EE441B65318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8D547B1B-B066-4193-84B6-67F02F076E7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FF9F4C84-3E04-475E-840B-0DCB48B1A27B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9" name="Rectangle 238">
                  <a:extLst>
                    <a:ext uri="{FF2B5EF4-FFF2-40B4-BE49-F238E27FC236}">
                      <a16:creationId xmlns:a16="http://schemas.microsoft.com/office/drawing/2014/main" id="{AB029001-6603-4D93-B4C0-75820B163E2C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459E1F55-DB45-417F-9DBD-12A8933B9D4E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5FCA758A-848F-412D-B118-8269134D6996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56EC34DD-1482-456D-A5AA-AEC8FBBE6E82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226" name="Rectangle 225">
                  <a:extLst>
                    <a:ext uri="{FF2B5EF4-FFF2-40B4-BE49-F238E27FC236}">
                      <a16:creationId xmlns:a16="http://schemas.microsoft.com/office/drawing/2014/main" id="{4E5AE414-FD1A-4FDF-9D99-31F17C7CA5B9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7" name="Rectangle 226">
                  <a:extLst>
                    <a:ext uri="{FF2B5EF4-FFF2-40B4-BE49-F238E27FC236}">
                      <a16:creationId xmlns:a16="http://schemas.microsoft.com/office/drawing/2014/main" id="{2595CF3C-B826-459D-919D-0C6DE7AB34E9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960B079E-E66F-4BE2-9C35-5E4CCDF03F1B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B4F2553-92B8-4DDE-9024-8B79BC6EE73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BA1E6048-F23A-491A-9E64-6BD94BA74798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8F63B38B-6535-4EF4-A6D8-E1AC9F8267BB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3D03E497-C069-4105-8FF2-7CB2BC59E54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D92F02D3-EB32-45D4-9328-2D3466E92E2B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511206ED-3124-42A4-9A09-4D02D3DC1C35}"/>
                  </a:ext>
                </a:extLst>
              </p:cNvPr>
              <p:cNvGrpSpPr/>
              <p:nvPr/>
            </p:nvGrpSpPr>
            <p:grpSpPr>
              <a:xfrm>
                <a:off x="2720752" y="369475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C81AC75A-625D-4A55-B205-8DED1262E4DF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3B4E1013-EC54-4E54-817C-DDC3D377289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19BE6A30-BC6B-48F4-A651-FC043C95FA7D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6E344312-1371-4A79-8B4C-D79C0EE76B3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354DDAB7-66F3-4F69-96FC-E159E7C48FBD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5E70ADE6-D438-46E4-8F1E-A33E9F06CD02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780F9D83-AB79-4DDD-B8F2-77BDAD77B1FE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ED66D7C0-8F4C-4B98-9624-4FC10DDEF568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E91099FE-4B39-453E-A76D-6BA59A3ACBC2}"/>
                  </a:ext>
                </a:extLst>
              </p:cNvPr>
              <p:cNvGrpSpPr/>
              <p:nvPr/>
            </p:nvGrpSpPr>
            <p:grpSpPr>
              <a:xfrm>
                <a:off x="2720752" y="409741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AE4E6116-AE33-4F50-A046-3B6148B5E86E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1" name="Rectangle 210">
                  <a:extLst>
                    <a:ext uri="{FF2B5EF4-FFF2-40B4-BE49-F238E27FC236}">
                      <a16:creationId xmlns:a16="http://schemas.microsoft.com/office/drawing/2014/main" id="{B54F43BE-2AA3-4E5E-A836-12EF89F07FDA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6A48634F-EFC2-47CE-82A6-B79F0DF2032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3" name="Rectangle 212">
                  <a:extLst>
                    <a:ext uri="{FF2B5EF4-FFF2-40B4-BE49-F238E27FC236}">
                      <a16:creationId xmlns:a16="http://schemas.microsoft.com/office/drawing/2014/main" id="{94823385-47C1-453D-A7CF-43E9996C3C80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E2FAF9E5-E08D-4D3F-898C-0587E1B2F4E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5" name="Rectangle 214">
                  <a:extLst>
                    <a:ext uri="{FF2B5EF4-FFF2-40B4-BE49-F238E27FC236}">
                      <a16:creationId xmlns:a16="http://schemas.microsoft.com/office/drawing/2014/main" id="{A7F1E1DE-EFB4-4A1A-9AA5-1830B5690AA4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B51B669D-34F9-4050-B90D-9E0BCD8A9A66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17" name="Rectangle 216">
                  <a:extLst>
                    <a:ext uri="{FF2B5EF4-FFF2-40B4-BE49-F238E27FC236}">
                      <a16:creationId xmlns:a16="http://schemas.microsoft.com/office/drawing/2014/main" id="{4A7A1B70-1D01-4805-B2D7-B7CFD9B52C83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965689C7-4E49-4AA1-8122-48F95CEFC8AB}"/>
                  </a:ext>
                </a:extLst>
              </p:cNvPr>
              <p:cNvGrpSpPr/>
              <p:nvPr/>
            </p:nvGrpSpPr>
            <p:grpSpPr>
              <a:xfrm>
                <a:off x="2720752" y="449847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3B47A2E7-E53C-444D-8EC4-31708ABC5207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C024FD73-8AB1-400F-BD7E-BF1179696BCF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33D28864-1237-49C1-B205-56038D744DF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5D2F705-5419-4012-9623-B0EFFB59D7DC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61A72351-9F37-4342-A037-BAD8907E4338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FE826EC9-0E28-4C68-B419-2091D62D3109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AE6D1F0E-26B9-4AE9-82AB-3DB0B3FE513C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6AB03964-88CE-4645-A74A-F2B90454449A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617E2B76-7C6E-49A9-9A89-30077C91413E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FF49615D-BCFD-458E-9DC5-095DDEB853D1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1D7A40A3-D819-476C-B266-2980673299F5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174A6683-B62D-4080-B261-3469334FA4CC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55C93590-7E15-41D3-8854-3E754ACE2292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488356BF-5DE6-480F-A848-AD1246A63B4D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E96691D8-379C-41BB-867E-56474A4A750F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6A3AADA-5C6D-40ED-8BD9-B71038127DDE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520793F6-CB49-47D7-9C74-D91115FD2C9E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C9092E0B-6BDC-425C-B1DF-4ED5B24AC778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159462D9-C911-4ADE-90B2-85F8056B4C54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1B745F51-8856-446A-B395-8DDA1A36DDEF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B09BD3BF-D909-4C2D-992C-B5C94104A76F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3214929A-ACEF-456E-8803-D046397849B6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3CB16DD0-426E-4F1C-810B-A6770371ADD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298ED274-7656-4493-AEE9-2975AE55B066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0E118310-444D-47C5-9D58-4CB462EA43D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200A469E-1A5E-41B0-A37F-5F39DBA6E464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A6F402A-EB48-4E05-813F-DAA7574B928C}"/>
                </a:ext>
              </a:extLst>
            </p:cNvPr>
            <p:cNvGrpSpPr/>
            <p:nvPr/>
          </p:nvGrpSpPr>
          <p:grpSpPr>
            <a:xfrm>
              <a:off x="1673879" y="2485502"/>
              <a:ext cx="854460" cy="853934"/>
              <a:chOff x="2720752" y="2492895"/>
              <a:chExt cx="3209116" cy="3207137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39EBE193-2D2A-421A-822C-3DA65B8C0724}"/>
                  </a:ext>
                </a:extLst>
              </p:cNvPr>
              <p:cNvGrpSpPr/>
              <p:nvPr/>
            </p:nvGrpSpPr>
            <p:grpSpPr>
              <a:xfrm>
                <a:off x="2720752" y="249289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714D3E94-8D1A-4C9C-B3E5-6BAE33859FCD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C7F64A0-155E-48F9-BB58-DDEAC2E09D19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5E0E13CA-7E32-47BE-BA12-4D6D020F1A8E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31BEF466-A735-4296-A522-C7B957897C84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0692417A-E807-4CBE-AEB9-A1F31C96DF68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FBD41C18-61D5-4EB2-B834-C8170BBD168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F4661EEF-B0E4-4ABF-805D-D70CA387C3B3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335D045A-0F35-42B7-91D2-1F5122A77495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27DF983-D17C-430F-AA79-5BA58B8944AC}"/>
                  </a:ext>
                </a:extLst>
              </p:cNvPr>
              <p:cNvGrpSpPr/>
              <p:nvPr/>
            </p:nvGrpSpPr>
            <p:grpSpPr>
              <a:xfrm>
                <a:off x="2720752" y="289394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67C65B61-B15F-49C0-A0D0-9B33195173FE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F5F4D46B-1503-4CBE-A709-F0C51CADCD7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E19A005C-35DC-44FB-8015-F4B577A58DBF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7CAB1BA1-50E7-4D98-95BB-84B338C56DD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744359B1-666A-497F-BE60-49C5E371FCC2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FA82B691-B6FE-402B-99AE-ECF308D4490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733B0792-0C99-4E62-A234-18B05F3E2336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47494511-A9A3-4E59-9BF6-CF1DC0B945F0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51EA8F5F-8494-45AB-B144-D2C7710314A7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58E2EC4D-900D-4A37-A9AD-2A44309294F1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E8A9C20F-23DE-442C-8F5D-83689423B9CE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C5584223-347B-44C1-8D52-3D731A2C28BB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9A010B80-C79B-4C81-B57A-A5B398E15F89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E6CC791B-F2F2-4B99-9C54-F7939D6D916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09FF88BE-1133-4E6F-A087-5BFBC3285AFE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4F6A7221-CF6C-41AB-96BB-0C1DD41AAC12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07FECCD8-4A69-4893-AA43-9779D463B51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E6CB3356-FC63-4E59-9C4A-B123CEB054F8}"/>
                  </a:ext>
                </a:extLst>
              </p:cNvPr>
              <p:cNvGrpSpPr/>
              <p:nvPr/>
            </p:nvGrpSpPr>
            <p:grpSpPr>
              <a:xfrm>
                <a:off x="2720752" y="369475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9251CA97-D896-4D39-BB39-8BACCB01E2CE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28DD4A51-E407-45CA-B6C6-2CC073F36220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CB87C396-EC7C-49DE-B482-AD6CADB8FB1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715F699D-FE20-49B7-8A0D-043CD964AAB3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CA296EB2-AC5A-454E-8FAA-E0C86382E511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9BD9EE3A-C091-4E1B-A3BB-45789C191214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31829C65-6B97-4D5D-987D-3D720EE66AA2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275401C8-84DE-4A3E-907B-8D4224944E5D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DEE7911C-FDA2-4195-B228-BB9A94A2483C}"/>
                  </a:ext>
                </a:extLst>
              </p:cNvPr>
              <p:cNvGrpSpPr/>
              <p:nvPr/>
            </p:nvGrpSpPr>
            <p:grpSpPr>
              <a:xfrm>
                <a:off x="2720752" y="409741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3A14BBF3-FF51-4139-8E13-7F4CAD1E7B0C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D003BD8C-9A49-4EF1-8206-9FB1515D471C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09E31471-0553-447A-88D7-D92171EFD5DF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A4A65CC2-0729-4FFB-A605-02A698D3589C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24C7C6EA-C19E-4BF6-82CB-E9E713032546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E4F19563-8365-4816-A2D8-9CE578C2F5DB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D585D3C0-E44A-4357-B722-458FE9A5616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29F23ED9-CE0E-4990-A0EE-B6E7B849ACF5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F485AFC9-0F9C-4B32-8A4E-F1B1FC6FD789}"/>
                  </a:ext>
                </a:extLst>
              </p:cNvPr>
              <p:cNvGrpSpPr/>
              <p:nvPr/>
            </p:nvGrpSpPr>
            <p:grpSpPr>
              <a:xfrm>
                <a:off x="2720752" y="449847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116A86AE-2F7F-42A4-AB0A-CEAAD594B334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3657E470-E1DF-446D-91A1-917248B240A5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33B1B7EA-0B9C-42E5-9C3A-CF81A32ACBF1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A78EBA6C-1BD0-461A-84F3-3E467DA58A99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C7B3CB43-CA6B-424C-AFE1-E3EFD903639E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0649FA8D-EFFB-4171-8B9B-AA25D19DEFAF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AF479200-F07E-40DE-927B-91CC6D92A846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DBEBC1CB-26A3-4831-A613-A9CAFEFD09D2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8784188-A8D2-4CB5-AB71-45ECAA669BB7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38C9E60E-BFED-4D28-AA90-D0C42623D9AE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A535C6CF-B502-4F63-9C96-9CE2F653DAA9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E8FCFBC7-A2DD-41F0-BF4D-B95480425CF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74CF53A5-46B5-4C8F-95A2-C0F592F9469E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3227978-C761-4C4F-87E1-780C2B10DF3B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E31C64AA-1EAE-4334-8C42-8C0A76B4F717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BB984D6D-031D-429D-9E1A-D8A5C8E2FF7A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24FCDB04-9BEA-490A-AA7C-0986D4367EEB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FB286177-B074-41C5-860D-0FCF2C2B6390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9321DFC5-26F5-4F3D-9A4A-62EEDB89F298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84086553-3AA4-414F-B247-2EE9701B01B4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71B6B660-49D2-4B0B-B9A3-BDB50C860EF2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59ED549-CDAD-4F30-92D4-375FD031825B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41B66A62-A21C-4EF9-AABF-3AF3E5E81E66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0698FBB3-0B05-4086-BB08-D915AA2C0874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7E34EE27-037F-4699-8052-0F1406ACBAB8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417F1B7-4DD9-42CA-BC3E-667EB4011A49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0E94768-FA8D-4C19-A18D-DD0CF8C8B2C3}"/>
                </a:ext>
              </a:extLst>
            </p:cNvPr>
            <p:cNvCxnSpPr>
              <a:cxnSpLocks/>
            </p:cNvCxnSpPr>
            <p:nvPr/>
          </p:nvCxnSpPr>
          <p:spPr>
            <a:xfrm>
              <a:off x="2841319" y="2769873"/>
              <a:ext cx="0" cy="71760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7" name="TextBox 1436">
              <a:extLst>
                <a:ext uri="{FF2B5EF4-FFF2-40B4-BE49-F238E27FC236}">
                  <a16:creationId xmlns:a16="http://schemas.microsoft.com/office/drawing/2014/main" id="{99CC7C44-2ABF-4F55-9543-769A744B22B9}"/>
                </a:ext>
              </a:extLst>
            </p:cNvPr>
            <p:cNvSpPr txBox="1"/>
            <p:nvPr/>
          </p:nvSpPr>
          <p:spPr>
            <a:xfrm>
              <a:off x="1876036" y="2523083"/>
              <a:ext cx="745397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</a:pP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Use-Case #</a:t>
              </a:r>
            </a:p>
          </p:txBody>
        </p:sp>
        <p:grpSp>
          <p:nvGrpSpPr>
            <p:cNvPr id="1442" name="Group 1441">
              <a:extLst>
                <a:ext uri="{FF2B5EF4-FFF2-40B4-BE49-F238E27FC236}">
                  <a16:creationId xmlns:a16="http://schemas.microsoft.com/office/drawing/2014/main" id="{D7F40D6B-CFD4-455D-9549-79454866065A}"/>
                </a:ext>
              </a:extLst>
            </p:cNvPr>
            <p:cNvGrpSpPr/>
            <p:nvPr/>
          </p:nvGrpSpPr>
          <p:grpSpPr>
            <a:xfrm>
              <a:off x="1318024" y="2940106"/>
              <a:ext cx="78548" cy="766547"/>
              <a:chOff x="1143434" y="2944310"/>
              <a:chExt cx="78548" cy="766547"/>
            </a:xfrm>
          </p:grpSpPr>
          <p:sp>
            <p:nvSpPr>
              <p:cNvPr id="1438" name="TextBox 1437">
                <a:extLst>
                  <a:ext uri="{FF2B5EF4-FFF2-40B4-BE49-F238E27FC236}">
                    <a16:creationId xmlns:a16="http://schemas.microsoft.com/office/drawing/2014/main" id="{3376BEFC-1727-47F2-9516-9AE0A4065E97}"/>
                  </a:ext>
                </a:extLst>
              </p:cNvPr>
              <p:cNvSpPr txBox="1"/>
              <p:nvPr/>
            </p:nvSpPr>
            <p:spPr>
              <a:xfrm>
                <a:off x="1143434" y="2944310"/>
                <a:ext cx="78548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439" name="TextBox 1438">
                <a:extLst>
                  <a:ext uri="{FF2B5EF4-FFF2-40B4-BE49-F238E27FC236}">
                    <a16:creationId xmlns:a16="http://schemas.microsoft.com/office/drawing/2014/main" id="{A09D4EF8-82F2-46EA-B9C3-670EA0BB0CF6}"/>
                  </a:ext>
                </a:extLst>
              </p:cNvPr>
              <p:cNvSpPr txBox="1"/>
              <p:nvPr/>
            </p:nvSpPr>
            <p:spPr>
              <a:xfrm>
                <a:off x="1143434" y="3149043"/>
                <a:ext cx="78548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440" name="TextBox 1439">
                <a:extLst>
                  <a:ext uri="{FF2B5EF4-FFF2-40B4-BE49-F238E27FC236}">
                    <a16:creationId xmlns:a16="http://schemas.microsoft.com/office/drawing/2014/main" id="{3E4E2CE5-1B74-4E27-AC3E-C8D35DD93A35}"/>
                  </a:ext>
                </a:extLst>
              </p:cNvPr>
              <p:cNvSpPr txBox="1"/>
              <p:nvPr/>
            </p:nvSpPr>
            <p:spPr>
              <a:xfrm>
                <a:off x="1143434" y="3353776"/>
                <a:ext cx="78548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441" name="TextBox 1440">
                <a:extLst>
                  <a:ext uri="{FF2B5EF4-FFF2-40B4-BE49-F238E27FC236}">
                    <a16:creationId xmlns:a16="http://schemas.microsoft.com/office/drawing/2014/main" id="{81FD302A-BF73-4640-9856-9FF2751BCD3F}"/>
                  </a:ext>
                </a:extLst>
              </p:cNvPr>
              <p:cNvSpPr txBox="1"/>
              <p:nvPr/>
            </p:nvSpPr>
            <p:spPr>
              <a:xfrm>
                <a:off x="1143434" y="3558508"/>
                <a:ext cx="78548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sp>
          <p:nvSpPr>
            <p:cNvPr id="1443" name="TextBox 1442">
              <a:extLst>
                <a:ext uri="{FF2B5EF4-FFF2-40B4-BE49-F238E27FC236}">
                  <a16:creationId xmlns:a16="http://schemas.microsoft.com/office/drawing/2014/main" id="{2CDB8E82-7EDC-4A96-BFC6-B1939C5A4EB3}"/>
                </a:ext>
              </a:extLst>
            </p:cNvPr>
            <p:cNvSpPr txBox="1"/>
            <p:nvPr/>
          </p:nvSpPr>
          <p:spPr>
            <a:xfrm>
              <a:off x="1385733" y="4152035"/>
              <a:ext cx="1134927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</a:pP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Common Platform</a:t>
              </a:r>
            </a:p>
          </p:txBody>
        </p:sp>
        <p:sp>
          <p:nvSpPr>
            <p:cNvPr id="1462" name="TextBox 1461">
              <a:extLst>
                <a:ext uri="{FF2B5EF4-FFF2-40B4-BE49-F238E27FC236}">
                  <a16:creationId xmlns:a16="http://schemas.microsoft.com/office/drawing/2014/main" id="{C19D1D0B-CBD8-469F-8BE2-22F82BCB0827}"/>
                </a:ext>
              </a:extLst>
            </p:cNvPr>
            <p:cNvSpPr txBox="1"/>
            <p:nvPr/>
          </p:nvSpPr>
          <p:spPr>
            <a:xfrm>
              <a:off x="2979382" y="2914509"/>
              <a:ext cx="801501" cy="4570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</a:pP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Specification</a:t>
              </a:r>
              <a:b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of common</a:t>
              </a:r>
              <a:b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</a:b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features</a:t>
              </a:r>
            </a:p>
          </p:txBody>
        </p:sp>
        <p:cxnSp>
          <p:nvCxnSpPr>
            <p:cNvPr id="709" name="Straight Arrow Connector 708">
              <a:extLst>
                <a:ext uri="{FF2B5EF4-FFF2-40B4-BE49-F238E27FC236}">
                  <a16:creationId xmlns:a16="http://schemas.microsoft.com/office/drawing/2014/main" id="{26CF7D30-5B90-4ABF-955E-61C25F4C26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31980" y="2957971"/>
              <a:ext cx="0" cy="71760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1" name="Group 1070">
              <a:extLst>
                <a:ext uri="{FF2B5EF4-FFF2-40B4-BE49-F238E27FC236}">
                  <a16:creationId xmlns:a16="http://schemas.microsoft.com/office/drawing/2014/main" id="{3E05B09F-73E9-41AD-B387-A2B1D18BD9E9}"/>
                </a:ext>
              </a:extLst>
            </p:cNvPr>
            <p:cNvGrpSpPr/>
            <p:nvPr/>
          </p:nvGrpSpPr>
          <p:grpSpPr>
            <a:xfrm>
              <a:off x="6398393" y="3423446"/>
              <a:ext cx="854460" cy="853933"/>
              <a:chOff x="2720752" y="2492896"/>
              <a:chExt cx="3209116" cy="3207136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1072" name="Group 1071">
                <a:extLst>
                  <a:ext uri="{FF2B5EF4-FFF2-40B4-BE49-F238E27FC236}">
                    <a16:creationId xmlns:a16="http://schemas.microsoft.com/office/drawing/2014/main" id="{E288B48E-91B2-476E-AFEB-A852ADDB3052}"/>
                  </a:ext>
                </a:extLst>
              </p:cNvPr>
              <p:cNvGrpSpPr/>
              <p:nvPr/>
            </p:nvGrpSpPr>
            <p:grpSpPr>
              <a:xfrm>
                <a:off x="2720752" y="2492896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136" name="Rectangle 1135">
                  <a:extLst>
                    <a:ext uri="{FF2B5EF4-FFF2-40B4-BE49-F238E27FC236}">
                      <a16:creationId xmlns:a16="http://schemas.microsoft.com/office/drawing/2014/main" id="{6E39293A-D5D7-4E2D-A5DA-8D8205F2FF9C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7" name="Rectangle 1136">
                  <a:extLst>
                    <a:ext uri="{FF2B5EF4-FFF2-40B4-BE49-F238E27FC236}">
                      <a16:creationId xmlns:a16="http://schemas.microsoft.com/office/drawing/2014/main" id="{6E4191AC-8D5E-49BA-96B1-59F9E20E1883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8" name="Rectangle 1137">
                  <a:extLst>
                    <a:ext uri="{FF2B5EF4-FFF2-40B4-BE49-F238E27FC236}">
                      <a16:creationId xmlns:a16="http://schemas.microsoft.com/office/drawing/2014/main" id="{095E9AB8-F1E6-4494-B976-BA5D2F3860E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9" name="Rectangle 1138">
                  <a:extLst>
                    <a:ext uri="{FF2B5EF4-FFF2-40B4-BE49-F238E27FC236}">
                      <a16:creationId xmlns:a16="http://schemas.microsoft.com/office/drawing/2014/main" id="{A4776649-7DC9-4ABC-A213-67FC6CDAFD34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40" name="Rectangle 1139">
                  <a:extLst>
                    <a:ext uri="{FF2B5EF4-FFF2-40B4-BE49-F238E27FC236}">
                      <a16:creationId xmlns:a16="http://schemas.microsoft.com/office/drawing/2014/main" id="{F4E013DC-0A89-44D4-9854-3379D2E7E077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41" name="Rectangle 1140">
                  <a:extLst>
                    <a:ext uri="{FF2B5EF4-FFF2-40B4-BE49-F238E27FC236}">
                      <a16:creationId xmlns:a16="http://schemas.microsoft.com/office/drawing/2014/main" id="{5571B013-AA17-4A53-AA14-E7B47761109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42" name="Rectangle 1141">
                  <a:extLst>
                    <a:ext uri="{FF2B5EF4-FFF2-40B4-BE49-F238E27FC236}">
                      <a16:creationId xmlns:a16="http://schemas.microsoft.com/office/drawing/2014/main" id="{69BEC9F3-9952-4C66-8F76-82D1400A8526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43" name="Rectangle 1142">
                  <a:extLst>
                    <a:ext uri="{FF2B5EF4-FFF2-40B4-BE49-F238E27FC236}">
                      <a16:creationId xmlns:a16="http://schemas.microsoft.com/office/drawing/2014/main" id="{B637E1E6-246B-4A90-A068-E43D40547468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3" name="Group 1072">
                <a:extLst>
                  <a:ext uri="{FF2B5EF4-FFF2-40B4-BE49-F238E27FC236}">
                    <a16:creationId xmlns:a16="http://schemas.microsoft.com/office/drawing/2014/main" id="{7DBF0750-B3A2-4526-A6B1-87BEF5EAECC1}"/>
                  </a:ext>
                </a:extLst>
              </p:cNvPr>
              <p:cNvGrpSpPr/>
              <p:nvPr/>
            </p:nvGrpSpPr>
            <p:grpSpPr>
              <a:xfrm>
                <a:off x="2720752" y="2893948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128" name="Rectangle 1127">
                  <a:extLst>
                    <a:ext uri="{FF2B5EF4-FFF2-40B4-BE49-F238E27FC236}">
                      <a16:creationId xmlns:a16="http://schemas.microsoft.com/office/drawing/2014/main" id="{B98F72F6-CAFC-4D08-8292-C60E0DAB3C25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9" name="Rectangle 1128">
                  <a:extLst>
                    <a:ext uri="{FF2B5EF4-FFF2-40B4-BE49-F238E27FC236}">
                      <a16:creationId xmlns:a16="http://schemas.microsoft.com/office/drawing/2014/main" id="{B6DD866B-1224-4DAF-B38D-60E2545580D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0" name="Rectangle 1129">
                  <a:extLst>
                    <a:ext uri="{FF2B5EF4-FFF2-40B4-BE49-F238E27FC236}">
                      <a16:creationId xmlns:a16="http://schemas.microsoft.com/office/drawing/2014/main" id="{8E7F5FC9-97CD-4692-9C2E-BC5CFCA6B540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1" name="Rectangle 1130">
                  <a:extLst>
                    <a:ext uri="{FF2B5EF4-FFF2-40B4-BE49-F238E27FC236}">
                      <a16:creationId xmlns:a16="http://schemas.microsoft.com/office/drawing/2014/main" id="{ED74DD26-8D5A-4ED7-A806-C473CF50859E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2" name="Rectangle 1131">
                  <a:extLst>
                    <a:ext uri="{FF2B5EF4-FFF2-40B4-BE49-F238E27FC236}">
                      <a16:creationId xmlns:a16="http://schemas.microsoft.com/office/drawing/2014/main" id="{0371598C-496D-4225-B230-DEB8BBB688B1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3" name="Rectangle 1132">
                  <a:extLst>
                    <a:ext uri="{FF2B5EF4-FFF2-40B4-BE49-F238E27FC236}">
                      <a16:creationId xmlns:a16="http://schemas.microsoft.com/office/drawing/2014/main" id="{D429DA2D-61A4-4F2C-BF2B-930C9C45DA24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4" name="Rectangle 1133">
                  <a:extLst>
                    <a:ext uri="{FF2B5EF4-FFF2-40B4-BE49-F238E27FC236}">
                      <a16:creationId xmlns:a16="http://schemas.microsoft.com/office/drawing/2014/main" id="{1EA3E830-4E46-4DB7-9AA9-A0AFABAA86D9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35" name="Rectangle 1134">
                  <a:extLst>
                    <a:ext uri="{FF2B5EF4-FFF2-40B4-BE49-F238E27FC236}">
                      <a16:creationId xmlns:a16="http://schemas.microsoft.com/office/drawing/2014/main" id="{41FC64DE-589B-4270-A517-57755FB580F4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4" name="Group 1073">
                <a:extLst>
                  <a:ext uri="{FF2B5EF4-FFF2-40B4-BE49-F238E27FC236}">
                    <a16:creationId xmlns:a16="http://schemas.microsoft.com/office/drawing/2014/main" id="{471258E5-0A13-4F6F-8A0F-CC66FACFC136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120" name="Rectangle 1119">
                  <a:extLst>
                    <a:ext uri="{FF2B5EF4-FFF2-40B4-BE49-F238E27FC236}">
                      <a16:creationId xmlns:a16="http://schemas.microsoft.com/office/drawing/2014/main" id="{60728FE7-DE11-4606-8F1A-23AF3A34DF03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1" name="Rectangle 1120">
                  <a:extLst>
                    <a:ext uri="{FF2B5EF4-FFF2-40B4-BE49-F238E27FC236}">
                      <a16:creationId xmlns:a16="http://schemas.microsoft.com/office/drawing/2014/main" id="{4D78CAE5-2AFA-49FB-B7C4-48D9C52D3EE1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2" name="Rectangle 1121">
                  <a:extLst>
                    <a:ext uri="{FF2B5EF4-FFF2-40B4-BE49-F238E27FC236}">
                      <a16:creationId xmlns:a16="http://schemas.microsoft.com/office/drawing/2014/main" id="{57E5FCBF-E5B8-4B9A-BD80-8FFB5D092C2B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3" name="Rectangle 1122">
                  <a:extLst>
                    <a:ext uri="{FF2B5EF4-FFF2-40B4-BE49-F238E27FC236}">
                      <a16:creationId xmlns:a16="http://schemas.microsoft.com/office/drawing/2014/main" id="{E50F31A2-5FF4-4E4F-AE57-B18BBD1C62B9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4" name="Rectangle 1123">
                  <a:extLst>
                    <a:ext uri="{FF2B5EF4-FFF2-40B4-BE49-F238E27FC236}">
                      <a16:creationId xmlns:a16="http://schemas.microsoft.com/office/drawing/2014/main" id="{01753A21-CC14-445F-8EDF-3F57BFE3B72D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5" name="Rectangle 1124">
                  <a:extLst>
                    <a:ext uri="{FF2B5EF4-FFF2-40B4-BE49-F238E27FC236}">
                      <a16:creationId xmlns:a16="http://schemas.microsoft.com/office/drawing/2014/main" id="{D21DB169-B4DF-4671-883B-8A368B846573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6" name="Rectangle 1125">
                  <a:extLst>
                    <a:ext uri="{FF2B5EF4-FFF2-40B4-BE49-F238E27FC236}">
                      <a16:creationId xmlns:a16="http://schemas.microsoft.com/office/drawing/2014/main" id="{8DF8BB69-BE87-44FD-A0FA-FD962817DE6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27" name="Rectangle 1126">
                  <a:extLst>
                    <a:ext uri="{FF2B5EF4-FFF2-40B4-BE49-F238E27FC236}">
                      <a16:creationId xmlns:a16="http://schemas.microsoft.com/office/drawing/2014/main" id="{95965637-CCA8-4503-A43F-44250E8F3FE9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5" name="Group 1074">
                <a:extLst>
                  <a:ext uri="{FF2B5EF4-FFF2-40B4-BE49-F238E27FC236}">
                    <a16:creationId xmlns:a16="http://schemas.microsoft.com/office/drawing/2014/main" id="{211224B2-AEBD-4AB0-8386-289CC7FAE6B5}"/>
                  </a:ext>
                </a:extLst>
              </p:cNvPr>
              <p:cNvGrpSpPr/>
              <p:nvPr/>
            </p:nvGrpSpPr>
            <p:grpSpPr>
              <a:xfrm>
                <a:off x="2720752" y="369475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112" name="Rectangle 1111">
                  <a:extLst>
                    <a:ext uri="{FF2B5EF4-FFF2-40B4-BE49-F238E27FC236}">
                      <a16:creationId xmlns:a16="http://schemas.microsoft.com/office/drawing/2014/main" id="{421260FA-24CB-4400-A345-6AD87A50394A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3" name="Rectangle 1112">
                  <a:extLst>
                    <a:ext uri="{FF2B5EF4-FFF2-40B4-BE49-F238E27FC236}">
                      <a16:creationId xmlns:a16="http://schemas.microsoft.com/office/drawing/2014/main" id="{F2AAF3CC-0F7A-495C-A901-37CCA9726DE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4" name="Rectangle 1113">
                  <a:extLst>
                    <a:ext uri="{FF2B5EF4-FFF2-40B4-BE49-F238E27FC236}">
                      <a16:creationId xmlns:a16="http://schemas.microsoft.com/office/drawing/2014/main" id="{9769EE1F-5CD3-456C-9229-ECE17188D8A0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5" name="Rectangle 1114">
                  <a:extLst>
                    <a:ext uri="{FF2B5EF4-FFF2-40B4-BE49-F238E27FC236}">
                      <a16:creationId xmlns:a16="http://schemas.microsoft.com/office/drawing/2014/main" id="{8E78EB92-659B-43DE-8808-5A6CF931C96D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6" name="Rectangle 1115">
                  <a:extLst>
                    <a:ext uri="{FF2B5EF4-FFF2-40B4-BE49-F238E27FC236}">
                      <a16:creationId xmlns:a16="http://schemas.microsoft.com/office/drawing/2014/main" id="{67C81436-3D18-4FA7-BFC2-22876EF70514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7" name="Rectangle 1116">
                  <a:extLst>
                    <a:ext uri="{FF2B5EF4-FFF2-40B4-BE49-F238E27FC236}">
                      <a16:creationId xmlns:a16="http://schemas.microsoft.com/office/drawing/2014/main" id="{682FB028-A5A7-4150-8617-8D29FB787DCA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8" name="Rectangle 1117">
                  <a:extLst>
                    <a:ext uri="{FF2B5EF4-FFF2-40B4-BE49-F238E27FC236}">
                      <a16:creationId xmlns:a16="http://schemas.microsoft.com/office/drawing/2014/main" id="{B163603A-9D5B-442F-A85D-BAFDDB77FC5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9" name="Rectangle 1118">
                  <a:extLst>
                    <a:ext uri="{FF2B5EF4-FFF2-40B4-BE49-F238E27FC236}">
                      <a16:creationId xmlns:a16="http://schemas.microsoft.com/office/drawing/2014/main" id="{BEBE7BE4-2041-4CA6-88C1-CCDED0B90A4D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6" name="Group 1075">
                <a:extLst>
                  <a:ext uri="{FF2B5EF4-FFF2-40B4-BE49-F238E27FC236}">
                    <a16:creationId xmlns:a16="http://schemas.microsoft.com/office/drawing/2014/main" id="{2ED45CE0-9BD5-4191-9CE1-D21C4C88088D}"/>
                  </a:ext>
                </a:extLst>
              </p:cNvPr>
              <p:cNvGrpSpPr/>
              <p:nvPr/>
            </p:nvGrpSpPr>
            <p:grpSpPr>
              <a:xfrm>
                <a:off x="2720752" y="4097420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104" name="Rectangle 1103">
                  <a:extLst>
                    <a:ext uri="{FF2B5EF4-FFF2-40B4-BE49-F238E27FC236}">
                      <a16:creationId xmlns:a16="http://schemas.microsoft.com/office/drawing/2014/main" id="{088193A6-44B5-48BF-B3CA-69E56E59F4D7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5" name="Rectangle 1104">
                  <a:extLst>
                    <a:ext uri="{FF2B5EF4-FFF2-40B4-BE49-F238E27FC236}">
                      <a16:creationId xmlns:a16="http://schemas.microsoft.com/office/drawing/2014/main" id="{FE71D373-3899-47DE-AE98-63EDC2C15EB4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6" name="Rectangle 1105">
                  <a:extLst>
                    <a:ext uri="{FF2B5EF4-FFF2-40B4-BE49-F238E27FC236}">
                      <a16:creationId xmlns:a16="http://schemas.microsoft.com/office/drawing/2014/main" id="{0FC89E92-FAC1-4557-8D21-4B589C7BCCF1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7" name="Rectangle 1106">
                  <a:extLst>
                    <a:ext uri="{FF2B5EF4-FFF2-40B4-BE49-F238E27FC236}">
                      <a16:creationId xmlns:a16="http://schemas.microsoft.com/office/drawing/2014/main" id="{BEC09D40-5250-4086-9FBD-FB1BD8AF93BE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8" name="Rectangle 1107">
                  <a:extLst>
                    <a:ext uri="{FF2B5EF4-FFF2-40B4-BE49-F238E27FC236}">
                      <a16:creationId xmlns:a16="http://schemas.microsoft.com/office/drawing/2014/main" id="{DC184B11-BBD9-4243-A3A5-765958BCE288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9" name="Rectangle 1108">
                  <a:extLst>
                    <a:ext uri="{FF2B5EF4-FFF2-40B4-BE49-F238E27FC236}">
                      <a16:creationId xmlns:a16="http://schemas.microsoft.com/office/drawing/2014/main" id="{15E810A0-AF9B-4EF9-809C-ABF7C4DB9EEC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0" name="Rectangle 1109">
                  <a:extLst>
                    <a:ext uri="{FF2B5EF4-FFF2-40B4-BE49-F238E27FC236}">
                      <a16:creationId xmlns:a16="http://schemas.microsoft.com/office/drawing/2014/main" id="{D0877317-36BF-4AAD-A917-65B9774831F0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11" name="Rectangle 1110">
                  <a:extLst>
                    <a:ext uri="{FF2B5EF4-FFF2-40B4-BE49-F238E27FC236}">
                      <a16:creationId xmlns:a16="http://schemas.microsoft.com/office/drawing/2014/main" id="{B57A3C8B-5865-4E57-BEFC-3C57C83AF24C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7" name="Group 1076">
                <a:extLst>
                  <a:ext uri="{FF2B5EF4-FFF2-40B4-BE49-F238E27FC236}">
                    <a16:creationId xmlns:a16="http://schemas.microsoft.com/office/drawing/2014/main" id="{BC88FB4A-BD5A-4DE5-A588-B1094BE84CC7}"/>
                  </a:ext>
                </a:extLst>
              </p:cNvPr>
              <p:cNvGrpSpPr/>
              <p:nvPr/>
            </p:nvGrpSpPr>
            <p:grpSpPr>
              <a:xfrm>
                <a:off x="2720752" y="4498472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096" name="Rectangle 1095">
                  <a:extLst>
                    <a:ext uri="{FF2B5EF4-FFF2-40B4-BE49-F238E27FC236}">
                      <a16:creationId xmlns:a16="http://schemas.microsoft.com/office/drawing/2014/main" id="{71B76236-8EB7-4F1F-8BC9-362164A8299C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7" name="Rectangle 1096">
                  <a:extLst>
                    <a:ext uri="{FF2B5EF4-FFF2-40B4-BE49-F238E27FC236}">
                      <a16:creationId xmlns:a16="http://schemas.microsoft.com/office/drawing/2014/main" id="{8D1E45D4-50D2-41CB-BCB9-0240225CE0F1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8" name="Rectangle 1097">
                  <a:extLst>
                    <a:ext uri="{FF2B5EF4-FFF2-40B4-BE49-F238E27FC236}">
                      <a16:creationId xmlns:a16="http://schemas.microsoft.com/office/drawing/2014/main" id="{C21BA59B-BA5F-4B19-BF28-A20E09DA5278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9" name="Rectangle 1098">
                  <a:extLst>
                    <a:ext uri="{FF2B5EF4-FFF2-40B4-BE49-F238E27FC236}">
                      <a16:creationId xmlns:a16="http://schemas.microsoft.com/office/drawing/2014/main" id="{B0A40A2B-60A5-4148-A341-4EF18E017A8B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0" name="Rectangle 1099">
                  <a:extLst>
                    <a:ext uri="{FF2B5EF4-FFF2-40B4-BE49-F238E27FC236}">
                      <a16:creationId xmlns:a16="http://schemas.microsoft.com/office/drawing/2014/main" id="{6A3639EF-BC26-465F-9F5E-F267C000941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1" name="Rectangle 1100">
                  <a:extLst>
                    <a:ext uri="{FF2B5EF4-FFF2-40B4-BE49-F238E27FC236}">
                      <a16:creationId xmlns:a16="http://schemas.microsoft.com/office/drawing/2014/main" id="{3FF0910B-5C0B-4060-9745-4CC5602D34DD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2" name="Rectangle 1101">
                  <a:extLst>
                    <a:ext uri="{FF2B5EF4-FFF2-40B4-BE49-F238E27FC236}">
                      <a16:creationId xmlns:a16="http://schemas.microsoft.com/office/drawing/2014/main" id="{C25C799E-49C0-40BF-BEB3-9B20ACFD415B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103" name="Rectangle 1102">
                  <a:extLst>
                    <a:ext uri="{FF2B5EF4-FFF2-40B4-BE49-F238E27FC236}">
                      <a16:creationId xmlns:a16="http://schemas.microsoft.com/office/drawing/2014/main" id="{04888AD5-77DF-4AB9-A453-B9DF5783254B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8" name="Group 1077">
                <a:extLst>
                  <a:ext uri="{FF2B5EF4-FFF2-40B4-BE49-F238E27FC236}">
                    <a16:creationId xmlns:a16="http://schemas.microsoft.com/office/drawing/2014/main" id="{F9B65442-E4B0-4F18-A0A6-083F226F74F2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088" name="Rectangle 1087">
                  <a:extLst>
                    <a:ext uri="{FF2B5EF4-FFF2-40B4-BE49-F238E27FC236}">
                      <a16:creationId xmlns:a16="http://schemas.microsoft.com/office/drawing/2014/main" id="{CA7683B2-2CAC-4C0D-A6F1-E328492A8629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9" name="Rectangle 1088">
                  <a:extLst>
                    <a:ext uri="{FF2B5EF4-FFF2-40B4-BE49-F238E27FC236}">
                      <a16:creationId xmlns:a16="http://schemas.microsoft.com/office/drawing/2014/main" id="{9DC1DF60-DF71-4905-8147-0A308E9F25CF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0" name="Rectangle 1089">
                  <a:extLst>
                    <a:ext uri="{FF2B5EF4-FFF2-40B4-BE49-F238E27FC236}">
                      <a16:creationId xmlns:a16="http://schemas.microsoft.com/office/drawing/2014/main" id="{E933F236-629B-4EF1-A95D-690B7288A02B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1" name="Rectangle 1090">
                  <a:extLst>
                    <a:ext uri="{FF2B5EF4-FFF2-40B4-BE49-F238E27FC236}">
                      <a16:creationId xmlns:a16="http://schemas.microsoft.com/office/drawing/2014/main" id="{ADF7BA21-3EB4-4417-AF05-301B78C6F302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2" name="Rectangle 1091">
                  <a:extLst>
                    <a:ext uri="{FF2B5EF4-FFF2-40B4-BE49-F238E27FC236}">
                      <a16:creationId xmlns:a16="http://schemas.microsoft.com/office/drawing/2014/main" id="{774F85EA-9D30-4CCE-9DBA-2F5FB4239ED8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3" name="Rectangle 1092">
                  <a:extLst>
                    <a:ext uri="{FF2B5EF4-FFF2-40B4-BE49-F238E27FC236}">
                      <a16:creationId xmlns:a16="http://schemas.microsoft.com/office/drawing/2014/main" id="{E0128F37-0ED8-473B-B2AF-C80A67DC9329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4" name="Rectangle 1093">
                  <a:extLst>
                    <a:ext uri="{FF2B5EF4-FFF2-40B4-BE49-F238E27FC236}">
                      <a16:creationId xmlns:a16="http://schemas.microsoft.com/office/drawing/2014/main" id="{8F0F33C0-9EDB-4DB1-8438-646D9968034E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95" name="Rectangle 1094">
                  <a:extLst>
                    <a:ext uri="{FF2B5EF4-FFF2-40B4-BE49-F238E27FC236}">
                      <a16:creationId xmlns:a16="http://schemas.microsoft.com/office/drawing/2014/main" id="{700D4A24-9B7B-4508-97B7-9EF673B1AF39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079" name="Group 1078">
                <a:extLst>
                  <a:ext uri="{FF2B5EF4-FFF2-40B4-BE49-F238E27FC236}">
                    <a16:creationId xmlns:a16="http://schemas.microsoft.com/office/drawing/2014/main" id="{2EA78E7E-6643-4D5C-9CCF-4CCF09955518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080" name="Rectangle 1079">
                  <a:extLst>
                    <a:ext uri="{FF2B5EF4-FFF2-40B4-BE49-F238E27FC236}">
                      <a16:creationId xmlns:a16="http://schemas.microsoft.com/office/drawing/2014/main" id="{A7182B9F-5151-462F-AACB-757B5C9289C0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1" name="Rectangle 1080">
                  <a:extLst>
                    <a:ext uri="{FF2B5EF4-FFF2-40B4-BE49-F238E27FC236}">
                      <a16:creationId xmlns:a16="http://schemas.microsoft.com/office/drawing/2014/main" id="{5EC3842D-44CE-4E17-B02D-F59812B9E0EB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2" name="Rectangle 1081">
                  <a:extLst>
                    <a:ext uri="{FF2B5EF4-FFF2-40B4-BE49-F238E27FC236}">
                      <a16:creationId xmlns:a16="http://schemas.microsoft.com/office/drawing/2014/main" id="{B2B3C06C-5100-4E1C-858A-98019D5F4B17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3" name="Rectangle 1082">
                  <a:extLst>
                    <a:ext uri="{FF2B5EF4-FFF2-40B4-BE49-F238E27FC236}">
                      <a16:creationId xmlns:a16="http://schemas.microsoft.com/office/drawing/2014/main" id="{00371A44-ADB3-469D-A414-83C85E41EA2B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4" name="Rectangle 1083">
                  <a:extLst>
                    <a:ext uri="{FF2B5EF4-FFF2-40B4-BE49-F238E27FC236}">
                      <a16:creationId xmlns:a16="http://schemas.microsoft.com/office/drawing/2014/main" id="{872085F3-6416-4059-8026-FC8DB8DF3346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5" name="Rectangle 1084">
                  <a:extLst>
                    <a:ext uri="{FF2B5EF4-FFF2-40B4-BE49-F238E27FC236}">
                      <a16:creationId xmlns:a16="http://schemas.microsoft.com/office/drawing/2014/main" id="{301005D2-8986-4A4B-B8D1-8BC3BBC931CA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6" name="Rectangle 1085">
                  <a:extLst>
                    <a:ext uri="{FF2B5EF4-FFF2-40B4-BE49-F238E27FC236}">
                      <a16:creationId xmlns:a16="http://schemas.microsoft.com/office/drawing/2014/main" id="{08E50E1F-A430-4767-BF96-C7057C8EF51A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087" name="Rectangle 1086">
                  <a:extLst>
                    <a:ext uri="{FF2B5EF4-FFF2-40B4-BE49-F238E27FC236}">
                      <a16:creationId xmlns:a16="http://schemas.microsoft.com/office/drawing/2014/main" id="{EBA79961-C58C-4B05-81D4-B53F3F3DFF66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6350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290" name="Group 1289">
              <a:extLst>
                <a:ext uri="{FF2B5EF4-FFF2-40B4-BE49-F238E27FC236}">
                  <a16:creationId xmlns:a16="http://schemas.microsoft.com/office/drawing/2014/main" id="{C0C7A7C1-418D-4F68-BF0D-C6B969A152A0}"/>
                </a:ext>
              </a:extLst>
            </p:cNvPr>
            <p:cNvGrpSpPr/>
            <p:nvPr/>
          </p:nvGrpSpPr>
          <p:grpSpPr>
            <a:xfrm>
              <a:off x="6398393" y="2477398"/>
              <a:ext cx="854460" cy="853933"/>
              <a:chOff x="2720752" y="2492896"/>
              <a:chExt cx="3209116" cy="3207136"/>
            </a:xfrm>
            <a:solidFill>
              <a:srgbClr val="FFFFFF"/>
            </a:solidFill>
            <a:scene3d>
              <a:camera prst="orthographicFront">
                <a:rot lat="20400000" lon="17400000" rev="5400000"/>
              </a:camera>
              <a:lightRig rig="threePt" dir="t"/>
            </a:scene3d>
          </p:grpSpPr>
          <p:grpSp>
            <p:nvGrpSpPr>
              <p:cNvPr id="1291" name="Group 1290">
                <a:extLst>
                  <a:ext uri="{FF2B5EF4-FFF2-40B4-BE49-F238E27FC236}">
                    <a16:creationId xmlns:a16="http://schemas.microsoft.com/office/drawing/2014/main" id="{2AC48DE6-FCA0-4D96-8DEA-A9A04E8DD569}"/>
                  </a:ext>
                </a:extLst>
              </p:cNvPr>
              <p:cNvGrpSpPr/>
              <p:nvPr/>
            </p:nvGrpSpPr>
            <p:grpSpPr>
              <a:xfrm>
                <a:off x="2720752" y="2492896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55" name="Rectangle 1354">
                  <a:extLst>
                    <a:ext uri="{FF2B5EF4-FFF2-40B4-BE49-F238E27FC236}">
                      <a16:creationId xmlns:a16="http://schemas.microsoft.com/office/drawing/2014/main" id="{3AA6CAD0-2952-44CF-A4E6-000E36D24094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6" name="Rectangle 1355">
                  <a:extLst>
                    <a:ext uri="{FF2B5EF4-FFF2-40B4-BE49-F238E27FC236}">
                      <a16:creationId xmlns:a16="http://schemas.microsoft.com/office/drawing/2014/main" id="{DF473E50-722B-408E-821A-04200E3B900D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7" name="Rectangle 1356">
                  <a:extLst>
                    <a:ext uri="{FF2B5EF4-FFF2-40B4-BE49-F238E27FC236}">
                      <a16:creationId xmlns:a16="http://schemas.microsoft.com/office/drawing/2014/main" id="{81DDFD6E-CBF7-4FB7-BFB4-5B045C5CCD08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8" name="Rectangle 1357">
                  <a:extLst>
                    <a:ext uri="{FF2B5EF4-FFF2-40B4-BE49-F238E27FC236}">
                      <a16:creationId xmlns:a16="http://schemas.microsoft.com/office/drawing/2014/main" id="{7052094C-3B51-40FC-ACCF-633FC35F702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9" name="Rectangle 1358">
                  <a:extLst>
                    <a:ext uri="{FF2B5EF4-FFF2-40B4-BE49-F238E27FC236}">
                      <a16:creationId xmlns:a16="http://schemas.microsoft.com/office/drawing/2014/main" id="{CAA3ED8A-C1C1-4573-AD30-4643347ACCF7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60" name="Rectangle 1359">
                  <a:extLst>
                    <a:ext uri="{FF2B5EF4-FFF2-40B4-BE49-F238E27FC236}">
                      <a16:creationId xmlns:a16="http://schemas.microsoft.com/office/drawing/2014/main" id="{D6C4332F-29F4-44D9-95FB-8DB7A9F07E29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61" name="Rectangle 1360">
                  <a:extLst>
                    <a:ext uri="{FF2B5EF4-FFF2-40B4-BE49-F238E27FC236}">
                      <a16:creationId xmlns:a16="http://schemas.microsoft.com/office/drawing/2014/main" id="{353876BD-6C9E-43FE-B812-7767D5484FB1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62" name="Rectangle 1361">
                  <a:extLst>
                    <a:ext uri="{FF2B5EF4-FFF2-40B4-BE49-F238E27FC236}">
                      <a16:creationId xmlns:a16="http://schemas.microsoft.com/office/drawing/2014/main" id="{AC7B180F-3202-4CA2-9E4B-35B0BFEFF8E5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2" name="Group 1291">
                <a:extLst>
                  <a:ext uri="{FF2B5EF4-FFF2-40B4-BE49-F238E27FC236}">
                    <a16:creationId xmlns:a16="http://schemas.microsoft.com/office/drawing/2014/main" id="{25CB0AEE-0CF3-4986-8EB7-2B1E9549471F}"/>
                  </a:ext>
                </a:extLst>
              </p:cNvPr>
              <p:cNvGrpSpPr/>
              <p:nvPr/>
            </p:nvGrpSpPr>
            <p:grpSpPr>
              <a:xfrm>
                <a:off x="2720752" y="2893948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47" name="Rectangle 1346">
                  <a:extLst>
                    <a:ext uri="{FF2B5EF4-FFF2-40B4-BE49-F238E27FC236}">
                      <a16:creationId xmlns:a16="http://schemas.microsoft.com/office/drawing/2014/main" id="{951F964F-ED8C-490F-A0AE-C5EE706D7638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8" name="Rectangle 1347">
                  <a:extLst>
                    <a:ext uri="{FF2B5EF4-FFF2-40B4-BE49-F238E27FC236}">
                      <a16:creationId xmlns:a16="http://schemas.microsoft.com/office/drawing/2014/main" id="{E0D2344C-ADE8-4636-8F29-D216AA9FFB71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9" name="Rectangle 1348">
                  <a:extLst>
                    <a:ext uri="{FF2B5EF4-FFF2-40B4-BE49-F238E27FC236}">
                      <a16:creationId xmlns:a16="http://schemas.microsoft.com/office/drawing/2014/main" id="{DC99AC4F-1467-4DE0-A042-CBE4E5665122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0" name="Rectangle 1349">
                  <a:extLst>
                    <a:ext uri="{FF2B5EF4-FFF2-40B4-BE49-F238E27FC236}">
                      <a16:creationId xmlns:a16="http://schemas.microsoft.com/office/drawing/2014/main" id="{99CF4DB9-94C1-4025-8C75-598BB4D073B2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1" name="Rectangle 1350">
                  <a:extLst>
                    <a:ext uri="{FF2B5EF4-FFF2-40B4-BE49-F238E27FC236}">
                      <a16:creationId xmlns:a16="http://schemas.microsoft.com/office/drawing/2014/main" id="{2F0F95BF-B11E-49BD-9BFD-0C6382F745B4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2" name="Rectangle 1351">
                  <a:extLst>
                    <a:ext uri="{FF2B5EF4-FFF2-40B4-BE49-F238E27FC236}">
                      <a16:creationId xmlns:a16="http://schemas.microsoft.com/office/drawing/2014/main" id="{00F42861-6186-4519-B804-F95201264936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3" name="Rectangle 1352">
                  <a:extLst>
                    <a:ext uri="{FF2B5EF4-FFF2-40B4-BE49-F238E27FC236}">
                      <a16:creationId xmlns:a16="http://schemas.microsoft.com/office/drawing/2014/main" id="{7A0F6F92-3F43-457F-AFF2-258671A30CD8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54" name="Rectangle 1353">
                  <a:extLst>
                    <a:ext uri="{FF2B5EF4-FFF2-40B4-BE49-F238E27FC236}">
                      <a16:creationId xmlns:a16="http://schemas.microsoft.com/office/drawing/2014/main" id="{D59CE1AB-812E-44E6-A8E0-79ABA09F7F7D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3" name="Group 1292">
                <a:extLst>
                  <a:ext uri="{FF2B5EF4-FFF2-40B4-BE49-F238E27FC236}">
                    <a16:creationId xmlns:a16="http://schemas.microsoft.com/office/drawing/2014/main" id="{18D94BD6-9182-43BC-87E0-B4400F70E943}"/>
                  </a:ext>
                </a:extLst>
              </p:cNvPr>
              <p:cNvGrpSpPr/>
              <p:nvPr/>
            </p:nvGrpSpPr>
            <p:grpSpPr>
              <a:xfrm>
                <a:off x="2720752" y="3293705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39" name="Rectangle 1338">
                  <a:extLst>
                    <a:ext uri="{FF2B5EF4-FFF2-40B4-BE49-F238E27FC236}">
                      <a16:creationId xmlns:a16="http://schemas.microsoft.com/office/drawing/2014/main" id="{8005C47E-8770-45E7-B903-A2F96608A358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0" name="Rectangle 1339">
                  <a:extLst>
                    <a:ext uri="{FF2B5EF4-FFF2-40B4-BE49-F238E27FC236}">
                      <a16:creationId xmlns:a16="http://schemas.microsoft.com/office/drawing/2014/main" id="{8AC2F365-A201-4FAF-B9C2-2B969EB0CF54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1" name="Rectangle 1340">
                  <a:extLst>
                    <a:ext uri="{FF2B5EF4-FFF2-40B4-BE49-F238E27FC236}">
                      <a16:creationId xmlns:a16="http://schemas.microsoft.com/office/drawing/2014/main" id="{DF8012C5-B5A9-4D92-AB40-CD866B461123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2" name="Rectangle 1341">
                  <a:extLst>
                    <a:ext uri="{FF2B5EF4-FFF2-40B4-BE49-F238E27FC236}">
                      <a16:creationId xmlns:a16="http://schemas.microsoft.com/office/drawing/2014/main" id="{FE1B7B4B-4E1B-43BB-941B-99E63ECC5D58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3" name="Rectangle 1342">
                  <a:extLst>
                    <a:ext uri="{FF2B5EF4-FFF2-40B4-BE49-F238E27FC236}">
                      <a16:creationId xmlns:a16="http://schemas.microsoft.com/office/drawing/2014/main" id="{C77B4FF9-03FC-4014-8BF8-5CF4B7BE637E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4" name="Rectangle 1343">
                  <a:extLst>
                    <a:ext uri="{FF2B5EF4-FFF2-40B4-BE49-F238E27FC236}">
                      <a16:creationId xmlns:a16="http://schemas.microsoft.com/office/drawing/2014/main" id="{A6E8F59A-7372-4F62-ADDC-471D75E04274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5" name="Rectangle 1344">
                  <a:extLst>
                    <a:ext uri="{FF2B5EF4-FFF2-40B4-BE49-F238E27FC236}">
                      <a16:creationId xmlns:a16="http://schemas.microsoft.com/office/drawing/2014/main" id="{ACBEC912-91A3-4EC4-B1A5-273784CA26C0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46" name="Rectangle 1345">
                  <a:extLst>
                    <a:ext uri="{FF2B5EF4-FFF2-40B4-BE49-F238E27FC236}">
                      <a16:creationId xmlns:a16="http://schemas.microsoft.com/office/drawing/2014/main" id="{A41E4B1F-1CE3-4723-A16E-A7B12FBA08EF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4" name="Group 1293">
                <a:extLst>
                  <a:ext uri="{FF2B5EF4-FFF2-40B4-BE49-F238E27FC236}">
                    <a16:creationId xmlns:a16="http://schemas.microsoft.com/office/drawing/2014/main" id="{AA801F63-B291-4853-931E-C004B81FF7FD}"/>
                  </a:ext>
                </a:extLst>
              </p:cNvPr>
              <p:cNvGrpSpPr/>
              <p:nvPr/>
            </p:nvGrpSpPr>
            <p:grpSpPr>
              <a:xfrm>
                <a:off x="2720752" y="3694757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31" name="Rectangle 1330">
                  <a:extLst>
                    <a:ext uri="{FF2B5EF4-FFF2-40B4-BE49-F238E27FC236}">
                      <a16:creationId xmlns:a16="http://schemas.microsoft.com/office/drawing/2014/main" id="{02B2BBEB-45D7-45D2-8C80-53687CABDEBB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2" name="Rectangle 1331">
                  <a:extLst>
                    <a:ext uri="{FF2B5EF4-FFF2-40B4-BE49-F238E27FC236}">
                      <a16:creationId xmlns:a16="http://schemas.microsoft.com/office/drawing/2014/main" id="{38A13983-2EF2-42E0-B5CA-B828F7C5BC4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3" name="Rectangle 1332">
                  <a:extLst>
                    <a:ext uri="{FF2B5EF4-FFF2-40B4-BE49-F238E27FC236}">
                      <a16:creationId xmlns:a16="http://schemas.microsoft.com/office/drawing/2014/main" id="{249E8120-C702-4FE0-B2F6-761087DEFE21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4" name="Rectangle 1333">
                  <a:extLst>
                    <a:ext uri="{FF2B5EF4-FFF2-40B4-BE49-F238E27FC236}">
                      <a16:creationId xmlns:a16="http://schemas.microsoft.com/office/drawing/2014/main" id="{499B082D-7287-4874-944B-8A764D5F5464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5" name="Rectangle 1334">
                  <a:extLst>
                    <a:ext uri="{FF2B5EF4-FFF2-40B4-BE49-F238E27FC236}">
                      <a16:creationId xmlns:a16="http://schemas.microsoft.com/office/drawing/2014/main" id="{6AAC1763-F7DE-4DB4-A9D8-4F85E33C5C75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6" name="Rectangle 1335">
                  <a:extLst>
                    <a:ext uri="{FF2B5EF4-FFF2-40B4-BE49-F238E27FC236}">
                      <a16:creationId xmlns:a16="http://schemas.microsoft.com/office/drawing/2014/main" id="{B969CC6A-7A1B-49C1-93EA-F974927766B7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7" name="Rectangle 1336">
                  <a:extLst>
                    <a:ext uri="{FF2B5EF4-FFF2-40B4-BE49-F238E27FC236}">
                      <a16:creationId xmlns:a16="http://schemas.microsoft.com/office/drawing/2014/main" id="{58914E35-32DB-4133-A153-AB46A62D9025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8" name="Rectangle 1337">
                  <a:extLst>
                    <a:ext uri="{FF2B5EF4-FFF2-40B4-BE49-F238E27FC236}">
                      <a16:creationId xmlns:a16="http://schemas.microsoft.com/office/drawing/2014/main" id="{ACE7F411-516C-4E80-A251-89FBC297A008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5" name="Group 1294">
                <a:extLst>
                  <a:ext uri="{FF2B5EF4-FFF2-40B4-BE49-F238E27FC236}">
                    <a16:creationId xmlns:a16="http://schemas.microsoft.com/office/drawing/2014/main" id="{E69A1974-3671-4430-B3E7-45CA802D426D}"/>
                  </a:ext>
                </a:extLst>
              </p:cNvPr>
              <p:cNvGrpSpPr/>
              <p:nvPr/>
            </p:nvGrpSpPr>
            <p:grpSpPr>
              <a:xfrm>
                <a:off x="2720752" y="4097420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23" name="Rectangle 1322">
                  <a:extLst>
                    <a:ext uri="{FF2B5EF4-FFF2-40B4-BE49-F238E27FC236}">
                      <a16:creationId xmlns:a16="http://schemas.microsoft.com/office/drawing/2014/main" id="{A5BF4CBE-7A9D-44A8-AAA5-232460833106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4" name="Rectangle 1323">
                  <a:extLst>
                    <a:ext uri="{FF2B5EF4-FFF2-40B4-BE49-F238E27FC236}">
                      <a16:creationId xmlns:a16="http://schemas.microsoft.com/office/drawing/2014/main" id="{4BF6DEAC-9412-4004-88B7-4B298A4C01D4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5" name="Rectangle 1324">
                  <a:extLst>
                    <a:ext uri="{FF2B5EF4-FFF2-40B4-BE49-F238E27FC236}">
                      <a16:creationId xmlns:a16="http://schemas.microsoft.com/office/drawing/2014/main" id="{191BE59E-864B-48A6-99A8-29F286694D3E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6" name="Rectangle 1325">
                  <a:extLst>
                    <a:ext uri="{FF2B5EF4-FFF2-40B4-BE49-F238E27FC236}">
                      <a16:creationId xmlns:a16="http://schemas.microsoft.com/office/drawing/2014/main" id="{67F97A45-523B-4B7E-9DE0-6091963AA75F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7" name="Rectangle 1326">
                  <a:extLst>
                    <a:ext uri="{FF2B5EF4-FFF2-40B4-BE49-F238E27FC236}">
                      <a16:creationId xmlns:a16="http://schemas.microsoft.com/office/drawing/2014/main" id="{96C40E7E-C22E-45C4-9C84-940072CC79C3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8" name="Rectangle 1327">
                  <a:extLst>
                    <a:ext uri="{FF2B5EF4-FFF2-40B4-BE49-F238E27FC236}">
                      <a16:creationId xmlns:a16="http://schemas.microsoft.com/office/drawing/2014/main" id="{F70123E4-95D5-4D7D-8FCF-D30B6038D097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9" name="Rectangle 1328">
                  <a:extLst>
                    <a:ext uri="{FF2B5EF4-FFF2-40B4-BE49-F238E27FC236}">
                      <a16:creationId xmlns:a16="http://schemas.microsoft.com/office/drawing/2014/main" id="{988018EA-2228-4AF4-BE86-27BFEA327565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30" name="Rectangle 1329">
                  <a:extLst>
                    <a:ext uri="{FF2B5EF4-FFF2-40B4-BE49-F238E27FC236}">
                      <a16:creationId xmlns:a16="http://schemas.microsoft.com/office/drawing/2014/main" id="{6154DB1D-3677-4D3F-B9D3-BF0958D441F0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6" name="Group 1295">
                <a:extLst>
                  <a:ext uri="{FF2B5EF4-FFF2-40B4-BE49-F238E27FC236}">
                    <a16:creationId xmlns:a16="http://schemas.microsoft.com/office/drawing/2014/main" id="{2D0013EE-C4FA-4C47-B59C-123D3F7A03CD}"/>
                  </a:ext>
                </a:extLst>
              </p:cNvPr>
              <p:cNvGrpSpPr/>
              <p:nvPr/>
            </p:nvGrpSpPr>
            <p:grpSpPr>
              <a:xfrm>
                <a:off x="2720752" y="4498472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15" name="Rectangle 1314">
                  <a:extLst>
                    <a:ext uri="{FF2B5EF4-FFF2-40B4-BE49-F238E27FC236}">
                      <a16:creationId xmlns:a16="http://schemas.microsoft.com/office/drawing/2014/main" id="{50778EB9-5421-4284-AF73-C85F7D4D649D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6" name="Rectangle 1315">
                  <a:extLst>
                    <a:ext uri="{FF2B5EF4-FFF2-40B4-BE49-F238E27FC236}">
                      <a16:creationId xmlns:a16="http://schemas.microsoft.com/office/drawing/2014/main" id="{A6E8B826-FD28-4FD8-8A7A-F8F8957729F7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7" name="Rectangle 1316">
                  <a:extLst>
                    <a:ext uri="{FF2B5EF4-FFF2-40B4-BE49-F238E27FC236}">
                      <a16:creationId xmlns:a16="http://schemas.microsoft.com/office/drawing/2014/main" id="{3563BF1B-6AA6-4181-841A-EE0E97484516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8" name="Rectangle 1317">
                  <a:extLst>
                    <a:ext uri="{FF2B5EF4-FFF2-40B4-BE49-F238E27FC236}">
                      <a16:creationId xmlns:a16="http://schemas.microsoft.com/office/drawing/2014/main" id="{54F644E1-05BA-4642-AD27-2AAD68978543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9" name="Rectangle 1318">
                  <a:extLst>
                    <a:ext uri="{FF2B5EF4-FFF2-40B4-BE49-F238E27FC236}">
                      <a16:creationId xmlns:a16="http://schemas.microsoft.com/office/drawing/2014/main" id="{578613E4-0299-460B-8C65-3071B4C61341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0" name="Rectangle 1319">
                  <a:extLst>
                    <a:ext uri="{FF2B5EF4-FFF2-40B4-BE49-F238E27FC236}">
                      <a16:creationId xmlns:a16="http://schemas.microsoft.com/office/drawing/2014/main" id="{F669D846-D656-4FC0-ADC9-2341425FDE82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1" name="Rectangle 1320">
                  <a:extLst>
                    <a:ext uri="{FF2B5EF4-FFF2-40B4-BE49-F238E27FC236}">
                      <a16:creationId xmlns:a16="http://schemas.microsoft.com/office/drawing/2014/main" id="{B66F84C6-F78D-40A6-95FD-79B35595E6C0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22" name="Rectangle 1321">
                  <a:extLst>
                    <a:ext uri="{FF2B5EF4-FFF2-40B4-BE49-F238E27FC236}">
                      <a16:creationId xmlns:a16="http://schemas.microsoft.com/office/drawing/2014/main" id="{287445C4-92A6-48E6-B14B-739172194192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7" name="Group 1296">
                <a:extLst>
                  <a:ext uri="{FF2B5EF4-FFF2-40B4-BE49-F238E27FC236}">
                    <a16:creationId xmlns:a16="http://schemas.microsoft.com/office/drawing/2014/main" id="{65369B80-70A6-4110-9404-1957FB825161}"/>
                  </a:ext>
                </a:extLst>
              </p:cNvPr>
              <p:cNvGrpSpPr/>
              <p:nvPr/>
            </p:nvGrpSpPr>
            <p:grpSpPr>
              <a:xfrm>
                <a:off x="2720752" y="4898229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307" name="Rectangle 1306">
                  <a:extLst>
                    <a:ext uri="{FF2B5EF4-FFF2-40B4-BE49-F238E27FC236}">
                      <a16:creationId xmlns:a16="http://schemas.microsoft.com/office/drawing/2014/main" id="{11396EAC-AC80-4672-984C-51B574D60973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8" name="Rectangle 1307">
                  <a:extLst>
                    <a:ext uri="{FF2B5EF4-FFF2-40B4-BE49-F238E27FC236}">
                      <a16:creationId xmlns:a16="http://schemas.microsoft.com/office/drawing/2014/main" id="{3A02E839-5292-454D-BCAF-6EAD44971ED3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9" name="Rectangle 1308">
                  <a:extLst>
                    <a:ext uri="{FF2B5EF4-FFF2-40B4-BE49-F238E27FC236}">
                      <a16:creationId xmlns:a16="http://schemas.microsoft.com/office/drawing/2014/main" id="{A759AFF8-9202-4E5D-8E44-0C39705593A4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0" name="Rectangle 1309">
                  <a:extLst>
                    <a:ext uri="{FF2B5EF4-FFF2-40B4-BE49-F238E27FC236}">
                      <a16:creationId xmlns:a16="http://schemas.microsoft.com/office/drawing/2014/main" id="{44CA3018-5C56-452C-B876-EB93B006E8AA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1" name="Rectangle 1310">
                  <a:extLst>
                    <a:ext uri="{FF2B5EF4-FFF2-40B4-BE49-F238E27FC236}">
                      <a16:creationId xmlns:a16="http://schemas.microsoft.com/office/drawing/2014/main" id="{B74A2294-A7A2-4674-8FB4-DB26A5E2E37F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2" name="Rectangle 1311">
                  <a:extLst>
                    <a:ext uri="{FF2B5EF4-FFF2-40B4-BE49-F238E27FC236}">
                      <a16:creationId xmlns:a16="http://schemas.microsoft.com/office/drawing/2014/main" id="{5AF0B761-8AF6-4151-BB89-93D1E9B8240D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3" name="Rectangle 1312">
                  <a:extLst>
                    <a:ext uri="{FF2B5EF4-FFF2-40B4-BE49-F238E27FC236}">
                      <a16:creationId xmlns:a16="http://schemas.microsoft.com/office/drawing/2014/main" id="{2AD57E23-4B42-46E9-9D16-0F978C6B9A5E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14" name="Rectangle 1313">
                  <a:extLst>
                    <a:ext uri="{FF2B5EF4-FFF2-40B4-BE49-F238E27FC236}">
                      <a16:creationId xmlns:a16="http://schemas.microsoft.com/office/drawing/2014/main" id="{467015BC-140E-49EE-B936-1EB6785F7D31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  <p:grpSp>
            <p:nvGrpSpPr>
              <p:cNvPr id="1298" name="Group 1297">
                <a:extLst>
                  <a:ext uri="{FF2B5EF4-FFF2-40B4-BE49-F238E27FC236}">
                    <a16:creationId xmlns:a16="http://schemas.microsoft.com/office/drawing/2014/main" id="{E8A34742-D08E-4A52-8ADC-19DC09739043}"/>
                  </a:ext>
                </a:extLst>
              </p:cNvPr>
              <p:cNvGrpSpPr/>
              <p:nvPr/>
            </p:nvGrpSpPr>
            <p:grpSpPr>
              <a:xfrm>
                <a:off x="2720752" y="5299281"/>
                <a:ext cx="3209116" cy="400751"/>
                <a:chOff x="2720752" y="2492896"/>
                <a:chExt cx="3209116" cy="400751"/>
              </a:xfrm>
              <a:grpFill/>
            </p:grpSpPr>
            <p:sp>
              <p:nvSpPr>
                <p:cNvPr id="1299" name="Rectangle 1298">
                  <a:extLst>
                    <a:ext uri="{FF2B5EF4-FFF2-40B4-BE49-F238E27FC236}">
                      <a16:creationId xmlns:a16="http://schemas.microsoft.com/office/drawing/2014/main" id="{1B0D69CE-3D67-4DD2-BA48-D618CC9218FB}"/>
                    </a:ext>
                  </a:extLst>
                </p:cNvPr>
                <p:cNvSpPr/>
                <p:nvPr/>
              </p:nvSpPr>
              <p:spPr>
                <a:xfrm>
                  <a:off x="2720752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0" name="Rectangle 1299">
                  <a:extLst>
                    <a:ext uri="{FF2B5EF4-FFF2-40B4-BE49-F238E27FC236}">
                      <a16:creationId xmlns:a16="http://schemas.microsoft.com/office/drawing/2014/main" id="{49C1AF65-2A87-469C-A760-C33120F0361B}"/>
                    </a:ext>
                  </a:extLst>
                </p:cNvPr>
                <p:cNvSpPr/>
                <p:nvPr/>
              </p:nvSpPr>
              <p:spPr>
                <a:xfrm>
                  <a:off x="3122681" y="2492896"/>
                  <a:ext cx="400751" cy="400751"/>
                </a:xfrm>
                <a:prstGeom prst="rect">
                  <a:avLst/>
                </a:prstGeom>
                <a:grpFill/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1" name="Rectangle 1300">
                  <a:extLst>
                    <a:ext uri="{FF2B5EF4-FFF2-40B4-BE49-F238E27FC236}">
                      <a16:creationId xmlns:a16="http://schemas.microsoft.com/office/drawing/2014/main" id="{F33272BC-49DB-406A-8221-AD51301593CF}"/>
                    </a:ext>
                  </a:extLst>
                </p:cNvPr>
                <p:cNvSpPr/>
                <p:nvPr/>
              </p:nvSpPr>
              <p:spPr>
                <a:xfrm>
                  <a:off x="3523432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2" name="Rectangle 1301">
                  <a:extLst>
                    <a:ext uri="{FF2B5EF4-FFF2-40B4-BE49-F238E27FC236}">
                      <a16:creationId xmlns:a16="http://schemas.microsoft.com/office/drawing/2014/main" id="{E823CE9E-D80F-4647-B152-58D9E87786D0}"/>
                    </a:ext>
                  </a:extLst>
                </p:cNvPr>
                <p:cNvSpPr/>
                <p:nvPr/>
              </p:nvSpPr>
              <p:spPr>
                <a:xfrm>
                  <a:off x="3925361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3" name="Rectangle 1302">
                  <a:extLst>
                    <a:ext uri="{FF2B5EF4-FFF2-40B4-BE49-F238E27FC236}">
                      <a16:creationId xmlns:a16="http://schemas.microsoft.com/office/drawing/2014/main" id="{35012F2B-23B9-4F56-9342-9323EE2B8DEA}"/>
                    </a:ext>
                  </a:extLst>
                </p:cNvPr>
                <p:cNvSpPr/>
                <p:nvPr/>
              </p:nvSpPr>
              <p:spPr>
                <a:xfrm>
                  <a:off x="432450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4" name="Rectangle 1303">
                  <a:extLst>
                    <a:ext uri="{FF2B5EF4-FFF2-40B4-BE49-F238E27FC236}">
                      <a16:creationId xmlns:a16="http://schemas.microsoft.com/office/drawing/2014/main" id="{37FB08FB-60C6-43AF-A64B-A4751425FE8D}"/>
                    </a:ext>
                  </a:extLst>
                </p:cNvPr>
                <p:cNvSpPr/>
                <p:nvPr/>
              </p:nvSpPr>
              <p:spPr>
                <a:xfrm>
                  <a:off x="472643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5" name="Rectangle 1304">
                  <a:extLst>
                    <a:ext uri="{FF2B5EF4-FFF2-40B4-BE49-F238E27FC236}">
                      <a16:creationId xmlns:a16="http://schemas.microsoft.com/office/drawing/2014/main" id="{79F2CC46-C1DE-43BB-9159-1DBD399BC838}"/>
                    </a:ext>
                  </a:extLst>
                </p:cNvPr>
                <p:cNvSpPr/>
                <p:nvPr/>
              </p:nvSpPr>
              <p:spPr>
                <a:xfrm>
                  <a:off x="5127188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  <p:sp>
              <p:nvSpPr>
                <p:cNvPr id="1306" name="Rectangle 1305">
                  <a:extLst>
                    <a:ext uri="{FF2B5EF4-FFF2-40B4-BE49-F238E27FC236}">
                      <a16:creationId xmlns:a16="http://schemas.microsoft.com/office/drawing/2014/main" id="{BC885824-E1AD-4605-BA69-2D73881266DC}"/>
                    </a:ext>
                  </a:extLst>
                </p:cNvPr>
                <p:cNvSpPr/>
                <p:nvPr/>
              </p:nvSpPr>
              <p:spPr>
                <a:xfrm>
                  <a:off x="5529117" y="2492896"/>
                  <a:ext cx="400751" cy="40075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3175" cmpd="sng">
                  <a:solidFill>
                    <a:srgbClr val="1D1E2B">
                      <a:alpha val="50196"/>
                    </a:srgbClr>
                  </a:solidFill>
                </a:ln>
                <a:effectLst/>
                <a:sp3d extrusionH="19050">
                  <a:extrusionClr>
                    <a:schemeClr val="tx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0" rIns="72000" bIns="0" rtlCol="0" anchor="ctr"/>
                <a:lstStyle/>
                <a:p>
                  <a:pPr algn="ctr">
                    <a:lnSpc>
                      <a:spcPct val="90000"/>
                    </a:lnSpc>
                    <a:spcBef>
                      <a:spcPts val="300"/>
                    </a:spcBef>
                  </a:pPr>
                  <a:endParaRPr lang="en-SG" sz="1100" b="0" dirty="0">
                    <a:solidFill>
                      <a:schemeClr val="tx1"/>
                    </a:solidFill>
                    <a:latin typeface="+mn-lt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1444" name="TextBox 1443">
              <a:extLst>
                <a:ext uri="{FF2B5EF4-FFF2-40B4-BE49-F238E27FC236}">
                  <a16:creationId xmlns:a16="http://schemas.microsoft.com/office/drawing/2014/main" id="{23403292-6C9F-4B8C-8679-45E875293286}"/>
                </a:ext>
              </a:extLst>
            </p:cNvPr>
            <p:cNvSpPr txBox="1"/>
            <p:nvPr/>
          </p:nvSpPr>
          <p:spPr>
            <a:xfrm>
              <a:off x="6499446" y="2511725"/>
              <a:ext cx="950581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</a:pP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New Use-Case</a:t>
              </a:r>
            </a:p>
          </p:txBody>
        </p:sp>
        <p:grpSp>
          <p:nvGrpSpPr>
            <p:cNvPr id="1455" name="Group 1454">
              <a:extLst>
                <a:ext uri="{FF2B5EF4-FFF2-40B4-BE49-F238E27FC236}">
                  <a16:creationId xmlns:a16="http://schemas.microsoft.com/office/drawing/2014/main" id="{BCA37C2E-FAF7-485F-B5AD-B10468C7A1DD}"/>
                </a:ext>
              </a:extLst>
            </p:cNvPr>
            <p:cNvGrpSpPr/>
            <p:nvPr/>
          </p:nvGrpSpPr>
          <p:grpSpPr>
            <a:xfrm>
              <a:off x="6398393" y="2950422"/>
              <a:ext cx="2155007" cy="853933"/>
              <a:chOff x="3243962" y="3202475"/>
              <a:chExt cx="2155007" cy="853933"/>
            </a:xfrm>
          </p:grpSpPr>
          <p:grpSp>
            <p:nvGrpSpPr>
              <p:cNvPr id="1363" name="Group 1362">
                <a:extLst>
                  <a:ext uri="{FF2B5EF4-FFF2-40B4-BE49-F238E27FC236}">
                    <a16:creationId xmlns:a16="http://schemas.microsoft.com/office/drawing/2014/main" id="{03B50374-218B-45CD-85C8-90D5B0EF66CD}"/>
                  </a:ext>
                </a:extLst>
              </p:cNvPr>
              <p:cNvGrpSpPr/>
              <p:nvPr/>
            </p:nvGrpSpPr>
            <p:grpSpPr>
              <a:xfrm>
                <a:off x="3243962" y="3202475"/>
                <a:ext cx="854460" cy="853933"/>
                <a:chOff x="2720752" y="2492896"/>
                <a:chExt cx="3209116" cy="3207136"/>
              </a:xfrm>
              <a:solidFill>
                <a:srgbClr val="FFFFFF"/>
              </a:solidFill>
              <a:scene3d>
                <a:camera prst="orthographicFront">
                  <a:rot lat="20400000" lon="17400000" rev="5400000"/>
                </a:camera>
                <a:lightRig rig="threePt" dir="t"/>
              </a:scene3d>
            </p:grpSpPr>
            <p:grpSp>
              <p:nvGrpSpPr>
                <p:cNvPr id="1364" name="Group 1363">
                  <a:extLst>
                    <a:ext uri="{FF2B5EF4-FFF2-40B4-BE49-F238E27FC236}">
                      <a16:creationId xmlns:a16="http://schemas.microsoft.com/office/drawing/2014/main" id="{2637D260-50D1-44FD-8D32-185B186B447C}"/>
                    </a:ext>
                  </a:extLst>
                </p:cNvPr>
                <p:cNvGrpSpPr/>
                <p:nvPr/>
              </p:nvGrpSpPr>
              <p:grpSpPr>
                <a:xfrm>
                  <a:off x="2720752" y="2492896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428" name="Rectangle 1427">
                    <a:extLst>
                      <a:ext uri="{FF2B5EF4-FFF2-40B4-BE49-F238E27FC236}">
                        <a16:creationId xmlns:a16="http://schemas.microsoft.com/office/drawing/2014/main" id="{66D9C47D-FC51-456E-AA3F-C76B6E0218B7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9" name="Rectangle 1428">
                    <a:extLst>
                      <a:ext uri="{FF2B5EF4-FFF2-40B4-BE49-F238E27FC236}">
                        <a16:creationId xmlns:a16="http://schemas.microsoft.com/office/drawing/2014/main" id="{A4D9CCA5-6895-4946-9503-5709B039D6B2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30" name="Rectangle 1429">
                    <a:extLst>
                      <a:ext uri="{FF2B5EF4-FFF2-40B4-BE49-F238E27FC236}">
                        <a16:creationId xmlns:a16="http://schemas.microsoft.com/office/drawing/2014/main" id="{FF16ED99-0B23-4E5E-9002-1E5B1CC2EFC7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31" name="Rectangle 1430">
                    <a:extLst>
                      <a:ext uri="{FF2B5EF4-FFF2-40B4-BE49-F238E27FC236}">
                        <a16:creationId xmlns:a16="http://schemas.microsoft.com/office/drawing/2014/main" id="{8826BDB1-A687-4127-B006-C2515B52B8B5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32" name="Rectangle 1431">
                    <a:extLst>
                      <a:ext uri="{FF2B5EF4-FFF2-40B4-BE49-F238E27FC236}">
                        <a16:creationId xmlns:a16="http://schemas.microsoft.com/office/drawing/2014/main" id="{FB868A6E-37B3-402B-B5CE-C3A79E959F18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33" name="Rectangle 1432">
                    <a:extLst>
                      <a:ext uri="{FF2B5EF4-FFF2-40B4-BE49-F238E27FC236}">
                        <a16:creationId xmlns:a16="http://schemas.microsoft.com/office/drawing/2014/main" id="{A8A32AC7-A174-449A-8F55-7129FA45B3CA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34" name="Rectangle 1433">
                    <a:extLst>
                      <a:ext uri="{FF2B5EF4-FFF2-40B4-BE49-F238E27FC236}">
                        <a16:creationId xmlns:a16="http://schemas.microsoft.com/office/drawing/2014/main" id="{5CC3C432-0E00-423E-A41A-4642C71BC265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35" name="Rectangle 1434">
                    <a:extLst>
                      <a:ext uri="{FF2B5EF4-FFF2-40B4-BE49-F238E27FC236}">
                        <a16:creationId xmlns:a16="http://schemas.microsoft.com/office/drawing/2014/main" id="{955189A4-EA80-4099-A81A-E0AD1196BAB2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65" name="Group 1364">
                  <a:extLst>
                    <a:ext uri="{FF2B5EF4-FFF2-40B4-BE49-F238E27FC236}">
                      <a16:creationId xmlns:a16="http://schemas.microsoft.com/office/drawing/2014/main" id="{6E55E7A8-95C3-43E8-B338-5E3E1287999A}"/>
                    </a:ext>
                  </a:extLst>
                </p:cNvPr>
                <p:cNvGrpSpPr/>
                <p:nvPr/>
              </p:nvGrpSpPr>
              <p:grpSpPr>
                <a:xfrm>
                  <a:off x="2720752" y="2893948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420" name="Rectangle 1419">
                    <a:extLst>
                      <a:ext uri="{FF2B5EF4-FFF2-40B4-BE49-F238E27FC236}">
                        <a16:creationId xmlns:a16="http://schemas.microsoft.com/office/drawing/2014/main" id="{FFCB6C0A-9B57-4DA3-8C86-37AE6551CFC4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1" name="Rectangle 1420">
                    <a:extLst>
                      <a:ext uri="{FF2B5EF4-FFF2-40B4-BE49-F238E27FC236}">
                        <a16:creationId xmlns:a16="http://schemas.microsoft.com/office/drawing/2014/main" id="{1F2CF167-89A6-44E8-B2DF-7795C5CD9459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2" name="Rectangle 1421">
                    <a:extLst>
                      <a:ext uri="{FF2B5EF4-FFF2-40B4-BE49-F238E27FC236}">
                        <a16:creationId xmlns:a16="http://schemas.microsoft.com/office/drawing/2014/main" id="{526C8A7D-553B-48B4-BD73-E3E29E20B741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3" name="Rectangle 1422">
                    <a:extLst>
                      <a:ext uri="{FF2B5EF4-FFF2-40B4-BE49-F238E27FC236}">
                        <a16:creationId xmlns:a16="http://schemas.microsoft.com/office/drawing/2014/main" id="{9707098E-D015-4030-B57A-EE915E3A09DC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4" name="Rectangle 1423">
                    <a:extLst>
                      <a:ext uri="{FF2B5EF4-FFF2-40B4-BE49-F238E27FC236}">
                        <a16:creationId xmlns:a16="http://schemas.microsoft.com/office/drawing/2014/main" id="{EDE4BB97-6ED2-4F8D-AD15-D2066CE0F4D5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5" name="Rectangle 1424">
                    <a:extLst>
                      <a:ext uri="{FF2B5EF4-FFF2-40B4-BE49-F238E27FC236}">
                        <a16:creationId xmlns:a16="http://schemas.microsoft.com/office/drawing/2014/main" id="{6BEEFC82-BE88-45A7-AA6C-7890DA2E3E41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6" name="Rectangle 1425">
                    <a:extLst>
                      <a:ext uri="{FF2B5EF4-FFF2-40B4-BE49-F238E27FC236}">
                        <a16:creationId xmlns:a16="http://schemas.microsoft.com/office/drawing/2014/main" id="{E2A12133-4DD3-4809-8F04-6C2375EA7083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27" name="Rectangle 1426">
                    <a:extLst>
                      <a:ext uri="{FF2B5EF4-FFF2-40B4-BE49-F238E27FC236}">
                        <a16:creationId xmlns:a16="http://schemas.microsoft.com/office/drawing/2014/main" id="{9AF0D250-BEDC-4541-820B-771FC8429B73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66" name="Group 1365">
                  <a:extLst>
                    <a:ext uri="{FF2B5EF4-FFF2-40B4-BE49-F238E27FC236}">
                      <a16:creationId xmlns:a16="http://schemas.microsoft.com/office/drawing/2014/main" id="{AF06124A-5A9F-40AF-9BD2-3A70C40725D9}"/>
                    </a:ext>
                  </a:extLst>
                </p:cNvPr>
                <p:cNvGrpSpPr/>
                <p:nvPr/>
              </p:nvGrpSpPr>
              <p:grpSpPr>
                <a:xfrm>
                  <a:off x="2720752" y="3293705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412" name="Rectangle 1411">
                    <a:extLst>
                      <a:ext uri="{FF2B5EF4-FFF2-40B4-BE49-F238E27FC236}">
                        <a16:creationId xmlns:a16="http://schemas.microsoft.com/office/drawing/2014/main" id="{268EB2C2-2C4F-4F2A-B7B2-84DD6650DFC4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3" name="Rectangle 1412">
                    <a:extLst>
                      <a:ext uri="{FF2B5EF4-FFF2-40B4-BE49-F238E27FC236}">
                        <a16:creationId xmlns:a16="http://schemas.microsoft.com/office/drawing/2014/main" id="{6F51EDB8-CED5-4672-99F0-45D6667A1477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4" name="Rectangle 1413">
                    <a:extLst>
                      <a:ext uri="{FF2B5EF4-FFF2-40B4-BE49-F238E27FC236}">
                        <a16:creationId xmlns:a16="http://schemas.microsoft.com/office/drawing/2014/main" id="{D80918E4-43EC-4F4E-BDD3-221CE05B3D8D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5" name="Rectangle 1414">
                    <a:extLst>
                      <a:ext uri="{FF2B5EF4-FFF2-40B4-BE49-F238E27FC236}">
                        <a16:creationId xmlns:a16="http://schemas.microsoft.com/office/drawing/2014/main" id="{D4DB7B40-CB8E-43D5-88A7-1E3D71A0B5E5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6" name="Rectangle 1415">
                    <a:extLst>
                      <a:ext uri="{FF2B5EF4-FFF2-40B4-BE49-F238E27FC236}">
                        <a16:creationId xmlns:a16="http://schemas.microsoft.com/office/drawing/2014/main" id="{E90C8AAD-3A06-4718-AEE9-5398AB8A08AC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7" name="Rectangle 1416">
                    <a:extLst>
                      <a:ext uri="{FF2B5EF4-FFF2-40B4-BE49-F238E27FC236}">
                        <a16:creationId xmlns:a16="http://schemas.microsoft.com/office/drawing/2014/main" id="{3E170491-EF43-48C0-9656-9D7D403360F2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8" name="Rectangle 1417">
                    <a:extLst>
                      <a:ext uri="{FF2B5EF4-FFF2-40B4-BE49-F238E27FC236}">
                        <a16:creationId xmlns:a16="http://schemas.microsoft.com/office/drawing/2014/main" id="{E7E7C366-C7FB-4F49-AB98-DB382E439E17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9" name="Rectangle 1418">
                    <a:extLst>
                      <a:ext uri="{FF2B5EF4-FFF2-40B4-BE49-F238E27FC236}">
                        <a16:creationId xmlns:a16="http://schemas.microsoft.com/office/drawing/2014/main" id="{A7E92373-1987-4F84-BF97-9EB273CB4C0A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67" name="Group 1366">
                  <a:extLst>
                    <a:ext uri="{FF2B5EF4-FFF2-40B4-BE49-F238E27FC236}">
                      <a16:creationId xmlns:a16="http://schemas.microsoft.com/office/drawing/2014/main" id="{CBCDB031-863C-4BD5-936C-857DCD404748}"/>
                    </a:ext>
                  </a:extLst>
                </p:cNvPr>
                <p:cNvGrpSpPr/>
                <p:nvPr/>
              </p:nvGrpSpPr>
              <p:grpSpPr>
                <a:xfrm>
                  <a:off x="2720752" y="3694757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404" name="Rectangle 1403">
                    <a:extLst>
                      <a:ext uri="{FF2B5EF4-FFF2-40B4-BE49-F238E27FC236}">
                        <a16:creationId xmlns:a16="http://schemas.microsoft.com/office/drawing/2014/main" id="{97CCAC72-F170-4348-ACCA-684EF705CC93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5" name="Rectangle 1404">
                    <a:extLst>
                      <a:ext uri="{FF2B5EF4-FFF2-40B4-BE49-F238E27FC236}">
                        <a16:creationId xmlns:a16="http://schemas.microsoft.com/office/drawing/2014/main" id="{3848DF19-C52A-4A1D-B54B-7126553FBCDE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6" name="Rectangle 1405">
                    <a:extLst>
                      <a:ext uri="{FF2B5EF4-FFF2-40B4-BE49-F238E27FC236}">
                        <a16:creationId xmlns:a16="http://schemas.microsoft.com/office/drawing/2014/main" id="{4D70ED80-6FDE-4744-BAE8-031EB6C0B3A2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7" name="Rectangle 1406">
                    <a:extLst>
                      <a:ext uri="{FF2B5EF4-FFF2-40B4-BE49-F238E27FC236}">
                        <a16:creationId xmlns:a16="http://schemas.microsoft.com/office/drawing/2014/main" id="{4F9F7A77-BDE8-4529-8C7C-6E6C8F2BA8AC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8" name="Rectangle 1407">
                    <a:extLst>
                      <a:ext uri="{FF2B5EF4-FFF2-40B4-BE49-F238E27FC236}">
                        <a16:creationId xmlns:a16="http://schemas.microsoft.com/office/drawing/2014/main" id="{A5AD8C61-37B2-444B-9BA1-51AF76239140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9" name="Rectangle 1408">
                    <a:extLst>
                      <a:ext uri="{FF2B5EF4-FFF2-40B4-BE49-F238E27FC236}">
                        <a16:creationId xmlns:a16="http://schemas.microsoft.com/office/drawing/2014/main" id="{B2A8D698-742D-486E-BB14-B761138C2F13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0" name="Rectangle 1409">
                    <a:extLst>
                      <a:ext uri="{FF2B5EF4-FFF2-40B4-BE49-F238E27FC236}">
                        <a16:creationId xmlns:a16="http://schemas.microsoft.com/office/drawing/2014/main" id="{4F6A5A7A-D98A-47E3-86D5-5B591D104098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11" name="Rectangle 1410">
                    <a:extLst>
                      <a:ext uri="{FF2B5EF4-FFF2-40B4-BE49-F238E27FC236}">
                        <a16:creationId xmlns:a16="http://schemas.microsoft.com/office/drawing/2014/main" id="{64066858-70BB-4D0E-B1E5-04272EB23771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68" name="Group 1367">
                  <a:extLst>
                    <a:ext uri="{FF2B5EF4-FFF2-40B4-BE49-F238E27FC236}">
                      <a16:creationId xmlns:a16="http://schemas.microsoft.com/office/drawing/2014/main" id="{947600E2-AA81-407B-AC11-A1D54D7DB95B}"/>
                    </a:ext>
                  </a:extLst>
                </p:cNvPr>
                <p:cNvGrpSpPr/>
                <p:nvPr/>
              </p:nvGrpSpPr>
              <p:grpSpPr>
                <a:xfrm>
                  <a:off x="2720752" y="4097420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396" name="Rectangle 1395">
                    <a:extLst>
                      <a:ext uri="{FF2B5EF4-FFF2-40B4-BE49-F238E27FC236}">
                        <a16:creationId xmlns:a16="http://schemas.microsoft.com/office/drawing/2014/main" id="{6950C749-57FD-4C57-8015-6EA5032B7D34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7" name="Rectangle 1396">
                    <a:extLst>
                      <a:ext uri="{FF2B5EF4-FFF2-40B4-BE49-F238E27FC236}">
                        <a16:creationId xmlns:a16="http://schemas.microsoft.com/office/drawing/2014/main" id="{0A659C8F-B72E-432D-9664-24B578FA043B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8" name="Rectangle 1397">
                    <a:extLst>
                      <a:ext uri="{FF2B5EF4-FFF2-40B4-BE49-F238E27FC236}">
                        <a16:creationId xmlns:a16="http://schemas.microsoft.com/office/drawing/2014/main" id="{35983014-6C73-46BE-8B7D-F5B9432177F9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9" name="Rectangle 1398">
                    <a:extLst>
                      <a:ext uri="{FF2B5EF4-FFF2-40B4-BE49-F238E27FC236}">
                        <a16:creationId xmlns:a16="http://schemas.microsoft.com/office/drawing/2014/main" id="{73A51C71-28BF-4318-81F5-607A0B681FF3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0" name="Rectangle 1399">
                    <a:extLst>
                      <a:ext uri="{FF2B5EF4-FFF2-40B4-BE49-F238E27FC236}">
                        <a16:creationId xmlns:a16="http://schemas.microsoft.com/office/drawing/2014/main" id="{72E44077-2C5B-4AC9-8F72-E6B92596B52D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1" name="Rectangle 1400">
                    <a:extLst>
                      <a:ext uri="{FF2B5EF4-FFF2-40B4-BE49-F238E27FC236}">
                        <a16:creationId xmlns:a16="http://schemas.microsoft.com/office/drawing/2014/main" id="{9BC83D42-A1E1-4A22-BE16-427F3DC869C0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2" name="Rectangle 1401">
                    <a:extLst>
                      <a:ext uri="{FF2B5EF4-FFF2-40B4-BE49-F238E27FC236}">
                        <a16:creationId xmlns:a16="http://schemas.microsoft.com/office/drawing/2014/main" id="{4108D753-8953-4E82-BFA1-7CCCADD0F325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403" name="Rectangle 1402">
                    <a:extLst>
                      <a:ext uri="{FF2B5EF4-FFF2-40B4-BE49-F238E27FC236}">
                        <a16:creationId xmlns:a16="http://schemas.microsoft.com/office/drawing/2014/main" id="{740C5673-249A-4D46-8DE1-67155305A3B1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69" name="Group 1368">
                  <a:extLst>
                    <a:ext uri="{FF2B5EF4-FFF2-40B4-BE49-F238E27FC236}">
                      <a16:creationId xmlns:a16="http://schemas.microsoft.com/office/drawing/2014/main" id="{DAF636F2-BC6D-4639-AD26-87CC77FEE5A1}"/>
                    </a:ext>
                  </a:extLst>
                </p:cNvPr>
                <p:cNvGrpSpPr/>
                <p:nvPr/>
              </p:nvGrpSpPr>
              <p:grpSpPr>
                <a:xfrm>
                  <a:off x="2720752" y="4498472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388" name="Rectangle 1387">
                    <a:extLst>
                      <a:ext uri="{FF2B5EF4-FFF2-40B4-BE49-F238E27FC236}">
                        <a16:creationId xmlns:a16="http://schemas.microsoft.com/office/drawing/2014/main" id="{53006235-9C1A-4949-963A-5F6093556779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9" name="Rectangle 1388">
                    <a:extLst>
                      <a:ext uri="{FF2B5EF4-FFF2-40B4-BE49-F238E27FC236}">
                        <a16:creationId xmlns:a16="http://schemas.microsoft.com/office/drawing/2014/main" id="{47E12093-0ACE-442C-8547-575AEE828C6D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0" name="Rectangle 1389">
                    <a:extLst>
                      <a:ext uri="{FF2B5EF4-FFF2-40B4-BE49-F238E27FC236}">
                        <a16:creationId xmlns:a16="http://schemas.microsoft.com/office/drawing/2014/main" id="{A7AA2A82-25C4-4317-BD11-359C74BEF180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1" name="Rectangle 1390">
                    <a:extLst>
                      <a:ext uri="{FF2B5EF4-FFF2-40B4-BE49-F238E27FC236}">
                        <a16:creationId xmlns:a16="http://schemas.microsoft.com/office/drawing/2014/main" id="{35663B75-3670-48EE-8D68-97853EE8599D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2" name="Rectangle 1391">
                    <a:extLst>
                      <a:ext uri="{FF2B5EF4-FFF2-40B4-BE49-F238E27FC236}">
                        <a16:creationId xmlns:a16="http://schemas.microsoft.com/office/drawing/2014/main" id="{F9A73A31-F49A-4E0A-96C0-74B4D6EB138A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3" name="Rectangle 1392">
                    <a:extLst>
                      <a:ext uri="{FF2B5EF4-FFF2-40B4-BE49-F238E27FC236}">
                        <a16:creationId xmlns:a16="http://schemas.microsoft.com/office/drawing/2014/main" id="{0D6A6719-CB84-4F83-AE5A-E42D76C1404B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4" name="Rectangle 1393">
                    <a:extLst>
                      <a:ext uri="{FF2B5EF4-FFF2-40B4-BE49-F238E27FC236}">
                        <a16:creationId xmlns:a16="http://schemas.microsoft.com/office/drawing/2014/main" id="{5FA20F62-31C2-46BD-B411-6AD7AF1F1765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95" name="Rectangle 1394">
                    <a:extLst>
                      <a:ext uri="{FF2B5EF4-FFF2-40B4-BE49-F238E27FC236}">
                        <a16:creationId xmlns:a16="http://schemas.microsoft.com/office/drawing/2014/main" id="{278BC007-C95A-406D-A52B-C063100F6C7F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70" name="Group 1369">
                  <a:extLst>
                    <a:ext uri="{FF2B5EF4-FFF2-40B4-BE49-F238E27FC236}">
                      <a16:creationId xmlns:a16="http://schemas.microsoft.com/office/drawing/2014/main" id="{6525785B-53A2-4060-9D82-840CDD55EC20}"/>
                    </a:ext>
                  </a:extLst>
                </p:cNvPr>
                <p:cNvGrpSpPr/>
                <p:nvPr/>
              </p:nvGrpSpPr>
              <p:grpSpPr>
                <a:xfrm>
                  <a:off x="2720752" y="4898229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380" name="Rectangle 1379">
                    <a:extLst>
                      <a:ext uri="{FF2B5EF4-FFF2-40B4-BE49-F238E27FC236}">
                        <a16:creationId xmlns:a16="http://schemas.microsoft.com/office/drawing/2014/main" id="{3173AE4D-EADD-4EFD-AD5A-97FF37F337FA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1" name="Rectangle 1380">
                    <a:extLst>
                      <a:ext uri="{FF2B5EF4-FFF2-40B4-BE49-F238E27FC236}">
                        <a16:creationId xmlns:a16="http://schemas.microsoft.com/office/drawing/2014/main" id="{A9C0ECDC-1826-4B03-8609-BE9548CB12AC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2" name="Rectangle 1381">
                    <a:extLst>
                      <a:ext uri="{FF2B5EF4-FFF2-40B4-BE49-F238E27FC236}">
                        <a16:creationId xmlns:a16="http://schemas.microsoft.com/office/drawing/2014/main" id="{2AF09522-EA7D-4064-82A6-E2F240FA07C2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3" name="Rectangle 1382">
                    <a:extLst>
                      <a:ext uri="{FF2B5EF4-FFF2-40B4-BE49-F238E27FC236}">
                        <a16:creationId xmlns:a16="http://schemas.microsoft.com/office/drawing/2014/main" id="{AFB0D780-6964-4866-8CCB-8AEA25EF9FC1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4" name="Rectangle 1383">
                    <a:extLst>
                      <a:ext uri="{FF2B5EF4-FFF2-40B4-BE49-F238E27FC236}">
                        <a16:creationId xmlns:a16="http://schemas.microsoft.com/office/drawing/2014/main" id="{DA1FE282-094B-401E-B255-E935E41D192C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5" name="Rectangle 1384">
                    <a:extLst>
                      <a:ext uri="{FF2B5EF4-FFF2-40B4-BE49-F238E27FC236}">
                        <a16:creationId xmlns:a16="http://schemas.microsoft.com/office/drawing/2014/main" id="{B102B374-A07C-4315-B865-D131EC6FAB3D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6" name="Rectangle 1385">
                    <a:extLst>
                      <a:ext uri="{FF2B5EF4-FFF2-40B4-BE49-F238E27FC236}">
                        <a16:creationId xmlns:a16="http://schemas.microsoft.com/office/drawing/2014/main" id="{112C8B5E-FECC-432E-93CC-959AB1012606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87" name="Rectangle 1386">
                    <a:extLst>
                      <a:ext uri="{FF2B5EF4-FFF2-40B4-BE49-F238E27FC236}">
                        <a16:creationId xmlns:a16="http://schemas.microsoft.com/office/drawing/2014/main" id="{B866DBC4-9053-4AF6-B854-9E56B0D8F7EC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71" name="Group 1370">
                  <a:extLst>
                    <a:ext uri="{FF2B5EF4-FFF2-40B4-BE49-F238E27FC236}">
                      <a16:creationId xmlns:a16="http://schemas.microsoft.com/office/drawing/2014/main" id="{F184554A-7F57-4F56-B897-6EAD839AE3C4}"/>
                    </a:ext>
                  </a:extLst>
                </p:cNvPr>
                <p:cNvGrpSpPr/>
                <p:nvPr/>
              </p:nvGrpSpPr>
              <p:grpSpPr>
                <a:xfrm>
                  <a:off x="2720752" y="5299281"/>
                  <a:ext cx="3209116" cy="400751"/>
                  <a:chOff x="2720752" y="2492896"/>
                  <a:chExt cx="3209116" cy="400751"/>
                </a:xfrm>
                <a:grpFill/>
              </p:grpSpPr>
              <p:sp>
                <p:nvSpPr>
                  <p:cNvPr id="1372" name="Rectangle 1371">
                    <a:extLst>
                      <a:ext uri="{FF2B5EF4-FFF2-40B4-BE49-F238E27FC236}">
                        <a16:creationId xmlns:a16="http://schemas.microsoft.com/office/drawing/2014/main" id="{626906B7-C7CE-4AB9-8025-6611F8424A6F}"/>
                      </a:ext>
                    </a:extLst>
                  </p:cNvPr>
                  <p:cNvSpPr/>
                  <p:nvPr/>
                </p:nvSpPr>
                <p:spPr>
                  <a:xfrm>
                    <a:off x="2720752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3" name="Rectangle 1372">
                    <a:extLst>
                      <a:ext uri="{FF2B5EF4-FFF2-40B4-BE49-F238E27FC236}">
                        <a16:creationId xmlns:a16="http://schemas.microsoft.com/office/drawing/2014/main" id="{2556F444-0AAF-4721-88AE-BB70F6B762C5}"/>
                      </a:ext>
                    </a:extLst>
                  </p:cNvPr>
                  <p:cNvSpPr/>
                  <p:nvPr/>
                </p:nvSpPr>
                <p:spPr>
                  <a:xfrm>
                    <a:off x="3122681" y="2492896"/>
                    <a:ext cx="400751" cy="400751"/>
                  </a:xfrm>
                  <a:prstGeom prst="rect">
                    <a:avLst/>
                  </a:prstGeom>
                  <a:grpFill/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4" name="Rectangle 1373">
                    <a:extLst>
                      <a:ext uri="{FF2B5EF4-FFF2-40B4-BE49-F238E27FC236}">
                        <a16:creationId xmlns:a16="http://schemas.microsoft.com/office/drawing/2014/main" id="{8073A427-89C4-496C-A8CE-6FD26E6EA737}"/>
                      </a:ext>
                    </a:extLst>
                  </p:cNvPr>
                  <p:cNvSpPr/>
                  <p:nvPr/>
                </p:nvSpPr>
                <p:spPr>
                  <a:xfrm>
                    <a:off x="3523432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5" name="Rectangle 1374">
                    <a:extLst>
                      <a:ext uri="{FF2B5EF4-FFF2-40B4-BE49-F238E27FC236}">
                        <a16:creationId xmlns:a16="http://schemas.microsoft.com/office/drawing/2014/main" id="{6235B5DA-6EA5-45A6-A2B2-D1E024EE7087}"/>
                      </a:ext>
                    </a:extLst>
                  </p:cNvPr>
                  <p:cNvSpPr/>
                  <p:nvPr/>
                </p:nvSpPr>
                <p:spPr>
                  <a:xfrm>
                    <a:off x="3925361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6" name="Rectangle 1375">
                    <a:extLst>
                      <a:ext uri="{FF2B5EF4-FFF2-40B4-BE49-F238E27FC236}">
                        <a16:creationId xmlns:a16="http://schemas.microsoft.com/office/drawing/2014/main" id="{C250E218-FF6E-43F1-AD68-182A5DBCA143}"/>
                      </a:ext>
                    </a:extLst>
                  </p:cNvPr>
                  <p:cNvSpPr/>
                  <p:nvPr/>
                </p:nvSpPr>
                <p:spPr>
                  <a:xfrm>
                    <a:off x="432450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7" name="Rectangle 1376">
                    <a:extLst>
                      <a:ext uri="{FF2B5EF4-FFF2-40B4-BE49-F238E27FC236}">
                        <a16:creationId xmlns:a16="http://schemas.microsoft.com/office/drawing/2014/main" id="{B2A10182-E621-4503-BBF7-DF54111E91A3}"/>
                      </a:ext>
                    </a:extLst>
                  </p:cNvPr>
                  <p:cNvSpPr/>
                  <p:nvPr/>
                </p:nvSpPr>
                <p:spPr>
                  <a:xfrm>
                    <a:off x="472643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8" name="Rectangle 1377">
                    <a:extLst>
                      <a:ext uri="{FF2B5EF4-FFF2-40B4-BE49-F238E27FC236}">
                        <a16:creationId xmlns:a16="http://schemas.microsoft.com/office/drawing/2014/main" id="{F9F3651B-6534-4D57-AE82-89E50E2D2046}"/>
                      </a:ext>
                    </a:extLst>
                  </p:cNvPr>
                  <p:cNvSpPr/>
                  <p:nvPr/>
                </p:nvSpPr>
                <p:spPr>
                  <a:xfrm>
                    <a:off x="5127188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  <p:sp>
                <p:nvSpPr>
                  <p:cNvPr id="1379" name="Rectangle 1378">
                    <a:extLst>
                      <a:ext uri="{FF2B5EF4-FFF2-40B4-BE49-F238E27FC236}">
                        <a16:creationId xmlns:a16="http://schemas.microsoft.com/office/drawing/2014/main" id="{FB31F1E7-5251-4C27-A0CA-15E6D68B55B7}"/>
                      </a:ext>
                    </a:extLst>
                  </p:cNvPr>
                  <p:cNvSpPr/>
                  <p:nvPr/>
                </p:nvSpPr>
                <p:spPr>
                  <a:xfrm>
                    <a:off x="5529117" y="2492896"/>
                    <a:ext cx="400751" cy="400751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 cmpd="sng">
                    <a:solidFill>
                      <a:srgbClr val="1D1E2B">
                        <a:alpha val="50196"/>
                      </a:srgbClr>
                    </a:solidFill>
                  </a:ln>
                  <a:effectLst/>
                  <a:sp3d extrusionH="19050">
                    <a:extrusionClr>
                      <a:schemeClr val="tx1"/>
                    </a:extrusion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0" rIns="72000" bIns="0" rtlCol="0" anchor="ctr"/>
                  <a:lstStyle/>
                  <a:p>
                    <a:pPr algn="ctr">
                      <a:lnSpc>
                        <a:spcPct val="90000"/>
                      </a:lnSpc>
                      <a:spcBef>
                        <a:spcPts val="300"/>
                      </a:spcBef>
                    </a:pPr>
                    <a:endParaRPr lang="en-SG" sz="1100" b="0" dirty="0">
                      <a:solidFill>
                        <a:schemeClr val="tx1"/>
                      </a:solidFill>
                      <a:latin typeface="+mn-lt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1445" name="TextBox 1444">
                <a:extLst>
                  <a:ext uri="{FF2B5EF4-FFF2-40B4-BE49-F238E27FC236}">
                    <a16:creationId xmlns:a16="http://schemas.microsoft.com/office/drawing/2014/main" id="{C95D6E28-9B89-4E1D-BA2F-321C3C66DE57}"/>
                  </a:ext>
                </a:extLst>
              </p:cNvPr>
              <p:cNvSpPr txBox="1"/>
              <p:nvPr/>
            </p:nvSpPr>
            <p:spPr>
              <a:xfrm>
                <a:off x="4536553" y="3412106"/>
                <a:ext cx="862416" cy="4570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Features</a:t>
                </a:r>
                <a:b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</a:b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specific to</a:t>
                </a:r>
                <a:b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</a:br>
                <a:r>
                  <a:rPr lang="en-SG" sz="1100" b="0" dirty="0">
                    <a:latin typeface="Helvetica" panose="020B0604020202030204" pitchFamily="34" charset="0"/>
                    <a:cs typeface="Arial" pitchFamily="34" charset="0"/>
                  </a:rPr>
                  <a:t>new use case</a:t>
                </a:r>
              </a:p>
            </p:txBody>
          </p:sp>
        </p:grpSp>
        <p:sp>
          <p:nvSpPr>
            <p:cNvPr id="1447" name="TextBox 1446">
              <a:extLst>
                <a:ext uri="{FF2B5EF4-FFF2-40B4-BE49-F238E27FC236}">
                  <a16:creationId xmlns:a16="http://schemas.microsoft.com/office/drawing/2014/main" id="{5E5ECFC7-91F7-4B1B-8FCC-7443C0FE64BB}"/>
                </a:ext>
              </a:extLst>
            </p:cNvPr>
            <p:cNvSpPr txBox="1"/>
            <p:nvPr/>
          </p:nvSpPr>
          <p:spPr>
            <a:xfrm>
              <a:off x="6130692" y="4145546"/>
              <a:ext cx="1134927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</a:pPr>
              <a:r>
                <a:rPr lang="en-SG" sz="1100" b="0" dirty="0">
                  <a:latin typeface="Helvetica" panose="020B0604020202030204" pitchFamily="34" charset="0"/>
                  <a:cs typeface="Arial" pitchFamily="34" charset="0"/>
                </a:rPr>
                <a:t>Common Platform</a:t>
              </a:r>
            </a:p>
          </p:txBody>
        </p:sp>
        <p:grpSp>
          <p:nvGrpSpPr>
            <p:cNvPr id="1475" name="Group 1474">
              <a:extLst>
                <a:ext uri="{FF2B5EF4-FFF2-40B4-BE49-F238E27FC236}">
                  <a16:creationId xmlns:a16="http://schemas.microsoft.com/office/drawing/2014/main" id="{5159E5EE-3669-4505-B9C5-03D1B17576A8}"/>
                </a:ext>
              </a:extLst>
            </p:cNvPr>
            <p:cNvGrpSpPr/>
            <p:nvPr/>
          </p:nvGrpSpPr>
          <p:grpSpPr>
            <a:xfrm>
              <a:off x="4832502" y="3064756"/>
              <a:ext cx="401373" cy="860906"/>
              <a:chOff x="3213242" y="3144158"/>
              <a:chExt cx="401373" cy="860906"/>
            </a:xfrm>
            <a:solidFill>
              <a:schemeClr val="tx1"/>
            </a:solidFill>
          </p:grpSpPr>
          <p:sp>
            <p:nvSpPr>
              <p:cNvPr id="1471" name="Arrow: Right 1470">
                <a:extLst>
                  <a:ext uri="{FF2B5EF4-FFF2-40B4-BE49-F238E27FC236}">
                    <a16:creationId xmlns:a16="http://schemas.microsoft.com/office/drawing/2014/main" id="{18C1C379-8076-4824-929A-5551565540B7}"/>
                  </a:ext>
                </a:extLst>
              </p:cNvPr>
              <p:cNvSpPr/>
              <p:nvPr/>
            </p:nvSpPr>
            <p:spPr>
              <a:xfrm>
                <a:off x="3423023" y="3144158"/>
                <a:ext cx="191592" cy="174191"/>
              </a:xfrm>
              <a:prstGeom prst="rightArrow">
                <a:avLst>
                  <a:gd name="adj1" fmla="val 54239"/>
                  <a:gd name="adj2" fmla="val 54455"/>
                </a:avLst>
              </a:prstGeom>
              <a:grpFill/>
              <a:ln w="635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472" name="Arrow: Right 1471">
                <a:extLst>
                  <a:ext uri="{FF2B5EF4-FFF2-40B4-BE49-F238E27FC236}">
                    <a16:creationId xmlns:a16="http://schemas.microsoft.com/office/drawing/2014/main" id="{62FD8819-5BBD-47AC-98E3-9734B9A7D1DF}"/>
                  </a:ext>
                </a:extLst>
              </p:cNvPr>
              <p:cNvSpPr/>
              <p:nvPr/>
            </p:nvSpPr>
            <p:spPr>
              <a:xfrm>
                <a:off x="3318132" y="3487516"/>
                <a:ext cx="191592" cy="174191"/>
              </a:xfrm>
              <a:prstGeom prst="rightArrow">
                <a:avLst>
                  <a:gd name="adj1" fmla="val 54239"/>
                  <a:gd name="adj2" fmla="val 54455"/>
                </a:avLst>
              </a:prstGeom>
              <a:grpFill/>
              <a:ln w="635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473" name="Arrow: Right 1472">
                <a:extLst>
                  <a:ext uri="{FF2B5EF4-FFF2-40B4-BE49-F238E27FC236}">
                    <a16:creationId xmlns:a16="http://schemas.microsoft.com/office/drawing/2014/main" id="{CD1DE89E-E6F3-4A01-8BD3-30B1508E13B3}"/>
                  </a:ext>
                </a:extLst>
              </p:cNvPr>
              <p:cNvSpPr/>
              <p:nvPr/>
            </p:nvSpPr>
            <p:spPr>
              <a:xfrm>
                <a:off x="3213242" y="3830873"/>
                <a:ext cx="191592" cy="174191"/>
              </a:xfrm>
              <a:prstGeom prst="rightArrow">
                <a:avLst>
                  <a:gd name="adj1" fmla="val 54239"/>
                  <a:gd name="adj2" fmla="val 54455"/>
                </a:avLst>
              </a:prstGeom>
              <a:grpFill/>
              <a:ln w="635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72000" bIns="0" rtlCol="0" anchor="ctr"/>
              <a:lstStyle/>
              <a:p>
                <a:pPr algn="ctr">
                  <a:lnSpc>
                    <a:spcPct val="90000"/>
                  </a:lnSpc>
                  <a:spcBef>
                    <a:spcPts val="300"/>
                  </a:spcBef>
                </a:pPr>
                <a:endParaRPr lang="en-SG" sz="1100" b="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703" name="Rectangle 702">
            <a:extLst>
              <a:ext uri="{FF2B5EF4-FFF2-40B4-BE49-F238E27FC236}">
                <a16:creationId xmlns:a16="http://schemas.microsoft.com/office/drawing/2014/main" id="{C0D5E1BB-D1E5-43CA-8F79-D3A29694FC0E}"/>
              </a:ext>
            </a:extLst>
          </p:cNvPr>
          <p:cNvSpPr/>
          <p:nvPr/>
        </p:nvSpPr>
        <p:spPr>
          <a:xfrm>
            <a:off x="5314472" y="5054600"/>
            <a:ext cx="4030577" cy="1255181"/>
          </a:xfrm>
          <a:prstGeom prst="rect">
            <a:avLst/>
          </a:prstGeom>
          <a:gradFill flip="none" rotWithShape="1">
            <a:gsLst>
              <a:gs pos="52000">
                <a:srgbClr val="9DD9EB">
                  <a:alpha val="25000"/>
                </a:srgbClr>
              </a:gs>
              <a:gs pos="0">
                <a:srgbClr val="DEF2F8">
                  <a:alpha val="15000"/>
                </a:srgbClr>
              </a:gs>
              <a:gs pos="100000">
                <a:schemeClr val="accent2">
                  <a:alpha val="60000"/>
                </a:scheme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44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altLang="zh-CN" dirty="0">
                <a:solidFill>
                  <a:schemeClr val="accent2"/>
                </a:solidFill>
                <a:latin typeface="Helvetica" panose="020B0604020202030204" pitchFamily="34" charset="0"/>
              </a:rPr>
              <a:t>HOW PARTNERS BENEFIT</a:t>
            </a:r>
          </a:p>
          <a:p>
            <a:pPr marL="285750" indent="-285750"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  <a:p>
            <a:pPr marL="285750" indent="-285750"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  <a:p>
            <a:pPr marL="285750" indent="-285750"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zh-CN" b="0" dirty="0">
                <a:solidFill>
                  <a:schemeClr val="tx1"/>
                </a:solidFill>
                <a:latin typeface="Helvetica" panose="020B0604020202030204" pitchFamily="34" charset="0"/>
              </a:rPr>
              <a:t>xxx</a:t>
            </a:r>
          </a:p>
        </p:txBody>
      </p:sp>
      <p:sp>
        <p:nvSpPr>
          <p:cNvPr id="705" name="Shape 173">
            <a:extLst>
              <a:ext uri="{FF2B5EF4-FFF2-40B4-BE49-F238E27FC236}">
                <a16:creationId xmlns:a16="http://schemas.microsoft.com/office/drawing/2014/main" id="{F4AB86FA-2F2E-4EF2-9A03-76BF6FA9AC4B}"/>
              </a:ext>
            </a:extLst>
          </p:cNvPr>
          <p:cNvSpPr txBox="1">
            <a:spLocks/>
          </p:cNvSpPr>
          <p:nvPr/>
        </p:nvSpPr>
        <p:spPr>
          <a:xfrm>
            <a:off x="592260" y="1845042"/>
            <a:ext cx="3856684" cy="540000"/>
          </a:xfrm>
          <a:prstGeom prst="rect">
            <a:avLst/>
          </a:prstGeom>
          <a:noFill/>
          <a:ln>
            <a:noFill/>
          </a:ln>
        </p:spPr>
        <p:txBody>
          <a:bodyPr lIns="39600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706" name="Shape 173">
            <a:extLst>
              <a:ext uri="{FF2B5EF4-FFF2-40B4-BE49-F238E27FC236}">
                <a16:creationId xmlns:a16="http://schemas.microsoft.com/office/drawing/2014/main" id="{66918AD5-6FFB-4D0C-9281-F85A38DF14D2}"/>
              </a:ext>
            </a:extLst>
          </p:cNvPr>
          <p:cNvSpPr txBox="1">
            <a:spLocks/>
          </p:cNvSpPr>
          <p:nvPr/>
        </p:nvSpPr>
        <p:spPr>
          <a:xfrm>
            <a:off x="592260" y="1890902"/>
            <a:ext cx="439631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1</a:t>
            </a:r>
          </a:p>
        </p:txBody>
      </p:sp>
      <p:sp>
        <p:nvSpPr>
          <p:cNvPr id="707" name="Shape 173">
            <a:extLst>
              <a:ext uri="{FF2B5EF4-FFF2-40B4-BE49-F238E27FC236}">
                <a16:creationId xmlns:a16="http://schemas.microsoft.com/office/drawing/2014/main" id="{8C286AA0-3E55-41F6-ADB7-106C52DBB676}"/>
              </a:ext>
            </a:extLst>
          </p:cNvPr>
          <p:cNvSpPr txBox="1">
            <a:spLocks/>
          </p:cNvSpPr>
          <p:nvPr/>
        </p:nvSpPr>
        <p:spPr>
          <a:xfrm>
            <a:off x="5425305" y="1846629"/>
            <a:ext cx="3913425" cy="540000"/>
          </a:xfrm>
          <a:prstGeom prst="rect">
            <a:avLst/>
          </a:prstGeom>
          <a:noFill/>
          <a:ln>
            <a:noFill/>
          </a:ln>
        </p:spPr>
        <p:txBody>
          <a:bodyPr lIns="396000" tIns="0" rIns="18000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chemeClr val="accent6"/>
                </a:solidFill>
                <a:latin typeface="Helvetica LT Std" panose="020B0504020202020204" pitchFamily="34" charset="0"/>
              </a:rPr>
              <a:t>xxx</a:t>
            </a:r>
          </a:p>
        </p:txBody>
      </p:sp>
      <p:sp>
        <p:nvSpPr>
          <p:cNvPr id="708" name="Shape 173">
            <a:extLst>
              <a:ext uri="{FF2B5EF4-FFF2-40B4-BE49-F238E27FC236}">
                <a16:creationId xmlns:a16="http://schemas.microsoft.com/office/drawing/2014/main" id="{24AB8B70-3A21-473A-8216-3810421C755C}"/>
              </a:ext>
            </a:extLst>
          </p:cNvPr>
          <p:cNvSpPr txBox="1">
            <a:spLocks/>
          </p:cNvSpPr>
          <p:nvPr/>
        </p:nvSpPr>
        <p:spPr>
          <a:xfrm>
            <a:off x="5425306" y="1892489"/>
            <a:ext cx="439631" cy="486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3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accent2"/>
                </a:solidFill>
                <a:latin typeface="Helvetica LT Std" panose="020B0504020202020204" pitchFamily="34" charset="0"/>
              </a:rPr>
              <a:t>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35F028-E3CD-46D4-A8C3-E9DF6A2B0E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SG" dirty="0"/>
              <a:t>Illustration of a platform approach, and benefits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A33680-1004-4F9A-9896-40FD0648F8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EA5704A-01C3-4824-A592-8AD493C0CC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582961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584C3-A65D-40E4-ADBE-24040A60A8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DB348-044C-451E-9412-8959986D3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0273FFCA-A4C7-4D01-906A-DAE5690A1B25}"/>
              </a:ext>
            </a:extLst>
          </p:cNvPr>
          <p:cNvSpPr/>
          <p:nvPr/>
        </p:nvSpPr>
        <p:spPr>
          <a:xfrm>
            <a:off x="563880" y="5725353"/>
            <a:ext cx="8778240" cy="593736"/>
          </a:xfrm>
          <a:prstGeom prst="rect">
            <a:avLst/>
          </a:prstGeom>
          <a:solidFill>
            <a:schemeClr val="accent2"/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tIns="36576" rIns="9144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xxx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4281E605-4843-4F5E-A2D6-AA7036DC37E1}"/>
              </a:ext>
            </a:extLst>
          </p:cNvPr>
          <p:cNvGrpSpPr/>
          <p:nvPr/>
        </p:nvGrpSpPr>
        <p:grpSpPr>
          <a:xfrm>
            <a:off x="808942" y="1844824"/>
            <a:ext cx="8288116" cy="3641575"/>
            <a:chOff x="810227" y="1844824"/>
            <a:chExt cx="8288116" cy="3641575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0366AC45-8930-4F8B-A63B-42A5933AC728}"/>
                </a:ext>
              </a:extLst>
            </p:cNvPr>
            <p:cNvSpPr/>
            <p:nvPr/>
          </p:nvSpPr>
          <p:spPr>
            <a:xfrm>
              <a:off x="852496" y="1844824"/>
              <a:ext cx="2560320" cy="3632627"/>
            </a:xfrm>
            <a:prstGeom prst="roundRect">
              <a:avLst>
                <a:gd name="adj" fmla="val 2657"/>
              </a:avLst>
            </a:prstGeom>
            <a:solidFill>
              <a:schemeClr val="accent6"/>
            </a:solidFill>
            <a:ln w="9525" cmpd="sng">
              <a:solidFill>
                <a:schemeClr val="accent6">
                  <a:lumMod val="85000"/>
                </a:schemeClr>
              </a:solidFill>
            </a:ln>
            <a:effectLst>
              <a:outerShdw blurRad="50800" dir="5400000" sx="101000" sy="101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0C67EF0-2A78-483A-AE40-036E58B536CA}"/>
                </a:ext>
              </a:extLst>
            </p:cNvPr>
            <p:cNvSpPr/>
            <p:nvPr/>
          </p:nvSpPr>
          <p:spPr>
            <a:xfrm>
              <a:off x="810227" y="3411582"/>
              <a:ext cx="2557749" cy="34795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50" normalizeH="0" baseline="0" noProof="0" dirty="0">
                  <a:ln>
                    <a:noFill/>
                  </a:ln>
                  <a:solidFill>
                    <a:srgbClr val="1D1E2B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$xxx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35BAE88-2114-4382-A667-9A7342FE2C27}"/>
                </a:ext>
              </a:extLst>
            </p:cNvPr>
            <p:cNvSpPr/>
            <p:nvPr/>
          </p:nvSpPr>
          <p:spPr>
            <a:xfrm>
              <a:off x="855067" y="4005367"/>
              <a:ext cx="2557749" cy="1062399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t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Includes</a:t>
              </a:r>
            </a:p>
            <a:p>
              <a:pPr marL="339725" marR="0" lvl="0" indent="-165100" algn="l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  <a:p>
              <a:pPr marL="339725" marR="0" lvl="0" indent="-165100" algn="l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C23D251-7645-4014-82E3-EA00B9B21CD2}"/>
                </a:ext>
              </a:extLst>
            </p:cNvPr>
            <p:cNvCxnSpPr>
              <a:cxnSpLocks/>
            </p:cNvCxnSpPr>
            <p:nvPr/>
          </p:nvCxnSpPr>
          <p:spPr>
            <a:xfrm>
              <a:off x="1042215" y="3838916"/>
              <a:ext cx="2093771" cy="0"/>
            </a:xfrm>
            <a:prstGeom prst="line">
              <a:avLst/>
            </a:prstGeom>
            <a:ln w="9525">
              <a:solidFill>
                <a:schemeClr val="bg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A4FC3AF1-3AE0-4159-AF6A-4F7978DC6BDA}"/>
                </a:ext>
              </a:extLst>
            </p:cNvPr>
            <p:cNvSpPr/>
            <p:nvPr/>
          </p:nvSpPr>
          <p:spPr>
            <a:xfrm>
              <a:off x="3672839" y="1853772"/>
              <a:ext cx="2560320" cy="3632627"/>
            </a:xfrm>
            <a:prstGeom prst="roundRect">
              <a:avLst>
                <a:gd name="adj" fmla="val 2657"/>
              </a:avLst>
            </a:prstGeom>
            <a:solidFill>
              <a:schemeClr val="accent6"/>
            </a:solidFill>
            <a:ln w="9525" cmpd="sng">
              <a:solidFill>
                <a:schemeClr val="accent6">
                  <a:lumMod val="85000"/>
                </a:schemeClr>
              </a:solidFill>
            </a:ln>
            <a:effectLst>
              <a:outerShdw blurRad="50800" dir="5400000" sx="101000" sy="101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58DA56BB-876D-46A2-810A-C84090AA6A72}"/>
                </a:ext>
              </a:extLst>
            </p:cNvPr>
            <p:cNvSpPr/>
            <p:nvPr/>
          </p:nvSpPr>
          <p:spPr>
            <a:xfrm>
              <a:off x="3675411" y="3411582"/>
              <a:ext cx="2557748" cy="34795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50" normalizeH="0" baseline="0" noProof="0" dirty="0">
                  <a:ln>
                    <a:noFill/>
                  </a:ln>
                  <a:solidFill>
                    <a:srgbClr val="1D1E2B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$xxx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5FC413A0-39F3-4F74-91CA-09EAAFAA9787}"/>
                </a:ext>
              </a:extLst>
            </p:cNvPr>
            <p:cNvCxnSpPr>
              <a:cxnSpLocks/>
            </p:cNvCxnSpPr>
            <p:nvPr/>
          </p:nvCxnSpPr>
          <p:spPr>
            <a:xfrm>
              <a:off x="3907398" y="3838916"/>
              <a:ext cx="2093771" cy="0"/>
            </a:xfrm>
            <a:prstGeom prst="line">
              <a:avLst/>
            </a:prstGeom>
            <a:ln w="9525">
              <a:solidFill>
                <a:schemeClr val="bg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4B2DA8CA-E598-450B-810A-2B16821F2C80}"/>
                </a:ext>
              </a:extLst>
            </p:cNvPr>
            <p:cNvSpPr/>
            <p:nvPr/>
          </p:nvSpPr>
          <p:spPr>
            <a:xfrm>
              <a:off x="6538023" y="1853772"/>
              <a:ext cx="2560320" cy="3632627"/>
            </a:xfrm>
            <a:prstGeom prst="roundRect">
              <a:avLst>
                <a:gd name="adj" fmla="val 2657"/>
              </a:avLst>
            </a:prstGeom>
            <a:solidFill>
              <a:schemeClr val="accent6"/>
            </a:solidFill>
            <a:ln w="9525" cmpd="sng">
              <a:solidFill>
                <a:schemeClr val="accent6">
                  <a:lumMod val="85000"/>
                </a:schemeClr>
              </a:solidFill>
            </a:ln>
            <a:effectLst>
              <a:outerShdw blurRad="50800" dir="5400000" sx="101000" sy="101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1E2B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1EFFC75-E5E2-44FD-AF9F-8505928CE38B}"/>
                </a:ext>
              </a:extLst>
            </p:cNvPr>
            <p:cNvSpPr/>
            <p:nvPr/>
          </p:nvSpPr>
          <p:spPr>
            <a:xfrm>
              <a:off x="6540594" y="3411582"/>
              <a:ext cx="2557749" cy="34795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50" normalizeH="0" baseline="0" noProof="0" dirty="0">
                  <a:ln>
                    <a:noFill/>
                  </a:ln>
                  <a:solidFill>
                    <a:srgbClr val="1D1E2B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Contact Us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D999B33-F037-4C7C-8790-5F49EF75B896}"/>
                </a:ext>
              </a:extLst>
            </p:cNvPr>
            <p:cNvCxnSpPr>
              <a:cxnSpLocks/>
            </p:cNvCxnSpPr>
            <p:nvPr/>
          </p:nvCxnSpPr>
          <p:spPr>
            <a:xfrm>
              <a:off x="6772583" y="3838916"/>
              <a:ext cx="2093771" cy="0"/>
            </a:xfrm>
            <a:prstGeom prst="line">
              <a:avLst/>
            </a:prstGeom>
            <a:ln w="9525">
              <a:solidFill>
                <a:schemeClr val="bg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8CE73E7-1C83-40CD-BBB5-FD260750A5B8}"/>
                </a:ext>
              </a:extLst>
            </p:cNvPr>
            <p:cNvSpPr/>
            <p:nvPr/>
          </p:nvSpPr>
          <p:spPr>
            <a:xfrm>
              <a:off x="3675410" y="4005367"/>
              <a:ext cx="2557749" cy="1062399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t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Includes</a:t>
              </a:r>
            </a:p>
            <a:p>
              <a:pPr marL="339725" marR="0" lvl="0" indent="-165100" algn="l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xxx</a:t>
              </a:r>
            </a:p>
            <a:p>
              <a:pPr marL="339725" marR="0" lvl="0" indent="-165100" algn="l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0E2334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913C612-0002-4DF8-878F-E94B61468D13}"/>
                </a:ext>
              </a:extLst>
            </p:cNvPr>
            <p:cNvSpPr/>
            <p:nvPr/>
          </p:nvSpPr>
          <p:spPr>
            <a:xfrm>
              <a:off x="6538023" y="4005367"/>
              <a:ext cx="2557749" cy="1062399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t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Includes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Volume pricing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Custom integrations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Premium support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0E2334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Extended warranty</a:t>
              </a:r>
            </a:p>
          </p:txBody>
        </p:sp>
        <p:pic>
          <p:nvPicPr>
            <p:cNvPr id="154" name="Picture 153" descr="A hand holding a cellphone&#10;&#10;Description automatically generated">
              <a:extLst>
                <a:ext uri="{FF2B5EF4-FFF2-40B4-BE49-F238E27FC236}">
                  <a16:creationId xmlns:a16="http://schemas.microsoft.com/office/drawing/2014/main" id="{5FA0825E-291F-4583-81E5-B5ABB4948D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04" b="-2615"/>
            <a:stretch/>
          </p:blipFill>
          <p:spPr>
            <a:xfrm>
              <a:off x="852496" y="1844824"/>
              <a:ext cx="2560320" cy="1115533"/>
            </a:xfrm>
            <a:prstGeom prst="roundRect">
              <a:avLst>
                <a:gd name="adj" fmla="val 4342"/>
              </a:avLst>
            </a:prstGeom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2BE4C60-13D3-404B-B272-9F8B07BCA37E}"/>
                </a:ext>
              </a:extLst>
            </p:cNvPr>
            <p:cNvSpPr/>
            <p:nvPr/>
          </p:nvSpPr>
          <p:spPr>
            <a:xfrm>
              <a:off x="853782" y="2691502"/>
              <a:ext cx="2557749" cy="638937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STARTER PACKAGE</a:t>
              </a:r>
              <a:br>
                <a:rPr kumimoji="0" lang="en-US" sz="1300" b="1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</a:b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For startups or small teams</a:t>
              </a:r>
            </a:p>
          </p:txBody>
        </p:sp>
        <p:pic>
          <p:nvPicPr>
            <p:cNvPr id="155" name="Picture 154" descr="A hand holding a cellphone&#10;&#10;Description automatically generated">
              <a:extLst>
                <a:ext uri="{FF2B5EF4-FFF2-40B4-BE49-F238E27FC236}">
                  <a16:creationId xmlns:a16="http://schemas.microsoft.com/office/drawing/2014/main" id="{4D281E19-48EF-4CB5-8F87-EB1770D3C9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04" b="-2615"/>
            <a:stretch/>
          </p:blipFill>
          <p:spPr>
            <a:xfrm>
              <a:off x="3672839" y="1844824"/>
              <a:ext cx="2560320" cy="1115533"/>
            </a:xfrm>
            <a:prstGeom prst="roundRect">
              <a:avLst>
                <a:gd name="adj" fmla="val 4342"/>
              </a:avLst>
            </a:prstGeom>
          </p:spPr>
        </p:pic>
        <p:pic>
          <p:nvPicPr>
            <p:cNvPr id="156" name="Picture 155" descr="A hand holding a cellphone&#10;&#10;Description automatically generated">
              <a:extLst>
                <a:ext uri="{FF2B5EF4-FFF2-40B4-BE49-F238E27FC236}">
                  <a16:creationId xmlns:a16="http://schemas.microsoft.com/office/drawing/2014/main" id="{B0A20171-C2B2-4384-9E2C-69FCB31D0C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04" b="-2615"/>
            <a:stretch/>
          </p:blipFill>
          <p:spPr>
            <a:xfrm>
              <a:off x="6538023" y="1844824"/>
              <a:ext cx="2560320" cy="1115533"/>
            </a:xfrm>
            <a:prstGeom prst="roundRect">
              <a:avLst>
                <a:gd name="adj" fmla="val 4342"/>
              </a:avLst>
            </a:prstGeom>
          </p:spPr>
        </p:pic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8A5CEAD-8BF9-46FC-96A0-0624FF0CC909}"/>
                </a:ext>
              </a:extLst>
            </p:cNvPr>
            <p:cNvSpPr/>
            <p:nvPr/>
          </p:nvSpPr>
          <p:spPr>
            <a:xfrm>
              <a:off x="3672841" y="2691502"/>
              <a:ext cx="2560320" cy="638937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ENTERPRISE PACKAGE</a:t>
              </a:r>
              <a:br>
                <a:rPr kumimoji="0" lang="en-US" sz="1300" b="1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</a:b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For large or complex teams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FB1805D-F88C-4A13-80E0-46AFBF21A56B}"/>
                </a:ext>
              </a:extLst>
            </p:cNvPr>
            <p:cNvSpPr/>
            <p:nvPr/>
          </p:nvSpPr>
          <p:spPr>
            <a:xfrm>
              <a:off x="6538023" y="2691502"/>
              <a:ext cx="2560320" cy="638937"/>
            </a:xfrm>
            <a:prstGeom prst="rect">
              <a:avLst/>
            </a:prstGeom>
            <a:solidFill>
              <a:schemeClr val="tx1"/>
            </a:solidFill>
            <a:ln w="9525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CUSTOM PACKAGE</a:t>
              </a:r>
              <a:br>
                <a:rPr kumimoji="0" lang="en-US" sz="1300" b="1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</a:b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For teams with unique needs</a:t>
              </a: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D8F6F9-C826-4A7E-BB80-FB1BD488F3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Pricing Packages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ADD102-0F96-46FE-ACBB-D7F601858D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966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26A3D8-C6CF-4FE8-BCB7-77F7FF7C99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C2DE51-858F-4249-A1CB-B34025BA5B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55428-CF50-4463-B576-B4CD9492C9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Blank Placeholder for Appendices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4A6AA-8868-4884-80E5-6EB0BD2611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F08A1D-3A3B-4A91-AD0F-70E474EDF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0E7FF1-906C-4C00-BB1A-84DC9EFC46E0}"/>
              </a:ext>
            </a:extLst>
          </p:cNvPr>
          <p:cNvSpPr/>
          <p:nvPr/>
        </p:nvSpPr>
        <p:spPr>
          <a:xfrm>
            <a:off x="569635" y="1412776"/>
            <a:ext cx="8769096" cy="4608512"/>
          </a:xfrm>
          <a:prstGeom prst="rect">
            <a:avLst/>
          </a:prstGeom>
          <a:solidFill>
            <a:schemeClr val="accent6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sz="1500" dirty="0">
                <a:solidFill>
                  <a:schemeClr val="tx1"/>
                </a:solidFill>
                <a:latin typeface="Helvetica LT Std" panose="020B0504020202020204" pitchFamily="34" charset="0"/>
                <a:cs typeface="Arial" pitchFamily="34" charset="0"/>
              </a:rPr>
              <a:t>This Section Intentionally Left Blank</a:t>
            </a:r>
          </a:p>
        </p:txBody>
      </p:sp>
    </p:spTree>
    <p:extLst>
      <p:ext uri="{BB962C8B-B14F-4D97-AF65-F5344CB8AC3E}">
        <p14:creationId xmlns:p14="http://schemas.microsoft.com/office/powerpoint/2010/main" val="10554809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72AEB89-81EA-48D6-B930-F0F4E62F0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B3B195C-7052-4159-B783-2050898889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079A40D-5669-4765-A631-559DB4E137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CE94729-796C-4A98-A9DA-E6E6F7F13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DAE04D9-3E6D-482F-B92A-BBB30DA13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434890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93079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50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Y/%#m/%#d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d.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24&quot;&gt;&lt;elem m_fUsage=&quot;2.28720797658100050143E+00&quot;&gt;&lt;m_msothmcolidx val=&quot;0&quot;/&gt;&lt;m_rgb r=&quot;DE&quot; g=&quot;F2&quot; b=&quot;F8&quot;/&gt;&lt;m_nBrightness val=&quot;0&quot;/&gt;&lt;/elem&gt;&lt;elem m_fUsage=&quot;1.94290496603949347509E+00&quot;&gt;&lt;m_msothmcolidx val=&quot;0&quot;/&gt;&lt;m_rgb r=&quot;B9&quot; g=&quot;D5&quot; b=&quot;FF&quot;/&gt;&lt;m_nBrightness val=&quot;0&quot;/&gt;&lt;/elem&gt;&lt;elem m_fUsage=&quot;1.40049000000000001265E+00&quot;&gt;&lt;m_msothmcolidx val=&quot;0&quot;/&gt;&lt;m_rgb r=&quot;5B&quot; g=&quot;C0&quot; b=&quot;DE&quot;/&gt;&lt;m_nBrightness val=&quot;0&quot;/&gt;&lt;/elem&gt;&lt;elem m_fUsage=&quot;9.67045556521899718483E-01&quot;&gt;&lt;m_msothmcolidx val=&quot;0&quot;/&gt;&lt;m_rgb r=&quot;C7&quot; g=&quot;DE&quot; b=&quot;E7&quot;/&gt;&lt;m_nBrightness val=&quot;0&quot;/&gt;&lt;/elem&gt;&lt;elem m_fUsage=&quot;9.61908210000000152284E-01&quot;&gt;&lt;m_msothmcolidx val=&quot;0&quot;/&gt;&lt;m_rgb r=&quot;1D&quot; g=&quot;1E&quot; b=&quot;2B&quot;/&gt;&lt;m_nBrightness val=&quot;0&quot;/&gt;&lt;/elem&gt;&lt;elem m_fUsage=&quot;7.29000000000000092371E-01&quot;&gt;&lt;m_msothmcolidx val=&quot;0&quot;/&gt;&lt;m_rgb r=&quot;F4&quot; g=&quot;DD&quot; b=&quot;A0&quot;/&gt;&lt;m_nBrightness val=&quot;0&quot;/&gt;&lt;/elem&gt;&lt;elem m_fUsage=&quot;4.78296900000000135833E-01&quot;&gt;&lt;m_msothmcolidx val=&quot;0&quot;/&gt;&lt;m_rgb r=&quot;ED&quot; g=&quot;C7&quot; b=&quot;61&quot;/&gt;&lt;m_nBrightness val=&quot;0&quot;/&gt;&lt;/elem&gt;&lt;elem m_fUsage=&quot;3.33953025909772605040E-01&quot;&gt;&lt;m_msothmcolidx val=&quot;0&quot;/&gt;&lt;m_rgb r=&quot;D3&quot; g=&quot;E7&quot; b=&quot;ED&quot;/&gt;&lt;m_nBrightness val=&quot;0&quot;/&gt;&lt;/elem&gt;&lt;elem m_fUsage=&quot;3.13810596090000171188E-01&quot;&gt;&lt;m_msothmcolidx val=&quot;0&quot;/&gt;&lt;m_rgb r=&quot;F4&quot; g=&quot;FA&quot; b=&quot;FB&quot;/&gt;&lt;m_nBrightness val=&quot;0&quot;/&gt;&lt;/elem&gt;&lt;elem m_fUsage=&quot;1.85302018885184188735E-01&quot;&gt;&lt;m_msothmcolidx val=&quot;0&quot;/&gt;&lt;m_rgb r=&quot;8B&quot; g=&quot;CD&quot; b=&quot;8B&quot;/&gt;&lt;m_nBrightness val=&quot;0&quot;/&gt;&lt;/elem&gt;&lt;elem m_fUsage=&quot;1.16945582195002853454E-01&quot;&gt;&lt;m_msothmcolidx val=&quot;0&quot;/&gt;&lt;m_rgb r=&quot;6C&quot; g=&quot;AA&quot; b=&quot;C0&quot;/&gt;&lt;m_nBrightness val=&quot;0&quot;/&gt;&lt;/elem&gt;&lt;elem m_fUsage=&quot;9.20653583596305474801E-02&quot;&gt;&lt;m_msothmcolidx val=&quot;0&quot;/&gt;&lt;m_rgb r=&quot;B2&quot; g=&quot;D2&quot; b=&quot;DE&quot;/&gt;&lt;m_nBrightness val=&quot;0&quot;/&gt;&lt;/elem&gt;&lt;elem m_fUsage=&quot;5.91807121475400876864E-02&quot;&gt;&lt;m_msothmcolidx val=&quot;0&quot;/&gt;&lt;m_rgb r=&quot;36&quot; g=&quot;58&quot; b=&quot;A7&quot;/&gt;&lt;m_nBrightness val=&quot;0&quot;/&gt;&lt;/elem&gt;&lt;elem m_fUsage=&quot;3.81520424476946215520E-02&quot;&gt;&lt;m_msothmcolidx val=&quot;0&quot;/&gt;&lt;m_rgb r=&quot;BF&quot; g=&quot;C1&quot; b=&quot;BF&quot;/&gt;&lt;m_nBrightness val=&quot;0&quot;/&gt;&lt;/elem&gt;&lt;elem m_fUsage=&quot;3.43368382029251573151E-02&quot;&gt;&lt;m_msothmcolidx val=&quot;0&quot;/&gt;&lt;m_rgb r=&quot;F2&quot; g=&quot;00&quot; b=&quot;00&quot;/&gt;&lt;m_nBrightness val=&quot;0&quot;/&gt;&lt;/elem&gt;&lt;elem m_fUsage=&quot;2.25283995449391989674E-02&quot;&gt;&lt;m_msothmcolidx val=&quot;0&quot;/&gt;&lt;m_rgb r=&quot;55&quot; g=&quot;55&quot; b=&quot;55&quot;/&gt;&lt;m_nBrightness val=&quot;0&quot;/&gt;&lt;/elem&gt;&lt;elem m_fUsage=&quot;2.09513892655588916669E-02&quot;&gt;&lt;m_msothmcolidx val=&quot;0&quot;/&gt;&lt;m_rgb r=&quot;3D&quot; g=&quot;79&quot; b=&quot;8D&quot;/&gt;&lt;m_nBrightness val=&quot;0&quot;/&gt;&lt;/elem&gt;&lt;elem m_fUsage=&quot;9.83680796206675908677E-03&quot;&gt;&lt;m_msothmcolidx val=&quot;0&quot;/&gt;&lt;m_rgb r=&quot;7A&quot; g=&quot;95&quot; b=&quot;D3&quot;/&gt;&lt;m_nBrightness val=&quot;0&quot;/&gt;&lt;/elem&gt;&lt;elem m_fUsage=&quot;3.26172722269885096910E-03&quot;&gt;&lt;m_msothmcolidx val=&quot;0&quot;/&gt;&lt;m_rgb r=&quot;86&quot; g=&quot;6D&quot; b=&quot;59&quot;/&gt;&lt;m_nBrightness val=&quot;0&quot;/&gt;&lt;/elem&gt;&lt;elem m_fUsage=&quot;8.38409479867193102934E-04&quot;&gt;&lt;m_msothmcolidx val=&quot;0&quot;/&gt;&lt;m_rgb r=&quot;DA&quot; g=&quot;4B&quot; b=&quot;0E&quot;/&gt;&lt;m_nBrightness val=&quot;0&quot;/&gt;&lt;/elem&gt;&lt;elem m_fUsage=&quot;8.24817153775816232393E-04&quot;&gt;&lt;m_msothmcolidx val=&quot;0&quot;/&gt;&lt;m_rgb r=&quot;3D&quot; g=&quot;63&quot; b=&quot;BC&quot;/&gt;&lt;m_nBrightness val=&quot;0&quot;/&gt;&lt;/elem&gt;&lt;elem m_fUsage=&quot;6.51632743938680919840E-04&quot;&gt;&lt;m_msothmcolidx val=&quot;0&quot;/&gt;&lt;m_rgb r=&quot;D0&quot; g=&quot;D3&quot; b=&quot;5A&quot;/&gt;&lt;m_nBrightness val=&quot;0&quot;/&gt;&lt;/elem&gt;&lt;elem m_fUsage=&quot;2.51891052752729069451E-04&quot;&gt;&lt;m_msothmcolidx val=&quot;0&quot;/&gt;&lt;m_rgb r=&quot;F0&quot; g=&quot;A5&quot; b=&quot;17&quot;/&gt;&lt;m_nBrightness val=&quot;0&quot;/&gt;&lt;/elem&gt;&lt;elem m_fUsage=&quot;1.55749760615752621748E-04&quot;&gt;&lt;m_msothmcolidx val=&quot;0&quot;/&gt;&lt;m_rgb r=&quot;7D&quot; g=&quot;6A&quot; b=&quot;77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QTt9peIEyKmQVKoQkma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3OHHUiyIUWdZnQvty6rn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ubW5b3IdEimjoE71cpP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ShPxMiDk2su110ufIKs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QTt9peIEyKmQVKoQkma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QTt9peIEyKmQVKoQkma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QTt9peIEyKmQVKoQkma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QTt9peIEyKmQVKoQkma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iN_XdBQmiXmoLBEDuFW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ShPxMiDk2su110ufIKs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4gT.cJRO2cSheojPgBY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KgqvZcTeSseLwRxh5M0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MdUFyHLS82Lb1euevzIR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4vod3DyQWO4y215aH_YN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M9YgVfKQrOHOKVAKMOKC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8tr.iJtTCKWz_ekkADMN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QvLmnvTk.PEt1KYlJgu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ibyLzjpQZiBu5KuW.x7W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4aCkGAHSwW14SZkF7Jcg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cY3kalQRKexCVjNn.JJO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lSwnb1WTHuna3vXPfBIA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dWzGsRRSKFxIBRIN8PF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bQkXRYSOGgdDxoI6dJb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1V15b4gS2CKsyJI_o_B4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_hakFUEStiUSNW3SHxUI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.rkY6rIR5OhCDh.37MZ2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PLdzXxQsCCmVkCzM5p7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rV8mgCR1SDFYCWzkcFq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l2geeXR2.WwU3iuMop6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gfBKrJSAShME__zqc_C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qN4j0B7RgaVmgia2EOci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amfN0FSoihXKiTEbY8V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Y7PPduR3e5EIYFgDKJU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GHAqLlRYeXRCM5SrzYI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t_CcbGS1WqF19pjnMQg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_sOOyWSaCRWQ8OMoQUF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Ce4uX.RtyMKZSiuJ.62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H0KSLrQeq47noaUIDa8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rL.k2FVRR6v5peoG38wm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qVmXNwyQ6yHEuG6YEnPy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MMtA3fR72oG5_nD9HIh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ko0Aw6RSSji9peVXQ9L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hdzKq9RSy1dA4kskmiK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jpujam6SZquGWreJi9Nn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X4tBawzRXaCNnSfB59yT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.UsEmvpQoaNycy0PdGZS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mYjs2rSfmIZQC47w_n5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rUgNf.7SmqtaR0AdTQHs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3.dW7jkQk.E_n9D_Z4Bt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ON9NOEQsyAg1fL9To_o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_Bx384Tly3zfyItYaHq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ekUJ.cTQrCZQbM1i2LuV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4tQh0XYQ8Ofie_NIkY_o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97ecnGxSXKtH7Onm076d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6qcPD3kRRmrMK4OJQned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P.fKrGMQ46Fwo1hER8QN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tLxKIOjQ76astz3VVPlh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W2W_bK.QH6.ozoXqXeC6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dC7ZE7Rtught76OXJDX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GTqpGcR9CopLfLLPG1E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XQ6gSQzQZ.ztCXhr6uGd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QTAk9tQB.Cxzj4KxC3W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G4E6jPTVyhxSu1JQWSE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3ipTcUT_i5bbSATGhVb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Cr2OqaSle0q2_NPsTSF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NqoOr.LT6yXGN6ULu.hu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uisy7gS2GrbD9OGvyU4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DZZp_kSNuqsdXHrESbP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_6dQgvTYODXSh4WN_zQ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Np5hc16Qommq7FRSZ4Sk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AKcHMmBSHWS84Y1iAVQZ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U4Ch_qSfe5_7IGeJr82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RtN3QXRdu9mnD_QcDqB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QYpi37BSF2wUq5HBM1hX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e3_PJ0ZTZew0N18SxbhS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.y1p7KIQU.lNlhP7ULpL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A7G7qMTF6EvdESFgT17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pQXj5NhDEumM4ckJLUj0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pQXj5NhDEumM4ckJLUj0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R2aIAYTg6PZCKrlLLiS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7XRTGhRTq7F82XaDxf6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2VY5aeRSg.YVd388Hpi1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nCpS27FRcmpHXubDPErz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0He3vKQ42dIy4uR9rOK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0jPIh6QFaAyu6u0bs51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gz4oBWCTDqgg6YXySzvZ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AgUnRuSJKy02cm7a1xG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VoyiByTGKcJS2w7e3o.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hYJnKLTciX4eJjGLopn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5H0m7x2S3WLj8vVwpjwf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EkLv8koRk.PLKoLIAVXM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duEfvtcRTWqD2rdLGlzB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rex_HAbRLifW3yrLnYfE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moG9xbQt68x0yd8nkVN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UXZ2UiHSVC9XHoBxz6dF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V.otDBQxyaLJuyoWiO6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zfxfkAQUyr5DF1Qh3tD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SXL0O9FRWqRlQDgDDb9G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q56CGLSRu.dFdxqvBh9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_uic.iQHmKEAGX3l3UX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0uW3xGQJmP_kEaD4MwA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ai4qSDSHSe_lMLhy5Ew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_l_z3pTrWzXp9MUawD_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Cu4TiYhQHqC_JX.0o747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qkXkUTeTwOVOY4itKJOP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evEPIOS0C6uY6ikeMqu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gPiHScRYa0gCbZlXSif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miNuFeGRYSWefwhVGh9I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XjPRpGS.Kx8bbkgIeO.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rP43RATR.xozLT5Si.M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PyLgcJ1R2q8Ww4qKb3dY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P4UTs.So.7nnMcmc0Fq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67ot5kStOGAkAcmoQci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CeEqlpS.yvRAKbTqrifQ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KdJ6ZqVT2CTtBp9fC8Xq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qGRSBhTHSvXSoMpMSDG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CE0CF50RzWMDW0YCveQn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VySriUQjKktHU6h_J88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9BNuKBRP2ezXOGjx9X7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5SNEwSRQGrW937FIQg8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tw32ObQy2lG0xZ39Gs8Q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CpoFNgKS22cKOE5IbOwz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9rM4RecRnGQspA9AXX7f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PwXslwRxu_rV88Y8gFE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eW0bHXQxSBzU6YxuJUM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fz2vsE0Rx.Ur_7tT4n_0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dGmko7RfCcJviKskKFqg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GKu7dFR4SNqHVFOudI5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1eJ3nWoS6eoduKTYTNBN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iuVRUWS6uqlti_RlT_3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MwA0KjS6.5JuXY1QNbv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mn.iMTT.ukfiORJgZchA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vnxEh8YSx6GcRsmdlxla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oqRxVOQ9i70SyhvTnj6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iN_XdBQmiXmoLBEDuFW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ncv6PVgQ1mBGEqCMXVgp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q68KGcQHGjNWM2HVfpIg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eCVDRWQYWTHCVt6IKdm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3fLiNFLROai9EuSXssLYA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nTOj53Tz.SUec9m6Srnw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VZRoorQ9mzjT6w2D7uo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uhfm9CaT5qPRQn4kp7z.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iHlQemQxWdtAPG88key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EokH_RQUiXL5c9zefiX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XkyN62QOy_X87hJGM62g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0hcEjORRxuVBJXYkgXGQ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JoZXda6QZmK.siMhVAAq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ckLA7BS1SuG9Paf880t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IegDR2T1S7uwyajh0lV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F9vfi7Qo.ZrnEtlrP_v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a6XEbWwQRuktzBLWfouBQ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iN_XdBQmiXmoLBEDuFW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oa8HvE5SxGug6TrXKBUJ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51A2Nw3RxGQBrc15BB8Sw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sIRoR9Rz2mfjLpRZjlZ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ejMK_9Rni31mgiSzeOR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4jUWUY7TPuwGDwk5a7Ra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XwLjbCARwO3ghM48CZ28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9DMVLBBR26UMqc30M8p_Q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a9eE5X.RBKcAlvDT3HIZ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WDRQafQjaSPg4vUbSPHg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eQmugrPQaaTuIrPN6B6Vg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ypczuTLQHOksitXEXtV5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sB0NM5RbC52Yjo1aUrk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1hxCulQlG38pi4j.aJPA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W0CYsASla1sTB.woChm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.bhYUprRICkA9ojUTGyn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h6Rf4XTKGZ5XZWmIQa8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ShPxMiDk2su110ufIKs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ShPxMiDk2su110ufIKsw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ShPxMiDk2su110ufIKsw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q_PTMpPJUiAEEPaJqNn_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q_PTMpPJUiAEEPaJqNn_g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q_PTMpPJUiAEEPaJqNn_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qWaV6cqESqL_iBkjRAjw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ShPxMiDk2su110ufIKs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UJJL1NB06zWbhSW_c4fg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4rb_Premium">
  <a:themeElements>
    <a:clrScheme name="Custom 10">
      <a:dk1>
        <a:srgbClr val="1D1E2B"/>
      </a:dk1>
      <a:lt1>
        <a:srgbClr val="9D9D9D"/>
      </a:lt1>
      <a:dk2>
        <a:srgbClr val="2E343F"/>
      </a:dk2>
      <a:lt2>
        <a:srgbClr val="BBBBBB"/>
      </a:lt2>
      <a:accent1>
        <a:srgbClr val="337AB7"/>
      </a:accent1>
      <a:accent2>
        <a:srgbClr val="5BC0DE"/>
      </a:accent2>
      <a:accent3>
        <a:srgbClr val="5CB85C"/>
      </a:accent3>
      <a:accent4>
        <a:srgbClr val="D9534F"/>
      </a:accent4>
      <a:accent5>
        <a:srgbClr val="EDC761"/>
      </a:accent5>
      <a:accent6>
        <a:srgbClr val="FFFFFF"/>
      </a:accent6>
      <a:hlink>
        <a:srgbClr val="1D1E2B"/>
      </a:hlink>
      <a:folHlink>
        <a:srgbClr val="5BC0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mpd="sng">
          <a:solidFill>
            <a:schemeClr val="accent3"/>
          </a:solidFill>
        </a:ln>
        <a:effectLst/>
      </a:spPr>
      <a:bodyPr lIns="72000" tIns="0" rIns="72000" bIns="0" rtlCol="0" anchor="ctr"/>
      <a:lstStyle>
        <a:defPPr>
          <a:lnSpc>
            <a:spcPct val="90000"/>
          </a:lnSpc>
          <a:spcBef>
            <a:spcPts val="300"/>
          </a:spcBef>
          <a:defRPr sz="1500" b="0" dirty="0" smtClean="0">
            <a:solidFill>
              <a:schemeClr val="tx1"/>
            </a:solidFill>
            <a:latin typeface="+mn-lt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3"/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</a:ln>
      </a:spPr>
      <a:bodyPr wrap="square" lIns="0" tIns="0" rIns="0" bIns="0" rtlCol="0">
        <a:spAutoFit/>
      </a:bodyPr>
      <a:lstStyle>
        <a:defPPr>
          <a:lnSpc>
            <a:spcPct val="90000"/>
          </a:lnSpc>
          <a:spcBef>
            <a:spcPts val="0"/>
          </a:spcBef>
          <a:defRPr sz="1500" b="0" dirty="0" smtClean="0">
            <a:latin typeface="+mn-lt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57377</TotalTime>
  <Words>2728</Words>
  <Application>Microsoft Office PowerPoint</Application>
  <PresentationFormat>A4 Paper (210x297 mm)</PresentationFormat>
  <Paragraphs>1419</Paragraphs>
  <Slides>85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85</vt:i4>
      </vt:variant>
    </vt:vector>
  </HeadingPairs>
  <TitlesOfParts>
    <vt:vector size="95" baseType="lpstr">
      <vt:lpstr>Arial</vt:lpstr>
      <vt:lpstr>Arial Narrow</vt:lpstr>
      <vt:lpstr>Helvetica</vt:lpstr>
      <vt:lpstr>Helvetica LT Std</vt:lpstr>
      <vt:lpstr>Roboto</vt:lpstr>
      <vt:lpstr>Roboto Slab</vt:lpstr>
      <vt:lpstr>Wingdings</vt:lpstr>
      <vt:lpstr>A4rb_Premium</vt:lpstr>
      <vt:lpstr>think-cell Slide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Roland Berger Strategy Consultants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Christian</cp:lastModifiedBy>
  <cp:revision>8589</cp:revision>
  <dcterms:created xsi:type="dcterms:W3CDTF">2012-07-19T11:54:39Z</dcterms:created>
  <dcterms:modified xsi:type="dcterms:W3CDTF">2020-06-20T02:08:34Z</dcterms:modified>
  <cp:category>STOIC Template</cp:category>
  <cp:contentStatus>20120201</cp:contentStatus>
</cp:coreProperties>
</file>